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8" r:id="rId6"/>
    <p:sldId id="27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A1409-FD30-4824-BD66-D1C92010C530}" v="21" dt="2025-04-11T06:25:54.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a Olivin" userId="34743527-dbdf-4044-bf9a-3ed746b1b613" providerId="ADAL" clId="{427A1409-FD30-4824-BD66-D1C92010C530}"/>
    <pc:docChg chg="undo custSel delSld modSld">
      <pc:chgData name="Susanna Olivin" userId="34743527-dbdf-4044-bf9a-3ed746b1b613" providerId="ADAL" clId="{427A1409-FD30-4824-BD66-D1C92010C530}" dt="2025-04-11T06:25:54.192" v="2850" actId="20577"/>
      <pc:docMkLst>
        <pc:docMk/>
      </pc:docMkLst>
      <pc:sldChg chg="modSp mod">
        <pc:chgData name="Susanna Olivin" userId="34743527-dbdf-4044-bf9a-3ed746b1b613" providerId="ADAL" clId="{427A1409-FD30-4824-BD66-D1C92010C530}" dt="2025-04-10T15:16:29.691" v="2835" actId="20577"/>
        <pc:sldMkLst>
          <pc:docMk/>
          <pc:sldMk cId="271064509" sldId="258"/>
        </pc:sldMkLst>
        <pc:spChg chg="mod">
          <ac:chgData name="Susanna Olivin" userId="34743527-dbdf-4044-bf9a-3ed746b1b613" providerId="ADAL" clId="{427A1409-FD30-4824-BD66-D1C92010C530}" dt="2025-04-10T15:16:29.691" v="2835" actId="20577"/>
          <ac:spMkLst>
            <pc:docMk/>
            <pc:sldMk cId="271064509" sldId="258"/>
            <ac:spMk id="6" creationId="{B6EEC05F-2321-973D-4A7C-92BBB8A6485C}"/>
          </ac:spMkLst>
        </pc:spChg>
        <pc:spChg chg="mod">
          <ac:chgData name="Susanna Olivin" userId="34743527-dbdf-4044-bf9a-3ed746b1b613" providerId="ADAL" clId="{427A1409-FD30-4824-BD66-D1C92010C530}" dt="2025-04-10T15:05:41.409" v="2687" actId="20577"/>
          <ac:spMkLst>
            <pc:docMk/>
            <pc:sldMk cId="271064509" sldId="258"/>
            <ac:spMk id="9" creationId="{D3FF33BD-7CF4-2CD9-9AD4-D5889710FE6B}"/>
          </ac:spMkLst>
        </pc:spChg>
      </pc:sldChg>
      <pc:sldChg chg="del">
        <pc:chgData name="Susanna Olivin" userId="34743527-dbdf-4044-bf9a-3ed746b1b613" providerId="ADAL" clId="{427A1409-FD30-4824-BD66-D1C92010C530}" dt="2025-04-10T12:26:56.052" v="0" actId="47"/>
        <pc:sldMkLst>
          <pc:docMk/>
          <pc:sldMk cId="1295371451" sldId="262"/>
        </pc:sldMkLst>
      </pc:sldChg>
      <pc:sldChg chg="addSp delSp modSp mod">
        <pc:chgData name="Susanna Olivin" userId="34743527-dbdf-4044-bf9a-3ed746b1b613" providerId="ADAL" clId="{427A1409-FD30-4824-BD66-D1C92010C530}" dt="2025-04-10T12:53:00.507" v="746" actId="167"/>
        <pc:sldMkLst>
          <pc:docMk/>
          <pc:sldMk cId="202271836" sldId="263"/>
        </pc:sldMkLst>
        <pc:spChg chg="mod">
          <ac:chgData name="Susanna Olivin" userId="34743527-dbdf-4044-bf9a-3ed746b1b613" providerId="ADAL" clId="{427A1409-FD30-4824-BD66-D1C92010C530}" dt="2025-04-10T12:50:48.539" v="733" actId="20577"/>
          <ac:spMkLst>
            <pc:docMk/>
            <pc:sldMk cId="202271836" sldId="263"/>
            <ac:spMk id="6" creationId="{C64DFA41-FE6C-11E2-EAA1-5B21ABA10E77}"/>
          </ac:spMkLst>
        </pc:spChg>
        <pc:spChg chg="mod">
          <ac:chgData name="Susanna Olivin" userId="34743527-dbdf-4044-bf9a-3ed746b1b613" providerId="ADAL" clId="{427A1409-FD30-4824-BD66-D1C92010C530}" dt="2025-04-10T12:48:29.698" v="526" actId="20577"/>
          <ac:spMkLst>
            <pc:docMk/>
            <pc:sldMk cId="202271836" sldId="263"/>
            <ac:spMk id="9" creationId="{D68D8A72-600E-25F0-E467-D665DA3CBE9F}"/>
          </ac:spMkLst>
        </pc:spChg>
        <pc:picChg chg="add del mod ord">
          <ac:chgData name="Susanna Olivin" userId="34743527-dbdf-4044-bf9a-3ed746b1b613" providerId="ADAL" clId="{427A1409-FD30-4824-BD66-D1C92010C530}" dt="2025-04-10T12:52:53.754" v="743" actId="478"/>
          <ac:picMkLst>
            <pc:docMk/>
            <pc:sldMk cId="202271836" sldId="263"/>
            <ac:picMk id="3" creationId="{C15585D4-1672-4370-0DAB-0E68A728AF86}"/>
          </ac:picMkLst>
        </pc:picChg>
        <pc:picChg chg="add mod ord">
          <ac:chgData name="Susanna Olivin" userId="34743527-dbdf-4044-bf9a-3ed746b1b613" providerId="ADAL" clId="{427A1409-FD30-4824-BD66-D1C92010C530}" dt="2025-04-10T12:53:00.507" v="746" actId="167"/>
          <ac:picMkLst>
            <pc:docMk/>
            <pc:sldMk cId="202271836" sldId="263"/>
            <ac:picMk id="4" creationId="{6F2E671D-B1FE-F8DC-9708-C89E72451AF3}"/>
          </ac:picMkLst>
        </pc:picChg>
        <pc:picChg chg="del">
          <ac:chgData name="Susanna Olivin" userId="34743527-dbdf-4044-bf9a-3ed746b1b613" providerId="ADAL" clId="{427A1409-FD30-4824-BD66-D1C92010C530}" dt="2025-04-10T12:50:13.094" v="726" actId="478"/>
          <ac:picMkLst>
            <pc:docMk/>
            <pc:sldMk cId="202271836" sldId="263"/>
            <ac:picMk id="7" creationId="{87FC18E1-30D7-1A13-A4B5-E6A2441650D9}"/>
          </ac:picMkLst>
        </pc:picChg>
      </pc:sldChg>
      <pc:sldChg chg="addSp delSp modSp mod">
        <pc:chgData name="Susanna Olivin" userId="34743527-dbdf-4044-bf9a-3ed746b1b613" providerId="ADAL" clId="{427A1409-FD30-4824-BD66-D1C92010C530}" dt="2025-04-10T14:59:47.074" v="2529" actId="167"/>
        <pc:sldMkLst>
          <pc:docMk/>
          <pc:sldMk cId="4031389178" sldId="264"/>
        </pc:sldMkLst>
        <pc:spChg chg="mod">
          <ac:chgData name="Susanna Olivin" userId="34743527-dbdf-4044-bf9a-3ed746b1b613" providerId="ADAL" clId="{427A1409-FD30-4824-BD66-D1C92010C530}" dt="2025-04-10T14:56:43.499" v="2524" actId="313"/>
          <ac:spMkLst>
            <pc:docMk/>
            <pc:sldMk cId="4031389178" sldId="264"/>
            <ac:spMk id="6" creationId="{5616ECB8-3F6E-2380-4619-3746DAE1DE77}"/>
          </ac:spMkLst>
        </pc:spChg>
        <pc:spChg chg="mod">
          <ac:chgData name="Susanna Olivin" userId="34743527-dbdf-4044-bf9a-3ed746b1b613" providerId="ADAL" clId="{427A1409-FD30-4824-BD66-D1C92010C530}" dt="2025-04-10T12:58:53.399" v="922" actId="20577"/>
          <ac:spMkLst>
            <pc:docMk/>
            <pc:sldMk cId="4031389178" sldId="264"/>
            <ac:spMk id="9" creationId="{69C73BD2-3610-D84B-52A5-A78D17F9FE93}"/>
          </ac:spMkLst>
        </pc:spChg>
        <pc:picChg chg="del">
          <ac:chgData name="Susanna Olivin" userId="34743527-dbdf-4044-bf9a-3ed746b1b613" providerId="ADAL" clId="{427A1409-FD30-4824-BD66-D1C92010C530}" dt="2025-04-10T12:52:21.973" v="734" actId="478"/>
          <ac:picMkLst>
            <pc:docMk/>
            <pc:sldMk cId="4031389178" sldId="264"/>
            <ac:picMk id="4" creationId="{0ED1D6E1-D6CC-FD61-1C1F-01F081C08A4F}"/>
          </ac:picMkLst>
        </pc:picChg>
        <pc:picChg chg="add del mod ord">
          <ac:chgData name="Susanna Olivin" userId="34743527-dbdf-4044-bf9a-3ed746b1b613" providerId="ADAL" clId="{427A1409-FD30-4824-BD66-D1C92010C530}" dt="2025-04-10T12:54:06.155" v="747" actId="478"/>
          <ac:picMkLst>
            <pc:docMk/>
            <pc:sldMk cId="4031389178" sldId="264"/>
            <ac:picMk id="7" creationId="{878E6D8C-D9F2-07CF-F66A-5E1C326993D9}"/>
          </ac:picMkLst>
        </pc:picChg>
        <pc:picChg chg="add mod ord">
          <ac:chgData name="Susanna Olivin" userId="34743527-dbdf-4044-bf9a-3ed746b1b613" providerId="ADAL" clId="{427A1409-FD30-4824-BD66-D1C92010C530}" dt="2025-04-10T14:59:47.074" v="2529" actId="167"/>
          <ac:picMkLst>
            <pc:docMk/>
            <pc:sldMk cId="4031389178" sldId="264"/>
            <ac:picMk id="11" creationId="{D6F88C1B-42F8-D415-FD85-114469E161C9}"/>
          </ac:picMkLst>
        </pc:picChg>
      </pc:sldChg>
      <pc:sldChg chg="addSp delSp modSp mod">
        <pc:chgData name="Susanna Olivin" userId="34743527-dbdf-4044-bf9a-3ed746b1b613" providerId="ADAL" clId="{427A1409-FD30-4824-BD66-D1C92010C530}" dt="2025-04-10T15:09:16.497" v="2767" actId="1076"/>
        <pc:sldMkLst>
          <pc:docMk/>
          <pc:sldMk cId="1075898639" sldId="265"/>
        </pc:sldMkLst>
        <pc:spChg chg="mod">
          <ac:chgData name="Susanna Olivin" userId="34743527-dbdf-4044-bf9a-3ed746b1b613" providerId="ADAL" clId="{427A1409-FD30-4824-BD66-D1C92010C530}" dt="2025-04-10T15:09:16.497" v="2767" actId="1076"/>
          <ac:spMkLst>
            <pc:docMk/>
            <pc:sldMk cId="1075898639" sldId="265"/>
            <ac:spMk id="6" creationId="{A9D1CEC8-C687-4528-2C23-6E21B926C97F}"/>
          </ac:spMkLst>
        </pc:spChg>
        <pc:spChg chg="mod">
          <ac:chgData name="Susanna Olivin" userId="34743527-dbdf-4044-bf9a-3ed746b1b613" providerId="ADAL" clId="{427A1409-FD30-4824-BD66-D1C92010C530}" dt="2025-04-10T13:02:41.402" v="1017" actId="20577"/>
          <ac:spMkLst>
            <pc:docMk/>
            <pc:sldMk cId="1075898639" sldId="265"/>
            <ac:spMk id="9" creationId="{8F1859A1-7C09-0484-111E-1C80F8F53F8A}"/>
          </ac:spMkLst>
        </pc:spChg>
        <pc:picChg chg="del">
          <ac:chgData name="Susanna Olivin" userId="34743527-dbdf-4044-bf9a-3ed746b1b613" providerId="ADAL" clId="{427A1409-FD30-4824-BD66-D1C92010C530}" dt="2025-04-10T13:03:35.634" v="1089" actId="478"/>
          <ac:picMkLst>
            <pc:docMk/>
            <pc:sldMk cId="1075898639" sldId="265"/>
            <ac:picMk id="4" creationId="{E7DDDBAC-1BBF-EA10-F997-73C65286326E}"/>
          </ac:picMkLst>
        </pc:picChg>
        <pc:picChg chg="add del mod ord">
          <ac:chgData name="Susanna Olivin" userId="34743527-dbdf-4044-bf9a-3ed746b1b613" providerId="ADAL" clId="{427A1409-FD30-4824-BD66-D1C92010C530}" dt="2025-04-10T14:54:21.652" v="2452" actId="478"/>
          <ac:picMkLst>
            <pc:docMk/>
            <pc:sldMk cId="1075898639" sldId="265"/>
            <ac:picMk id="7" creationId="{E4E7199C-B4E4-5AB1-E081-819CC1C7CB51}"/>
          </ac:picMkLst>
        </pc:picChg>
        <pc:picChg chg="add mod ord">
          <ac:chgData name="Susanna Olivin" userId="34743527-dbdf-4044-bf9a-3ed746b1b613" providerId="ADAL" clId="{427A1409-FD30-4824-BD66-D1C92010C530}" dt="2025-04-10T15:09:12.948" v="2766" actId="167"/>
          <ac:picMkLst>
            <pc:docMk/>
            <pc:sldMk cId="1075898639" sldId="265"/>
            <ac:picMk id="11" creationId="{78350996-AE9F-1E3E-5A99-9EED994D426A}"/>
          </ac:picMkLst>
        </pc:picChg>
      </pc:sldChg>
      <pc:sldChg chg="addSp delSp modSp mod">
        <pc:chgData name="Susanna Olivin" userId="34743527-dbdf-4044-bf9a-3ed746b1b613" providerId="ADAL" clId="{427A1409-FD30-4824-BD66-D1C92010C530}" dt="2025-04-10T14:51:01.024" v="2408" actId="14100"/>
        <pc:sldMkLst>
          <pc:docMk/>
          <pc:sldMk cId="46404777" sldId="266"/>
        </pc:sldMkLst>
        <pc:spChg chg="mod">
          <ac:chgData name="Susanna Olivin" userId="34743527-dbdf-4044-bf9a-3ed746b1b613" providerId="ADAL" clId="{427A1409-FD30-4824-BD66-D1C92010C530}" dt="2025-04-10T14:51:01.024" v="2408" actId="14100"/>
          <ac:spMkLst>
            <pc:docMk/>
            <pc:sldMk cId="46404777" sldId="266"/>
            <ac:spMk id="6" creationId="{74096B1F-B9F2-A79B-A9A9-730BC3503136}"/>
          </ac:spMkLst>
        </pc:spChg>
        <pc:spChg chg="mod">
          <ac:chgData name="Susanna Olivin" userId="34743527-dbdf-4044-bf9a-3ed746b1b613" providerId="ADAL" clId="{427A1409-FD30-4824-BD66-D1C92010C530}" dt="2025-04-10T14:40:42.644" v="2330" actId="20577"/>
          <ac:spMkLst>
            <pc:docMk/>
            <pc:sldMk cId="46404777" sldId="266"/>
            <ac:spMk id="9" creationId="{FB10EE51-2C22-B125-9B5B-00469E374EDE}"/>
          </ac:spMkLst>
        </pc:spChg>
        <pc:picChg chg="del">
          <ac:chgData name="Susanna Olivin" userId="34743527-dbdf-4044-bf9a-3ed746b1b613" providerId="ADAL" clId="{427A1409-FD30-4824-BD66-D1C92010C530}" dt="2025-04-10T13:10:13.425" v="1289" actId="478"/>
          <ac:picMkLst>
            <pc:docMk/>
            <pc:sldMk cId="46404777" sldId="266"/>
            <ac:picMk id="4" creationId="{5C37E945-BC4F-88E2-E903-6C50661C58F1}"/>
          </ac:picMkLst>
        </pc:picChg>
        <pc:picChg chg="add mod ord">
          <ac:chgData name="Susanna Olivin" userId="34743527-dbdf-4044-bf9a-3ed746b1b613" providerId="ADAL" clId="{427A1409-FD30-4824-BD66-D1C92010C530}" dt="2025-04-10T14:50:52.524" v="2406" actId="167"/>
          <ac:picMkLst>
            <pc:docMk/>
            <pc:sldMk cId="46404777" sldId="266"/>
            <ac:picMk id="7" creationId="{9B1A077F-B564-C127-5B0E-1083C6E43AFC}"/>
          </ac:picMkLst>
        </pc:picChg>
      </pc:sldChg>
      <pc:sldChg chg="addSp delSp modSp mod">
        <pc:chgData name="Susanna Olivin" userId="34743527-dbdf-4044-bf9a-3ed746b1b613" providerId="ADAL" clId="{427A1409-FD30-4824-BD66-D1C92010C530}" dt="2025-04-10T15:05:08.764" v="2659" actId="20577"/>
        <pc:sldMkLst>
          <pc:docMk/>
          <pc:sldMk cId="1660136897" sldId="267"/>
        </pc:sldMkLst>
        <pc:spChg chg="mod">
          <ac:chgData name="Susanna Olivin" userId="34743527-dbdf-4044-bf9a-3ed746b1b613" providerId="ADAL" clId="{427A1409-FD30-4824-BD66-D1C92010C530}" dt="2025-04-10T14:47:49.230" v="2364" actId="20577"/>
          <ac:spMkLst>
            <pc:docMk/>
            <pc:sldMk cId="1660136897" sldId="267"/>
            <ac:spMk id="7" creationId="{0C7836B0-5A16-EFF7-B279-AF6F420CA8EE}"/>
          </ac:spMkLst>
        </pc:spChg>
        <pc:spChg chg="mod">
          <ac:chgData name="Susanna Olivin" userId="34743527-dbdf-4044-bf9a-3ed746b1b613" providerId="ADAL" clId="{427A1409-FD30-4824-BD66-D1C92010C530}" dt="2025-04-10T15:05:08.764" v="2659" actId="20577"/>
          <ac:spMkLst>
            <pc:docMk/>
            <pc:sldMk cId="1660136897" sldId="267"/>
            <ac:spMk id="9" creationId="{AE533D42-CD3A-B4F2-F968-DFEB2AF58C10}"/>
          </ac:spMkLst>
        </pc:spChg>
        <pc:picChg chg="del">
          <ac:chgData name="Susanna Olivin" userId="34743527-dbdf-4044-bf9a-3ed746b1b613" providerId="ADAL" clId="{427A1409-FD30-4824-BD66-D1C92010C530}" dt="2025-04-10T14:46:12.865" v="2345" actId="478"/>
          <ac:picMkLst>
            <pc:docMk/>
            <pc:sldMk cId="1660136897" sldId="267"/>
            <ac:picMk id="4" creationId="{4E835D03-66A3-5D53-2765-5B1C6F645D65}"/>
          </ac:picMkLst>
        </pc:picChg>
        <pc:picChg chg="add del mod ord">
          <ac:chgData name="Susanna Olivin" userId="34743527-dbdf-4044-bf9a-3ed746b1b613" providerId="ADAL" clId="{427A1409-FD30-4824-BD66-D1C92010C530}" dt="2025-04-10T15:05:04.339" v="2645" actId="478"/>
          <ac:picMkLst>
            <pc:docMk/>
            <pc:sldMk cId="1660136897" sldId="267"/>
            <ac:picMk id="6" creationId="{C22C14D6-9F85-F6FE-F20F-3ED0786CF5FE}"/>
          </ac:picMkLst>
        </pc:picChg>
      </pc:sldChg>
      <pc:sldChg chg="modSp mod">
        <pc:chgData name="Susanna Olivin" userId="34743527-dbdf-4044-bf9a-3ed746b1b613" providerId="ADAL" clId="{427A1409-FD30-4824-BD66-D1C92010C530}" dt="2025-04-10T15:13:14.039" v="2811" actId="20577"/>
        <pc:sldMkLst>
          <pc:docMk/>
          <pc:sldMk cId="500638231" sldId="268"/>
        </pc:sldMkLst>
        <pc:spChg chg="mod">
          <ac:chgData name="Susanna Olivin" userId="34743527-dbdf-4044-bf9a-3ed746b1b613" providerId="ADAL" clId="{427A1409-FD30-4824-BD66-D1C92010C530}" dt="2025-04-10T13:58:47.168" v="1520" actId="20577"/>
          <ac:spMkLst>
            <pc:docMk/>
            <pc:sldMk cId="500638231" sldId="268"/>
            <ac:spMk id="6" creationId="{A2F01169-977E-0B49-3A83-B55F330C0312}"/>
          </ac:spMkLst>
        </pc:spChg>
        <pc:spChg chg="mod">
          <ac:chgData name="Susanna Olivin" userId="34743527-dbdf-4044-bf9a-3ed746b1b613" providerId="ADAL" clId="{427A1409-FD30-4824-BD66-D1C92010C530}" dt="2025-04-10T15:13:14.039" v="2811" actId="20577"/>
          <ac:spMkLst>
            <pc:docMk/>
            <pc:sldMk cId="500638231" sldId="268"/>
            <ac:spMk id="9" creationId="{FD8B07BE-D87A-E5E3-4BCE-0DC4C569DCCE}"/>
          </ac:spMkLst>
        </pc:spChg>
      </pc:sldChg>
      <pc:sldChg chg="addSp delSp modSp mod">
        <pc:chgData name="Susanna Olivin" userId="34743527-dbdf-4044-bf9a-3ed746b1b613" providerId="ADAL" clId="{427A1409-FD30-4824-BD66-D1C92010C530}" dt="2025-04-10T14:46:06.529" v="2344" actId="1076"/>
        <pc:sldMkLst>
          <pc:docMk/>
          <pc:sldMk cId="3741842755" sldId="269"/>
        </pc:sldMkLst>
        <pc:spChg chg="mod">
          <ac:chgData name="Susanna Olivin" userId="34743527-dbdf-4044-bf9a-3ed746b1b613" providerId="ADAL" clId="{427A1409-FD30-4824-BD66-D1C92010C530}" dt="2025-04-10T14:04:07.531" v="2016" actId="20577"/>
          <ac:spMkLst>
            <pc:docMk/>
            <pc:sldMk cId="3741842755" sldId="269"/>
            <ac:spMk id="6" creationId="{F9C93158-DD27-E27A-54D4-4E0BAA3A6251}"/>
          </ac:spMkLst>
        </pc:spChg>
        <pc:spChg chg="mod">
          <ac:chgData name="Susanna Olivin" userId="34743527-dbdf-4044-bf9a-3ed746b1b613" providerId="ADAL" clId="{427A1409-FD30-4824-BD66-D1C92010C530}" dt="2025-04-10T14:39:37.462" v="2323" actId="20577"/>
          <ac:spMkLst>
            <pc:docMk/>
            <pc:sldMk cId="3741842755" sldId="269"/>
            <ac:spMk id="9" creationId="{31F82188-3944-3434-08E6-B803F0A421D5}"/>
          </ac:spMkLst>
        </pc:spChg>
        <pc:picChg chg="add del mod ord">
          <ac:chgData name="Susanna Olivin" userId="34743527-dbdf-4044-bf9a-3ed746b1b613" providerId="ADAL" clId="{427A1409-FD30-4824-BD66-D1C92010C530}" dt="2025-04-10T14:13:10.088" v="2298" actId="478"/>
          <ac:picMkLst>
            <pc:docMk/>
            <pc:sldMk cId="3741842755" sldId="269"/>
            <ac:picMk id="3" creationId="{7E05152B-EDCF-250C-F548-C60E80264946}"/>
          </ac:picMkLst>
        </pc:picChg>
        <pc:picChg chg="del">
          <ac:chgData name="Susanna Olivin" userId="34743527-dbdf-4044-bf9a-3ed746b1b613" providerId="ADAL" clId="{427A1409-FD30-4824-BD66-D1C92010C530}" dt="2025-04-10T14:05:21.351" v="2017" actId="478"/>
          <ac:picMkLst>
            <pc:docMk/>
            <pc:sldMk cId="3741842755" sldId="269"/>
            <ac:picMk id="4" creationId="{544A0E40-493C-3657-BECB-E554DA953AF2}"/>
          </ac:picMkLst>
        </pc:picChg>
        <pc:picChg chg="add mod">
          <ac:chgData name="Susanna Olivin" userId="34743527-dbdf-4044-bf9a-3ed746b1b613" providerId="ADAL" clId="{427A1409-FD30-4824-BD66-D1C92010C530}" dt="2025-04-10T14:46:06.529" v="2344" actId="1076"/>
          <ac:picMkLst>
            <pc:docMk/>
            <pc:sldMk cId="3741842755" sldId="269"/>
            <ac:picMk id="7" creationId="{80C83519-36DE-4D1D-F054-2FF748F1F1B9}"/>
          </ac:picMkLst>
        </pc:picChg>
      </pc:sldChg>
      <pc:sldChg chg="addSp delSp modSp mod">
        <pc:chgData name="Susanna Olivin" userId="34743527-dbdf-4044-bf9a-3ed746b1b613" providerId="ADAL" clId="{427A1409-FD30-4824-BD66-D1C92010C530}" dt="2025-04-10T15:09:55.713" v="2774" actId="20577"/>
        <pc:sldMkLst>
          <pc:docMk/>
          <pc:sldMk cId="3340135569" sldId="270"/>
        </pc:sldMkLst>
        <pc:spChg chg="mod">
          <ac:chgData name="Susanna Olivin" userId="34743527-dbdf-4044-bf9a-3ed746b1b613" providerId="ADAL" clId="{427A1409-FD30-4824-BD66-D1C92010C530}" dt="2025-04-10T14:49:01.461" v="2400" actId="20577"/>
          <ac:spMkLst>
            <pc:docMk/>
            <pc:sldMk cId="3340135569" sldId="270"/>
            <ac:spMk id="6" creationId="{927C7425-0A1D-C932-5D3F-167ADF0B5F04}"/>
          </ac:spMkLst>
        </pc:spChg>
        <pc:spChg chg="mod">
          <ac:chgData name="Susanna Olivin" userId="34743527-dbdf-4044-bf9a-3ed746b1b613" providerId="ADAL" clId="{427A1409-FD30-4824-BD66-D1C92010C530}" dt="2025-04-10T15:09:55.713" v="2774" actId="20577"/>
          <ac:spMkLst>
            <pc:docMk/>
            <pc:sldMk cId="3340135569" sldId="270"/>
            <ac:spMk id="9" creationId="{E14598ED-DE31-3579-C889-40FBC8F3D496}"/>
          </ac:spMkLst>
        </pc:spChg>
        <pc:picChg chg="del mod">
          <ac:chgData name="Susanna Olivin" userId="34743527-dbdf-4044-bf9a-3ed746b1b613" providerId="ADAL" clId="{427A1409-FD30-4824-BD66-D1C92010C530}" dt="2025-04-10T14:45:48.231" v="2342" actId="21"/>
          <ac:picMkLst>
            <pc:docMk/>
            <pc:sldMk cId="3340135569" sldId="270"/>
            <ac:picMk id="4" creationId="{80C83519-36DE-4D1D-F054-2FF748F1F1B9}"/>
          </ac:picMkLst>
        </pc:picChg>
        <pc:picChg chg="add mod ord">
          <ac:chgData name="Susanna Olivin" userId="34743527-dbdf-4044-bf9a-3ed746b1b613" providerId="ADAL" clId="{427A1409-FD30-4824-BD66-D1C92010C530}" dt="2025-04-10T14:48:29.786" v="2367" actId="167"/>
          <ac:picMkLst>
            <pc:docMk/>
            <pc:sldMk cId="3340135569" sldId="270"/>
            <ac:picMk id="7" creationId="{6C022C07-1DCC-C865-7375-F68E1C418901}"/>
          </ac:picMkLst>
        </pc:picChg>
      </pc:sldChg>
      <pc:sldChg chg="addSp delSp modSp mod">
        <pc:chgData name="Susanna Olivin" userId="34743527-dbdf-4044-bf9a-3ed746b1b613" providerId="ADAL" clId="{427A1409-FD30-4824-BD66-D1C92010C530}" dt="2025-04-10T15:10:43.881" v="2790" actId="20577"/>
        <pc:sldMkLst>
          <pc:docMk/>
          <pc:sldMk cId="3296585569" sldId="271"/>
        </pc:sldMkLst>
        <pc:spChg chg="mod">
          <ac:chgData name="Susanna Olivin" userId="34743527-dbdf-4044-bf9a-3ed746b1b613" providerId="ADAL" clId="{427A1409-FD30-4824-BD66-D1C92010C530}" dt="2025-04-10T14:12:59.704" v="2297" actId="20577"/>
          <ac:spMkLst>
            <pc:docMk/>
            <pc:sldMk cId="3296585569" sldId="271"/>
            <ac:spMk id="6" creationId="{BD61EA7E-BBC3-0B3B-A3F7-198D0BE3E209}"/>
          </ac:spMkLst>
        </pc:spChg>
        <pc:spChg chg="mod">
          <ac:chgData name="Susanna Olivin" userId="34743527-dbdf-4044-bf9a-3ed746b1b613" providerId="ADAL" clId="{427A1409-FD30-4824-BD66-D1C92010C530}" dt="2025-04-10T15:10:43.881" v="2790" actId="20577"/>
          <ac:spMkLst>
            <pc:docMk/>
            <pc:sldMk cId="3296585569" sldId="271"/>
            <ac:spMk id="9" creationId="{36C6CBDB-3871-A0F9-3E37-93D1B65819B8}"/>
          </ac:spMkLst>
        </pc:spChg>
        <pc:picChg chg="add mod ord">
          <ac:chgData name="Susanna Olivin" userId="34743527-dbdf-4044-bf9a-3ed746b1b613" providerId="ADAL" clId="{427A1409-FD30-4824-BD66-D1C92010C530}" dt="2025-04-10T14:13:20.249" v="2300" actId="167"/>
          <ac:picMkLst>
            <pc:docMk/>
            <pc:sldMk cId="3296585569" sldId="271"/>
            <ac:picMk id="3" creationId="{8B634288-C319-CE88-451E-536CEEBEBFE8}"/>
          </ac:picMkLst>
        </pc:picChg>
        <pc:picChg chg="del">
          <ac:chgData name="Susanna Olivin" userId="34743527-dbdf-4044-bf9a-3ed746b1b613" providerId="ADAL" clId="{427A1409-FD30-4824-BD66-D1C92010C530}" dt="2025-04-10T14:05:48.614" v="2018" actId="21"/>
          <ac:picMkLst>
            <pc:docMk/>
            <pc:sldMk cId="3296585569" sldId="271"/>
            <ac:picMk id="4" creationId="{7E05152B-EDCF-250C-F548-C60E80264946}"/>
          </ac:picMkLst>
        </pc:picChg>
      </pc:sldChg>
      <pc:sldChg chg="addSp delSp modSp mod">
        <pc:chgData name="Susanna Olivin" userId="34743527-dbdf-4044-bf9a-3ed746b1b613" providerId="ADAL" clId="{427A1409-FD30-4824-BD66-D1C92010C530}" dt="2025-04-11T06:25:54.192" v="2850" actId="20577"/>
        <pc:sldMkLst>
          <pc:docMk/>
          <pc:sldMk cId="1964999092" sldId="272"/>
        </pc:sldMkLst>
        <pc:spChg chg="mod">
          <ac:chgData name="Susanna Olivin" userId="34743527-dbdf-4044-bf9a-3ed746b1b613" providerId="ADAL" clId="{427A1409-FD30-4824-BD66-D1C92010C530}" dt="2025-04-11T06:25:54.192" v="2850" actId="20577"/>
          <ac:spMkLst>
            <pc:docMk/>
            <pc:sldMk cId="1964999092" sldId="272"/>
            <ac:spMk id="7" creationId="{E8BD6E9F-B61F-2E44-22C8-9C30A0971DA2}"/>
          </ac:spMkLst>
        </pc:spChg>
        <pc:spChg chg="mod">
          <ac:chgData name="Susanna Olivin" userId="34743527-dbdf-4044-bf9a-3ed746b1b613" providerId="ADAL" clId="{427A1409-FD30-4824-BD66-D1C92010C530}" dt="2025-04-10T15:06:55.416" v="2759" actId="20577"/>
          <ac:spMkLst>
            <pc:docMk/>
            <pc:sldMk cId="1964999092" sldId="272"/>
            <ac:spMk id="9" creationId="{C1D7CD08-3792-2E0F-F647-2959285F777E}"/>
          </ac:spMkLst>
        </pc:spChg>
        <pc:picChg chg="add del mod ord">
          <ac:chgData name="Susanna Olivin" userId="34743527-dbdf-4044-bf9a-3ed746b1b613" providerId="ADAL" clId="{427A1409-FD30-4824-BD66-D1C92010C530}" dt="2025-04-10T15:06:59.101" v="2760" actId="478"/>
          <ac:picMkLst>
            <pc:docMk/>
            <pc:sldMk cId="1964999092" sldId="272"/>
            <ac:picMk id="3" creationId="{8AD435B4-21FB-48ED-6259-6F5857406629}"/>
          </ac:picMkLst>
        </pc:picChg>
        <pc:picChg chg="del">
          <ac:chgData name="Susanna Olivin" userId="34743527-dbdf-4044-bf9a-3ed746b1b613" providerId="ADAL" clId="{427A1409-FD30-4824-BD66-D1C92010C530}" dt="2025-04-10T12:36:53.392" v="428" actId="478"/>
          <ac:picMkLst>
            <pc:docMk/>
            <pc:sldMk cId="1964999092" sldId="272"/>
            <ac:picMk id="6" creationId="{6208A7FD-A385-A694-02E5-60F3D7818C9C}"/>
          </ac:picMkLst>
        </pc:picChg>
        <pc:picChg chg="add mod ord">
          <ac:chgData name="Susanna Olivin" userId="34743527-dbdf-4044-bf9a-3ed746b1b613" providerId="ADAL" clId="{427A1409-FD30-4824-BD66-D1C92010C530}" dt="2025-04-10T15:07:52.871" v="2764" actId="167"/>
          <ac:picMkLst>
            <pc:docMk/>
            <pc:sldMk cId="1964999092" sldId="272"/>
            <ac:picMk id="10" creationId="{E84D1E64-8C40-20E9-AFDC-C2CFC3DECB6B}"/>
          </ac:picMkLst>
        </pc:picChg>
      </pc:sldChg>
    </pc:docChg>
  </pc:docChgLst>
  <pc:docChgLst>
    <pc:chgData name="Susanna Olivin" userId="S::susanna.olivin@svenskakyrkan.se::34743527-dbdf-4044-bf9a-3ed746b1b613" providerId="AD" clId="Web-{F7F08646-983A-D23C-1938-DFD4F61E9CF6}"/>
    <pc:docChg chg="modSld">
      <pc:chgData name="Susanna Olivin" userId="S::susanna.olivin@svenskakyrkan.se::34743527-dbdf-4044-bf9a-3ed746b1b613" providerId="AD" clId="Web-{F7F08646-983A-D23C-1938-DFD4F61E9CF6}" dt="2024-12-19T09:53:47.606" v="2" actId="20577"/>
      <pc:docMkLst>
        <pc:docMk/>
      </pc:docMkLst>
      <pc:sldChg chg="modSp">
        <pc:chgData name="Susanna Olivin" userId="S::susanna.olivin@svenskakyrkan.se::34743527-dbdf-4044-bf9a-3ed746b1b613" providerId="AD" clId="Web-{F7F08646-983A-D23C-1938-DFD4F61E9CF6}" dt="2024-12-19T09:53:47.606" v="2" actId="20577"/>
        <pc:sldMkLst>
          <pc:docMk/>
          <pc:sldMk cId="271064509" sldId="258"/>
        </pc:sldMkLst>
      </pc:sldChg>
      <pc:sldChg chg="modSp">
        <pc:chgData name="Susanna Olivin" userId="S::susanna.olivin@svenskakyrkan.se::34743527-dbdf-4044-bf9a-3ed746b1b613" providerId="AD" clId="Web-{F7F08646-983A-D23C-1938-DFD4F61E9CF6}" dt="2024-12-19T09:52:10.935" v="1" actId="1076"/>
        <pc:sldMkLst>
          <pc:docMk/>
          <pc:sldMk cId="3296585569" sldId="271"/>
        </pc:sldMkLst>
      </pc:sldChg>
    </pc:docChg>
  </pc:docChgLst>
  <pc:docChgLst>
    <pc:chgData name="Susanna Olivin" userId="34743527-dbdf-4044-bf9a-3ed746b1b613" providerId="ADAL" clId="{68B69F6D-C1F3-43B7-95CB-642E5C0A2C2E}"/>
    <pc:docChg chg="undo custSel addSld delSld modSld">
      <pc:chgData name="Susanna Olivin" userId="34743527-dbdf-4044-bf9a-3ed746b1b613" providerId="ADAL" clId="{68B69F6D-C1F3-43B7-95CB-642E5C0A2C2E}" dt="2024-12-18T16:50:38.490" v="2508" actId="20577"/>
      <pc:docMkLst>
        <pc:docMk/>
      </pc:docMkLst>
      <pc:sldChg chg="modSp add mod">
        <pc:chgData name="Susanna Olivin" userId="34743527-dbdf-4044-bf9a-3ed746b1b613" providerId="ADAL" clId="{68B69F6D-C1F3-43B7-95CB-642E5C0A2C2E}" dt="2024-12-18T16:46:13.821" v="2487" actId="20577"/>
        <pc:sldMkLst>
          <pc:docMk/>
          <pc:sldMk cId="271064509" sldId="258"/>
        </pc:sldMkLst>
      </pc:sldChg>
      <pc:sldChg chg="modSp add del mod">
        <pc:chgData name="Susanna Olivin" userId="34743527-dbdf-4044-bf9a-3ed746b1b613" providerId="ADAL" clId="{68B69F6D-C1F3-43B7-95CB-642E5C0A2C2E}" dt="2024-12-18T14:23:50.115" v="201" actId="47"/>
        <pc:sldMkLst>
          <pc:docMk/>
          <pc:sldMk cId="273721561" sldId="259"/>
        </pc:sldMkLst>
      </pc:sldChg>
      <pc:sldChg chg="addSp delSp modSp mod">
        <pc:chgData name="Susanna Olivin" userId="34743527-dbdf-4044-bf9a-3ed746b1b613" providerId="ADAL" clId="{68B69F6D-C1F3-43B7-95CB-642E5C0A2C2E}" dt="2024-12-18T16:47:22.296" v="2488" actId="207"/>
        <pc:sldMkLst>
          <pc:docMk/>
          <pc:sldMk cId="1295371451" sldId="262"/>
        </pc:sldMkLst>
      </pc:sldChg>
      <pc:sldChg chg="addSp delSp modSp add mod">
        <pc:chgData name="Susanna Olivin" userId="34743527-dbdf-4044-bf9a-3ed746b1b613" providerId="ADAL" clId="{68B69F6D-C1F3-43B7-95CB-642E5C0A2C2E}" dt="2024-12-18T16:47:44.648" v="2490" actId="207"/>
        <pc:sldMkLst>
          <pc:docMk/>
          <pc:sldMk cId="202271836" sldId="263"/>
        </pc:sldMkLst>
      </pc:sldChg>
      <pc:sldChg chg="addSp modSp add mod">
        <pc:chgData name="Susanna Olivin" userId="34743527-dbdf-4044-bf9a-3ed746b1b613" providerId="ADAL" clId="{68B69F6D-C1F3-43B7-95CB-642E5C0A2C2E}" dt="2024-12-18T16:47:50.787" v="2491" actId="207"/>
        <pc:sldMkLst>
          <pc:docMk/>
          <pc:sldMk cId="4031389178" sldId="264"/>
        </pc:sldMkLst>
      </pc:sldChg>
      <pc:sldChg chg="addSp modSp add mod">
        <pc:chgData name="Susanna Olivin" userId="34743527-dbdf-4044-bf9a-3ed746b1b613" providerId="ADAL" clId="{68B69F6D-C1F3-43B7-95CB-642E5C0A2C2E}" dt="2024-12-18T16:50:38.490" v="2508" actId="20577"/>
        <pc:sldMkLst>
          <pc:docMk/>
          <pc:sldMk cId="1075898639" sldId="265"/>
        </pc:sldMkLst>
      </pc:sldChg>
      <pc:sldChg chg="addSp modSp add mod">
        <pc:chgData name="Susanna Olivin" userId="34743527-dbdf-4044-bf9a-3ed746b1b613" providerId="ADAL" clId="{68B69F6D-C1F3-43B7-95CB-642E5C0A2C2E}" dt="2024-12-18T16:48:10.539" v="2493" actId="207"/>
        <pc:sldMkLst>
          <pc:docMk/>
          <pc:sldMk cId="46404777" sldId="266"/>
        </pc:sldMkLst>
      </pc:sldChg>
      <pc:sldChg chg="addSp delSp modSp add mod">
        <pc:chgData name="Susanna Olivin" userId="34743527-dbdf-4044-bf9a-3ed746b1b613" providerId="ADAL" clId="{68B69F6D-C1F3-43B7-95CB-642E5C0A2C2E}" dt="2024-12-18T16:48:16.245" v="2494" actId="207"/>
        <pc:sldMkLst>
          <pc:docMk/>
          <pc:sldMk cId="1660136897" sldId="267"/>
        </pc:sldMkLst>
      </pc:sldChg>
      <pc:sldChg chg="addSp modSp add mod">
        <pc:chgData name="Susanna Olivin" userId="34743527-dbdf-4044-bf9a-3ed746b1b613" providerId="ADAL" clId="{68B69F6D-C1F3-43B7-95CB-642E5C0A2C2E}" dt="2024-12-18T16:48:24.399" v="2495" actId="207"/>
        <pc:sldMkLst>
          <pc:docMk/>
          <pc:sldMk cId="500638231" sldId="268"/>
        </pc:sldMkLst>
      </pc:sldChg>
      <pc:sldChg chg="addSp modSp add mod">
        <pc:chgData name="Susanna Olivin" userId="34743527-dbdf-4044-bf9a-3ed746b1b613" providerId="ADAL" clId="{68B69F6D-C1F3-43B7-95CB-642E5C0A2C2E}" dt="2024-12-18T16:48:30.097" v="2496" actId="207"/>
        <pc:sldMkLst>
          <pc:docMk/>
          <pc:sldMk cId="3741842755" sldId="269"/>
        </pc:sldMkLst>
      </pc:sldChg>
      <pc:sldChg chg="addSp modSp add mod">
        <pc:chgData name="Susanna Olivin" userId="34743527-dbdf-4044-bf9a-3ed746b1b613" providerId="ADAL" clId="{68B69F6D-C1F3-43B7-95CB-642E5C0A2C2E}" dt="2024-12-18T16:48:34.835" v="2497" actId="207"/>
        <pc:sldMkLst>
          <pc:docMk/>
          <pc:sldMk cId="3340135569" sldId="270"/>
        </pc:sldMkLst>
      </pc:sldChg>
      <pc:sldChg chg="addSp modSp add mod">
        <pc:chgData name="Susanna Olivin" userId="34743527-dbdf-4044-bf9a-3ed746b1b613" providerId="ADAL" clId="{68B69F6D-C1F3-43B7-95CB-642E5C0A2C2E}" dt="2024-12-18T16:48:41.565" v="2498" actId="207"/>
        <pc:sldMkLst>
          <pc:docMk/>
          <pc:sldMk cId="3296585569" sldId="271"/>
        </pc:sldMkLst>
      </pc:sldChg>
      <pc:sldChg chg="addSp delSp modSp add mod">
        <pc:chgData name="Susanna Olivin" userId="34743527-dbdf-4044-bf9a-3ed746b1b613" providerId="ADAL" clId="{68B69F6D-C1F3-43B7-95CB-642E5C0A2C2E}" dt="2024-12-18T16:47:39.180" v="2489" actId="207"/>
        <pc:sldMkLst>
          <pc:docMk/>
          <pc:sldMk cId="1964999092" sldId="272"/>
        </pc:sldMkLst>
      </pc:sldChg>
    </pc:docChg>
  </pc:docChgLst>
  <pc:docChgLst>
    <pc:chgData name="Josefin Casteryd" userId="S::josefin.casteryd@svenskakyrkan.se::89442caf-ef32-41ff-a22e-811d20d1caac" providerId="AD" clId="Web-{DFFB1C76-F39D-4EC6-BAD3-D7D4526CF069}"/>
    <pc:docChg chg="modSld">
      <pc:chgData name="Josefin Casteryd" userId="S::josefin.casteryd@svenskakyrkan.se::89442caf-ef32-41ff-a22e-811d20d1caac" providerId="AD" clId="Web-{DFFB1C76-F39D-4EC6-BAD3-D7D4526CF069}" dt="2024-12-18T18:43:10.238" v="180" actId="14100"/>
      <pc:docMkLst>
        <pc:docMk/>
      </pc:docMkLst>
      <pc:sldChg chg="modSp">
        <pc:chgData name="Josefin Casteryd" userId="S::josefin.casteryd@svenskakyrkan.se::89442caf-ef32-41ff-a22e-811d20d1caac" providerId="AD" clId="Web-{DFFB1C76-F39D-4EC6-BAD3-D7D4526CF069}" dt="2024-12-18T18:35:45.382" v="118" actId="20577"/>
        <pc:sldMkLst>
          <pc:docMk/>
          <pc:sldMk cId="271064509" sldId="258"/>
        </pc:sldMkLst>
      </pc:sldChg>
      <pc:sldChg chg="modSp">
        <pc:chgData name="Josefin Casteryd" userId="S::josefin.casteryd@svenskakyrkan.se::89442caf-ef32-41ff-a22e-811d20d1caac" providerId="AD" clId="Web-{DFFB1C76-F39D-4EC6-BAD3-D7D4526CF069}" dt="2024-12-18T18:25:53.059" v="58" actId="20577"/>
        <pc:sldMkLst>
          <pc:docMk/>
          <pc:sldMk cId="1295371451" sldId="262"/>
        </pc:sldMkLst>
      </pc:sldChg>
      <pc:sldChg chg="modSp">
        <pc:chgData name="Josefin Casteryd" userId="S::josefin.casteryd@svenskakyrkan.se::89442caf-ef32-41ff-a22e-811d20d1caac" providerId="AD" clId="Web-{DFFB1C76-F39D-4EC6-BAD3-D7D4526CF069}" dt="2024-12-18T18:39:11.505" v="145" actId="14100"/>
        <pc:sldMkLst>
          <pc:docMk/>
          <pc:sldMk cId="202271836" sldId="263"/>
        </pc:sldMkLst>
      </pc:sldChg>
      <pc:sldChg chg="modSp">
        <pc:chgData name="Josefin Casteryd" userId="S::josefin.casteryd@svenskakyrkan.se::89442caf-ef32-41ff-a22e-811d20d1caac" providerId="AD" clId="Web-{DFFB1C76-F39D-4EC6-BAD3-D7D4526CF069}" dt="2024-12-18T18:39:30.036" v="147" actId="1076"/>
        <pc:sldMkLst>
          <pc:docMk/>
          <pc:sldMk cId="4031389178" sldId="264"/>
        </pc:sldMkLst>
      </pc:sldChg>
      <pc:sldChg chg="modSp">
        <pc:chgData name="Josefin Casteryd" userId="S::josefin.casteryd@svenskakyrkan.se::89442caf-ef32-41ff-a22e-811d20d1caac" providerId="AD" clId="Web-{DFFB1C76-F39D-4EC6-BAD3-D7D4526CF069}" dt="2024-12-18T18:42:55.863" v="179" actId="20577"/>
        <pc:sldMkLst>
          <pc:docMk/>
          <pc:sldMk cId="1075898639" sldId="265"/>
        </pc:sldMkLst>
      </pc:sldChg>
      <pc:sldChg chg="modSp">
        <pc:chgData name="Josefin Casteryd" userId="S::josefin.casteryd@svenskakyrkan.se::89442caf-ef32-41ff-a22e-811d20d1caac" providerId="AD" clId="Web-{DFFB1C76-F39D-4EC6-BAD3-D7D4526CF069}" dt="2024-12-18T18:43:10.238" v="180" actId="14100"/>
        <pc:sldMkLst>
          <pc:docMk/>
          <pc:sldMk cId="46404777" sldId="266"/>
        </pc:sldMkLst>
      </pc:sldChg>
      <pc:sldChg chg="modSp">
        <pc:chgData name="Josefin Casteryd" userId="S::josefin.casteryd@svenskakyrkan.se::89442caf-ef32-41ff-a22e-811d20d1caac" providerId="AD" clId="Web-{DFFB1C76-F39D-4EC6-BAD3-D7D4526CF069}" dt="2024-12-18T18:40:55.458" v="162" actId="14100"/>
        <pc:sldMkLst>
          <pc:docMk/>
          <pc:sldMk cId="1660136897" sldId="267"/>
        </pc:sldMkLst>
      </pc:sldChg>
      <pc:sldChg chg="modSp">
        <pc:chgData name="Josefin Casteryd" userId="S::josefin.casteryd@svenskakyrkan.se::89442caf-ef32-41ff-a22e-811d20d1caac" providerId="AD" clId="Web-{DFFB1C76-F39D-4EC6-BAD3-D7D4526CF069}" dt="2024-12-18T18:41:20.692" v="166" actId="20577"/>
        <pc:sldMkLst>
          <pc:docMk/>
          <pc:sldMk cId="500638231" sldId="268"/>
        </pc:sldMkLst>
      </pc:sldChg>
      <pc:sldChg chg="modSp">
        <pc:chgData name="Josefin Casteryd" userId="S::josefin.casteryd@svenskakyrkan.se::89442caf-ef32-41ff-a22e-811d20d1caac" providerId="AD" clId="Web-{DFFB1C76-F39D-4EC6-BAD3-D7D4526CF069}" dt="2024-12-18T18:41:39.254" v="169" actId="14100"/>
        <pc:sldMkLst>
          <pc:docMk/>
          <pc:sldMk cId="3741842755" sldId="269"/>
        </pc:sldMkLst>
      </pc:sldChg>
      <pc:sldChg chg="modSp">
        <pc:chgData name="Josefin Casteryd" userId="S::josefin.casteryd@svenskakyrkan.se::89442caf-ef32-41ff-a22e-811d20d1caac" providerId="AD" clId="Web-{DFFB1C76-F39D-4EC6-BAD3-D7D4526CF069}" dt="2024-12-18T18:42:01.269" v="175" actId="20577"/>
        <pc:sldMkLst>
          <pc:docMk/>
          <pc:sldMk cId="3340135569" sldId="270"/>
        </pc:sldMkLst>
      </pc:sldChg>
      <pc:sldChg chg="modSp">
        <pc:chgData name="Josefin Casteryd" userId="S::josefin.casteryd@svenskakyrkan.se::89442caf-ef32-41ff-a22e-811d20d1caac" providerId="AD" clId="Web-{DFFB1C76-F39D-4EC6-BAD3-D7D4526CF069}" dt="2024-12-18T18:42:18.535" v="178" actId="20577"/>
        <pc:sldMkLst>
          <pc:docMk/>
          <pc:sldMk cId="3296585569"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2E3F55-0C51-8180-1B15-5880EE86674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84BB18C-E475-2A99-BC8E-7938606CA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90DF870-5EF8-2083-DD41-94626B779688}"/>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5" name="Platshållare för sidfot 4">
            <a:extLst>
              <a:ext uri="{FF2B5EF4-FFF2-40B4-BE49-F238E27FC236}">
                <a16:creationId xmlns:a16="http://schemas.microsoft.com/office/drawing/2014/main" id="{D735ADEF-ED05-5356-89AE-66A1E084A74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ADC6B16-51AD-D967-10F7-83F62E44CF72}"/>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200341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278981-DD6E-57B5-D280-61F9742DCC1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DD5C4D9-6F26-3E80-2E91-3AF2F970E13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C2887B-D1C1-B510-EA63-3269142A3162}"/>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5" name="Platshållare för sidfot 4">
            <a:extLst>
              <a:ext uri="{FF2B5EF4-FFF2-40B4-BE49-F238E27FC236}">
                <a16:creationId xmlns:a16="http://schemas.microsoft.com/office/drawing/2014/main" id="{7B019425-5117-B8B1-AEED-08373C52251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A1D584-30E2-C16E-8194-7D674B14EC97}"/>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59294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D1DCE9B-F7F8-33B3-F966-E6BBD60BF5E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5609C53-0097-F581-EDAD-E4223B65D14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974D15-8C61-8450-10DF-27B7DDFD413F}"/>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5" name="Platshållare för sidfot 4">
            <a:extLst>
              <a:ext uri="{FF2B5EF4-FFF2-40B4-BE49-F238E27FC236}">
                <a16:creationId xmlns:a16="http://schemas.microsoft.com/office/drawing/2014/main" id="{874EE9D4-ED31-6590-6515-93A707F6887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126684B-EBDC-1023-C3C6-A98FB2B73470}"/>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415209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5F79BD-921C-BBE7-CAAA-2072B740A1F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243CAE5-CDE4-E449-8E4A-6F6AA2C15C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928C154-21CC-EAE3-B9F4-4D849D226705}"/>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5" name="Platshållare för sidfot 4">
            <a:extLst>
              <a:ext uri="{FF2B5EF4-FFF2-40B4-BE49-F238E27FC236}">
                <a16:creationId xmlns:a16="http://schemas.microsoft.com/office/drawing/2014/main" id="{1349F475-D0AD-6E1B-D8FA-47D92A5C0E6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9674B68-8546-C7ED-F43C-36281E33D2D1}"/>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69236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E710FB-2B94-06BD-49BB-5E60CD788B2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1BAFE1C-BF17-7FAA-E3FD-7EBD41F7694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F3CE59-C7B3-C661-16D7-D366F7771D75}"/>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5" name="Platshållare för sidfot 4">
            <a:extLst>
              <a:ext uri="{FF2B5EF4-FFF2-40B4-BE49-F238E27FC236}">
                <a16:creationId xmlns:a16="http://schemas.microsoft.com/office/drawing/2014/main" id="{5FD6FAD1-84D1-D702-2AD8-B1D6D151F2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B9781AE-59EF-FDD2-2814-E6E677ACFB24}"/>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471640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37EF5B-B47F-280B-52A6-E9B942FD6C0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B0AB743-F524-BB17-AFEB-9D57552725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2DA0C2E-6229-B798-06B6-CC1E8EE54FF9}"/>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5" name="Platshållare för sidfot 4">
            <a:extLst>
              <a:ext uri="{FF2B5EF4-FFF2-40B4-BE49-F238E27FC236}">
                <a16:creationId xmlns:a16="http://schemas.microsoft.com/office/drawing/2014/main" id="{0C1C6296-EFCA-642A-7913-07BDB875E3E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AE98821-C7C8-C51F-4241-EC4C69251D03}"/>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426587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C78DA-ADB9-FBE4-FAF3-FA181A26281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1734F8-ADFC-8913-CD85-1FB423FFAB3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47B5B76-E6EE-54B5-629B-BBE6784DF7D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2B269DA-D78B-F7EB-80C4-DCBB5C221FE2}"/>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6" name="Platshållare för sidfot 5">
            <a:extLst>
              <a:ext uri="{FF2B5EF4-FFF2-40B4-BE49-F238E27FC236}">
                <a16:creationId xmlns:a16="http://schemas.microsoft.com/office/drawing/2014/main" id="{A1A2C08F-E589-138D-67BD-A1CEB36400B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D163E35-3B93-751A-250F-8FB0360BACED}"/>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369129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13D686-2C5D-2C23-017F-03C0907D2FA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9C9D8AA-293C-8A6A-8D9C-B9C11DC0E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434BE96-48C9-BC8C-D933-1E623DBD2B1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CB7E6E6-DEB5-2F44-C489-BCFE1E7BD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6BF864C-D26D-5896-3DD4-7AE73BA320C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CC08F5C-079B-FBFB-2581-8F512FBF7F88}"/>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8" name="Platshållare för sidfot 7">
            <a:extLst>
              <a:ext uri="{FF2B5EF4-FFF2-40B4-BE49-F238E27FC236}">
                <a16:creationId xmlns:a16="http://schemas.microsoft.com/office/drawing/2014/main" id="{51A13D7E-9017-51C4-530B-42CCE45E491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57977A9-CF8E-312A-1211-960903AEED3D}"/>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2253966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F80153-2D9F-84C1-A244-106F5835B49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BED6BE1-C4DB-DC97-6057-391788927D61}"/>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4" name="Platshållare för sidfot 3">
            <a:extLst>
              <a:ext uri="{FF2B5EF4-FFF2-40B4-BE49-F238E27FC236}">
                <a16:creationId xmlns:a16="http://schemas.microsoft.com/office/drawing/2014/main" id="{429C3906-2176-CD3B-6D02-6110101CA1A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41528A7-E4BD-3214-4501-DE84A04871C0}"/>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2221062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B630E5E-9E62-CC19-E2F5-734E495C53E9}"/>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3" name="Platshållare för sidfot 2">
            <a:extLst>
              <a:ext uri="{FF2B5EF4-FFF2-40B4-BE49-F238E27FC236}">
                <a16:creationId xmlns:a16="http://schemas.microsoft.com/office/drawing/2014/main" id="{6BE2B9D7-3FF1-6D77-DB9D-55A2716E259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2C6571B-F2D8-1205-777E-D3C7BD4F241E}"/>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140635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FD6474-538A-11E7-12F3-66173DCC37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1A10D04-AF8D-E61B-7327-33A33AF2B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000B9FB-DDD9-36C2-5631-A44208F58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2226A2C-6365-796C-8483-93E48A40D14F}"/>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6" name="Platshållare för sidfot 5">
            <a:extLst>
              <a:ext uri="{FF2B5EF4-FFF2-40B4-BE49-F238E27FC236}">
                <a16:creationId xmlns:a16="http://schemas.microsoft.com/office/drawing/2014/main" id="{DDBEB71F-53C8-0E68-D61B-7823359201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D60AF1-6E29-A90E-5F32-132ECEF74778}"/>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135178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FA504B-C3F4-BA49-AC64-A6A6F405466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895672E-F164-B7D4-0E60-A8F6B906D52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294C0CE-2EA4-5C9E-5267-33830A775038}"/>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5" name="Platshållare för sidfot 4">
            <a:extLst>
              <a:ext uri="{FF2B5EF4-FFF2-40B4-BE49-F238E27FC236}">
                <a16:creationId xmlns:a16="http://schemas.microsoft.com/office/drawing/2014/main" id="{6770987A-E095-E10A-EF1E-FBD15AE3F43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2536A1-E250-4796-C6E5-B5B2F7D02818}"/>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3140527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9E703E-5020-92D0-47C7-1D2F330781D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DDE18CA-8D72-2E06-6A35-0634370EF2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6A97B41-EF1A-D5E3-B36C-56C877D50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57316E6-C0AC-2B13-00E2-154C0F7A8C9F}"/>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6" name="Platshållare för sidfot 5">
            <a:extLst>
              <a:ext uri="{FF2B5EF4-FFF2-40B4-BE49-F238E27FC236}">
                <a16:creationId xmlns:a16="http://schemas.microsoft.com/office/drawing/2014/main" id="{E06C3515-F3E2-D1A6-7693-240BDCB4A2A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246391C-AA6E-6B5A-D074-4B7FF20719D2}"/>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1569395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BBD23B-AC1A-0F43-988C-5A7DDD6DE6F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435D353-C063-A89A-2FBE-C7BD73114D6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3DF7720-E618-5E3D-8029-C770D1EF0D7E}"/>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5" name="Platshållare för sidfot 4">
            <a:extLst>
              <a:ext uri="{FF2B5EF4-FFF2-40B4-BE49-F238E27FC236}">
                <a16:creationId xmlns:a16="http://schemas.microsoft.com/office/drawing/2014/main" id="{6738362F-672B-1AAE-C42B-80DB925F2A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7561CEB-400A-21F0-53D7-7918B13BF42F}"/>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98708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608C2C3-7C96-4793-B24C-C5AEDD26487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0BAF5E9-42A0-A38D-852E-92A410D9CE8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2B487C2-6EDF-B9B1-A448-C7E3911362E5}"/>
              </a:ext>
            </a:extLst>
          </p:cNvPr>
          <p:cNvSpPr>
            <a:spLocks noGrp="1"/>
          </p:cNvSpPr>
          <p:nvPr>
            <p:ph type="dt" sz="half" idx="10"/>
          </p:nvPr>
        </p:nvSpPr>
        <p:spPr/>
        <p:txBody>
          <a:bodyPr/>
          <a:lstStyle/>
          <a:p>
            <a:fld id="{0D2088D1-F963-43BC-8F20-2B3DAD56F41C}" type="datetimeFigureOut">
              <a:rPr lang="sv-SE" smtClean="0"/>
              <a:t>2025-04-10</a:t>
            </a:fld>
            <a:endParaRPr lang="sv-SE"/>
          </a:p>
        </p:txBody>
      </p:sp>
      <p:sp>
        <p:nvSpPr>
          <p:cNvPr id="5" name="Platshållare för sidfot 4">
            <a:extLst>
              <a:ext uri="{FF2B5EF4-FFF2-40B4-BE49-F238E27FC236}">
                <a16:creationId xmlns:a16="http://schemas.microsoft.com/office/drawing/2014/main" id="{8AB094FF-0C01-556C-D6B7-121D1E3D8D7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5A59F16-4348-238F-1FB0-9601B894FE2D}"/>
              </a:ext>
            </a:extLst>
          </p:cNvPr>
          <p:cNvSpPr>
            <a:spLocks noGrp="1"/>
          </p:cNvSpPr>
          <p:nvPr>
            <p:ph type="sldNum" sz="quarter" idx="12"/>
          </p:nvPr>
        </p:nvSpPr>
        <p:spPr/>
        <p:txBody>
          <a:bodyPr/>
          <a:lstStyle/>
          <a:p>
            <a:fld id="{99A807FE-8D50-4EAD-BEAE-066DB5F2CDB5}" type="slidenum">
              <a:rPr lang="sv-SE" smtClean="0"/>
              <a:t>‹#›</a:t>
            </a:fld>
            <a:endParaRPr lang="sv-SE"/>
          </a:p>
        </p:txBody>
      </p:sp>
    </p:spTree>
    <p:extLst>
      <p:ext uri="{BB962C8B-B14F-4D97-AF65-F5344CB8AC3E}">
        <p14:creationId xmlns:p14="http://schemas.microsoft.com/office/powerpoint/2010/main" val="224614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68EB4-E2D1-104C-DF93-BBB396E2FEB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BF18CA7-3AAB-F9D4-EA59-DA72A10EB3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A81F881-F0BD-E527-36B8-064415F6C44B}"/>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5" name="Platshållare för sidfot 4">
            <a:extLst>
              <a:ext uri="{FF2B5EF4-FFF2-40B4-BE49-F238E27FC236}">
                <a16:creationId xmlns:a16="http://schemas.microsoft.com/office/drawing/2014/main" id="{3DE96A85-9007-65E4-62BC-FFDF3F85B7B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7E7991C-6B3C-101F-4878-810E260219F4}"/>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1735245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3C923D-594B-5529-0CFE-8C5FBFA005A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8BE29BF-5F9A-7D82-AA36-70E52BBE244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12AC03C-E4D9-2FAA-4F5E-BF5B18E97D9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B5033EC-0786-CF7B-BAF0-D32D0935FA4D}"/>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6" name="Platshållare för sidfot 5">
            <a:extLst>
              <a:ext uri="{FF2B5EF4-FFF2-40B4-BE49-F238E27FC236}">
                <a16:creationId xmlns:a16="http://schemas.microsoft.com/office/drawing/2014/main" id="{1ECAABC0-02E3-8CAF-99C2-66BD9871942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00D1906-7890-696D-0E03-95AE5768024D}"/>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124112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7445BD-D869-61FF-81E6-AED7575FFAF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19BE2DA-0307-AF37-5093-A68134394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CF8F8EC-57C6-9275-920D-4DB8D066F16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E8DD8EE-55B6-5D86-B6C0-E7AFFBFFE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F0970BD-0EB9-5CB6-788E-1BBC7CAA0BC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64E4C00-4502-82C3-13CB-DF069F110F84}"/>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8" name="Platshållare för sidfot 7">
            <a:extLst>
              <a:ext uri="{FF2B5EF4-FFF2-40B4-BE49-F238E27FC236}">
                <a16:creationId xmlns:a16="http://schemas.microsoft.com/office/drawing/2014/main" id="{33DCA89F-4E6C-F67C-CF2B-D9545F5FC28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21481BA-3BAA-8C24-01AF-CD0D709E2174}"/>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52852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3E62B9-6FE6-3139-FF5C-D88C50AB2BB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C548FD2-0E1D-529B-6D90-71D9C16CE473}"/>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4" name="Platshållare för sidfot 3">
            <a:extLst>
              <a:ext uri="{FF2B5EF4-FFF2-40B4-BE49-F238E27FC236}">
                <a16:creationId xmlns:a16="http://schemas.microsoft.com/office/drawing/2014/main" id="{A9477D9B-345A-E8D4-CB2D-0EDAE254C54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BB435C6-B882-6D9A-990C-A44F147CEBB2}"/>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158325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C5C1DE-17A1-3DD0-00F8-D20B12FD8C2E}"/>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3" name="Platshållare för sidfot 2">
            <a:extLst>
              <a:ext uri="{FF2B5EF4-FFF2-40B4-BE49-F238E27FC236}">
                <a16:creationId xmlns:a16="http://schemas.microsoft.com/office/drawing/2014/main" id="{29E6D41A-E517-8A5A-2AE6-A882B2C0AAA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5D614B0-22F7-6BD7-D286-01BB3C6EE790}"/>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54625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5E213C-65A4-D394-4064-F5FE367262E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2C06F4D-5955-81E3-8425-8721513F3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4F6154C-DC73-474F-63BB-EF867882E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EB89F1E-151E-9E1D-6A95-B0D418EEA014}"/>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6" name="Platshållare för sidfot 5">
            <a:extLst>
              <a:ext uri="{FF2B5EF4-FFF2-40B4-BE49-F238E27FC236}">
                <a16:creationId xmlns:a16="http://schemas.microsoft.com/office/drawing/2014/main" id="{815ED7B6-94CA-C253-3396-CED34A916A5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F6D8584-B3EC-36E7-4AE4-774EC59D3908}"/>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187245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EC84C1-07A5-1364-5C2C-2647A0BB7F6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71D9D98-F6F4-F5C8-7680-36B949BD04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6525BB6-14AE-9FFB-8321-1A948ECB5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165830D-0505-8979-3022-D90F9948D50B}"/>
              </a:ext>
            </a:extLst>
          </p:cNvPr>
          <p:cNvSpPr>
            <a:spLocks noGrp="1"/>
          </p:cNvSpPr>
          <p:nvPr>
            <p:ph type="dt" sz="half" idx="10"/>
          </p:nvPr>
        </p:nvSpPr>
        <p:spPr/>
        <p:txBody>
          <a:bodyPr/>
          <a:lstStyle/>
          <a:p>
            <a:fld id="{000480B8-FFE3-4712-A49D-816C492F6811}" type="datetimeFigureOut">
              <a:rPr lang="sv-SE" smtClean="0"/>
              <a:t>2025-04-10</a:t>
            </a:fld>
            <a:endParaRPr lang="sv-SE"/>
          </a:p>
        </p:txBody>
      </p:sp>
      <p:sp>
        <p:nvSpPr>
          <p:cNvPr id="6" name="Platshållare för sidfot 5">
            <a:extLst>
              <a:ext uri="{FF2B5EF4-FFF2-40B4-BE49-F238E27FC236}">
                <a16:creationId xmlns:a16="http://schemas.microsoft.com/office/drawing/2014/main" id="{52AB7103-6464-5F64-B5AB-C3BF490E08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55D812-8EC3-241A-E0A5-C940318DD097}"/>
              </a:ext>
            </a:extLst>
          </p:cNvPr>
          <p:cNvSpPr>
            <a:spLocks noGrp="1"/>
          </p:cNvSpPr>
          <p:nvPr>
            <p:ph type="sldNum" sz="quarter" idx="12"/>
          </p:nvPr>
        </p:nvSpPr>
        <p:spPr/>
        <p:txBody>
          <a:bodyPr/>
          <a:lstStyle/>
          <a:p>
            <a:fld id="{EA8D2779-372A-468D-861B-05AF8E22021E}" type="slidenum">
              <a:rPr lang="sv-SE" smtClean="0"/>
              <a:t>‹#›</a:t>
            </a:fld>
            <a:endParaRPr lang="sv-SE"/>
          </a:p>
        </p:txBody>
      </p:sp>
    </p:spTree>
    <p:extLst>
      <p:ext uri="{BB962C8B-B14F-4D97-AF65-F5344CB8AC3E}">
        <p14:creationId xmlns:p14="http://schemas.microsoft.com/office/powerpoint/2010/main" val="185965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AB96745-A95E-BB94-BFF5-DCE32085D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D9BD624-B7FD-639E-536E-4FF37BE7B3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9AC8AB-9F7A-5720-0FA8-DF6362BA0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0480B8-FFE3-4712-A49D-816C492F6811}" type="datetimeFigureOut">
              <a:rPr lang="sv-SE" smtClean="0"/>
              <a:t>2025-04-10</a:t>
            </a:fld>
            <a:endParaRPr lang="sv-SE"/>
          </a:p>
        </p:txBody>
      </p:sp>
      <p:sp>
        <p:nvSpPr>
          <p:cNvPr id="5" name="Platshållare för sidfot 4">
            <a:extLst>
              <a:ext uri="{FF2B5EF4-FFF2-40B4-BE49-F238E27FC236}">
                <a16:creationId xmlns:a16="http://schemas.microsoft.com/office/drawing/2014/main" id="{1E5DECAC-91E8-B732-6112-B9F4D04147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77F89F7E-6AF4-C22F-8B1C-2DA3A3F60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8D2779-372A-468D-861B-05AF8E22021E}" type="slidenum">
              <a:rPr lang="sv-SE" smtClean="0"/>
              <a:t>‹#›</a:t>
            </a:fld>
            <a:endParaRPr lang="sv-SE"/>
          </a:p>
        </p:txBody>
      </p:sp>
    </p:spTree>
    <p:extLst>
      <p:ext uri="{BB962C8B-B14F-4D97-AF65-F5344CB8AC3E}">
        <p14:creationId xmlns:p14="http://schemas.microsoft.com/office/powerpoint/2010/main" val="269925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329E666-EB79-922C-68FC-E8E0DBCD6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39DE11B-1CCF-C666-388A-FAE0C93211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6BC0082-0B46-5747-B661-590C4AAB9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2088D1-F963-43BC-8F20-2B3DAD56F41C}" type="datetimeFigureOut">
              <a:rPr lang="sv-SE" smtClean="0"/>
              <a:t>2025-04-10</a:t>
            </a:fld>
            <a:endParaRPr lang="sv-SE"/>
          </a:p>
        </p:txBody>
      </p:sp>
      <p:sp>
        <p:nvSpPr>
          <p:cNvPr id="5" name="Platshållare för sidfot 4">
            <a:extLst>
              <a:ext uri="{FF2B5EF4-FFF2-40B4-BE49-F238E27FC236}">
                <a16:creationId xmlns:a16="http://schemas.microsoft.com/office/drawing/2014/main" id="{EBF70039-96F5-1E1D-7BA7-9135F7530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16C5AEB1-96A2-C2A1-7D69-8E5CB98426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A807FE-8D50-4EAD-BEAE-066DB5F2CDB5}" type="slidenum">
              <a:rPr lang="sv-SE" smtClean="0"/>
              <a:t>‹#›</a:t>
            </a:fld>
            <a:endParaRPr lang="sv-SE"/>
          </a:p>
        </p:txBody>
      </p:sp>
    </p:spTree>
    <p:extLst>
      <p:ext uri="{BB962C8B-B14F-4D97-AF65-F5344CB8AC3E}">
        <p14:creationId xmlns:p14="http://schemas.microsoft.com/office/powerpoint/2010/main" val="269871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E4760-BC95-7A9E-E3B7-B68C08F160C8}"/>
            </a:ext>
          </a:extLst>
        </p:cNvPr>
        <p:cNvGrpSpPr/>
        <p:nvPr/>
      </p:nvGrpSpPr>
      <p:grpSpPr>
        <a:xfrm>
          <a:off x="0" y="0"/>
          <a:ext cx="0" cy="0"/>
          <a:chOff x="0" y="0"/>
          <a:chExt cx="0" cy="0"/>
        </a:xfrm>
      </p:grpSpPr>
      <p:pic>
        <p:nvPicPr>
          <p:cNvPr id="4" name="Bildobjekt 3" descr="En bild som visar himmel, utomhus, natur, blå&#10;&#10;Automatiskt genererad beskrivning">
            <a:extLst>
              <a:ext uri="{FF2B5EF4-FFF2-40B4-BE49-F238E27FC236}">
                <a16:creationId xmlns:a16="http://schemas.microsoft.com/office/drawing/2014/main" id="{5EBF2FF7-342B-E3C3-9B5F-1FCF9E7926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6886"/>
          <a:stretch/>
        </p:blipFill>
        <p:spPr>
          <a:xfrm>
            <a:off x="9977290" y="17275"/>
            <a:ext cx="2226176" cy="6840725"/>
          </a:xfrm>
          <a:prstGeom prst="rect">
            <a:avLst/>
          </a:prstGeom>
        </p:spPr>
      </p:pic>
      <p:pic>
        <p:nvPicPr>
          <p:cNvPr id="5" name="Picture 9">
            <a:extLst>
              <a:ext uri="{FF2B5EF4-FFF2-40B4-BE49-F238E27FC236}">
                <a16:creationId xmlns:a16="http://schemas.microsoft.com/office/drawing/2014/main" id="{7DF18F12-48E4-6CE5-0BE1-B78B49FAB781}"/>
              </a:ext>
            </a:extLst>
          </p:cNvPr>
          <p:cNvPicPr>
            <a:picLocks noChangeAspect="1"/>
          </p:cNvPicPr>
          <p:nvPr/>
        </p:nvPicPr>
        <p:blipFill>
          <a:blip r:embed="rId3"/>
          <a:stretch>
            <a:fillRect/>
          </a:stretch>
        </p:blipFill>
        <p:spPr>
          <a:xfrm>
            <a:off x="10005039" y="822"/>
            <a:ext cx="2191778" cy="2189466"/>
          </a:xfrm>
          <a:prstGeom prst="rect">
            <a:avLst/>
          </a:prstGeom>
        </p:spPr>
      </p:pic>
      <p:sp>
        <p:nvSpPr>
          <p:cNvPr id="6" name="textruta 5">
            <a:extLst>
              <a:ext uri="{FF2B5EF4-FFF2-40B4-BE49-F238E27FC236}">
                <a16:creationId xmlns:a16="http://schemas.microsoft.com/office/drawing/2014/main" id="{B6EEC05F-2321-973D-4A7C-92BBB8A6485C}"/>
              </a:ext>
            </a:extLst>
          </p:cNvPr>
          <p:cNvSpPr txBox="1"/>
          <p:nvPr/>
        </p:nvSpPr>
        <p:spPr>
          <a:xfrm>
            <a:off x="10125075" y="2442447"/>
            <a:ext cx="1992767" cy="7294305"/>
          </a:xfrm>
          <a:prstGeom prst="rect">
            <a:avLst/>
          </a:prstGeom>
          <a:noFill/>
        </p:spPr>
        <p:txBody>
          <a:bodyPr wrap="square" lIns="91440" tIns="45720" rIns="91440" bIns="45720" rtlCol="0" anchor="t">
            <a:spAutoFit/>
          </a:bodyPr>
          <a:lstStyle/>
          <a:p>
            <a:pPr algn="ctr"/>
            <a:r>
              <a:rPr lang="sv-SE" b="1">
                <a:solidFill>
                  <a:srgbClr val="FFFF00"/>
                </a:solidFill>
                <a:latin typeface="DM Sans"/>
              </a:rPr>
              <a:t>Tipspromenad</a:t>
            </a:r>
          </a:p>
          <a:p>
            <a:pPr algn="ctr"/>
            <a:endParaRPr lang="sv-SE">
              <a:solidFill>
                <a:schemeClr val="bg1"/>
              </a:solidFill>
              <a:latin typeface="DM Sans"/>
            </a:endParaRPr>
          </a:p>
          <a:p>
            <a:pPr algn="ctr"/>
            <a:r>
              <a:rPr lang="sv-SE">
                <a:solidFill>
                  <a:schemeClr val="bg1"/>
                </a:solidFill>
                <a:latin typeface="DM Sans"/>
              </a:rPr>
              <a:t>Barnfrågo</a:t>
            </a:r>
            <a:r>
              <a:rPr lang="sv-SE" b="1">
                <a:solidFill>
                  <a:schemeClr val="bg1"/>
                </a:solidFill>
                <a:latin typeface="DM Sans"/>
              </a:rPr>
              <a:t>r</a:t>
            </a:r>
            <a:br>
              <a:rPr lang="sv-SE" b="1">
                <a:solidFill>
                  <a:schemeClr val="bg1"/>
                </a:solidFill>
                <a:latin typeface="DM Sans"/>
              </a:rPr>
            </a:br>
            <a:br>
              <a:rPr lang="sv-SE" b="1">
                <a:solidFill>
                  <a:schemeClr val="bg1"/>
                </a:solidFill>
                <a:latin typeface="DM Sans"/>
              </a:rPr>
            </a:br>
            <a:r>
              <a:rPr lang="sv-SE" b="1">
                <a:solidFill>
                  <a:schemeClr val="bg1"/>
                </a:solidFill>
                <a:latin typeface="DM Sans"/>
              </a:rPr>
              <a:t>Facit:</a:t>
            </a:r>
          </a:p>
          <a:p>
            <a:pPr algn="ctr"/>
            <a:r>
              <a:rPr lang="sv-SE" b="1">
                <a:solidFill>
                  <a:schemeClr val="bg1"/>
                </a:solidFill>
                <a:latin typeface="DM Sans"/>
              </a:rPr>
              <a:t>1: 2</a:t>
            </a:r>
            <a:br>
              <a:rPr lang="sv-SE" b="1">
                <a:solidFill>
                  <a:schemeClr val="bg1"/>
                </a:solidFill>
                <a:latin typeface="DM Sans"/>
              </a:rPr>
            </a:br>
            <a:r>
              <a:rPr lang="sv-SE" b="1">
                <a:solidFill>
                  <a:schemeClr val="bg1"/>
                </a:solidFill>
                <a:latin typeface="DM Sans"/>
              </a:rPr>
              <a:t>2: 2</a:t>
            </a:r>
            <a:br>
              <a:rPr lang="sv-SE" b="1">
                <a:solidFill>
                  <a:schemeClr val="bg1"/>
                </a:solidFill>
                <a:latin typeface="DM Sans"/>
              </a:rPr>
            </a:br>
            <a:r>
              <a:rPr lang="sv-SE" b="1">
                <a:solidFill>
                  <a:schemeClr val="bg1"/>
                </a:solidFill>
                <a:latin typeface="DM Sans"/>
              </a:rPr>
              <a:t>3: X</a:t>
            </a:r>
            <a:br>
              <a:rPr lang="sv-SE" b="1">
                <a:solidFill>
                  <a:schemeClr val="bg1"/>
                </a:solidFill>
                <a:latin typeface="DM Sans"/>
              </a:rPr>
            </a:br>
            <a:r>
              <a:rPr lang="sv-SE" b="1">
                <a:solidFill>
                  <a:schemeClr val="bg1"/>
                </a:solidFill>
                <a:latin typeface="DM Sans"/>
              </a:rPr>
              <a:t>4: X</a:t>
            </a:r>
            <a:br>
              <a:rPr lang="sv-SE" b="1">
                <a:solidFill>
                  <a:schemeClr val="bg1"/>
                </a:solidFill>
                <a:latin typeface="DM Sans"/>
              </a:rPr>
            </a:br>
            <a:r>
              <a:rPr lang="sv-SE" b="1">
                <a:solidFill>
                  <a:schemeClr val="bg1"/>
                </a:solidFill>
                <a:latin typeface="DM Sans"/>
              </a:rPr>
              <a:t>5: X</a:t>
            </a:r>
            <a:br>
              <a:rPr lang="sv-SE" b="1">
                <a:solidFill>
                  <a:schemeClr val="bg1"/>
                </a:solidFill>
                <a:latin typeface="DM Sans"/>
              </a:rPr>
            </a:br>
            <a:r>
              <a:rPr lang="sv-SE" b="1">
                <a:solidFill>
                  <a:schemeClr val="bg1"/>
                </a:solidFill>
                <a:latin typeface="DM Sans"/>
              </a:rPr>
              <a:t>6: 2</a:t>
            </a:r>
            <a:br>
              <a:rPr lang="sv-SE" b="1">
                <a:solidFill>
                  <a:schemeClr val="bg1"/>
                </a:solidFill>
                <a:latin typeface="DM Sans"/>
              </a:rPr>
            </a:br>
            <a:r>
              <a:rPr lang="sv-SE" b="1">
                <a:solidFill>
                  <a:schemeClr val="bg1"/>
                </a:solidFill>
                <a:latin typeface="DM Sans"/>
              </a:rPr>
              <a:t>7: 1</a:t>
            </a:r>
            <a:br>
              <a:rPr lang="sv-SE" b="1">
                <a:solidFill>
                  <a:schemeClr val="bg1"/>
                </a:solidFill>
                <a:latin typeface="DM Sans"/>
              </a:rPr>
            </a:br>
            <a:r>
              <a:rPr lang="sv-SE" b="1">
                <a:solidFill>
                  <a:schemeClr val="bg1"/>
                </a:solidFill>
                <a:latin typeface="DM Sans"/>
              </a:rPr>
              <a:t>8: 2</a:t>
            </a:r>
            <a:br>
              <a:rPr lang="sv-SE" b="1">
                <a:latin typeface="DM Sans"/>
              </a:rPr>
            </a:br>
            <a:r>
              <a:rPr lang="sv-SE" b="1">
                <a:solidFill>
                  <a:schemeClr val="bg1"/>
                </a:solidFill>
                <a:latin typeface="DM Sans"/>
              </a:rPr>
              <a:t>9: 2</a:t>
            </a:r>
            <a:br>
              <a:rPr lang="sv-SE" b="1">
                <a:solidFill>
                  <a:schemeClr val="bg1"/>
                </a:solidFill>
                <a:latin typeface="DM Sans"/>
              </a:rPr>
            </a:br>
            <a:r>
              <a:rPr lang="sv-SE" b="1">
                <a:solidFill>
                  <a:schemeClr val="bg1"/>
                </a:solidFill>
                <a:latin typeface="DM Sans"/>
              </a:rPr>
              <a:t>10: X</a:t>
            </a:r>
            <a:br>
              <a:rPr lang="sv-SE" b="1">
                <a:solidFill>
                  <a:schemeClr val="bg1"/>
                </a:solidFill>
                <a:latin typeface="DM Sans"/>
              </a:rPr>
            </a:br>
            <a:br>
              <a:rPr lang="sv-SE" b="1">
                <a:solidFill>
                  <a:schemeClr val="bg1"/>
                </a:solidFill>
                <a:latin typeface="DM Sans"/>
              </a:rPr>
            </a:br>
            <a:br>
              <a:rPr lang="sv-SE" b="1">
                <a:solidFill>
                  <a:schemeClr val="bg1"/>
                </a:solidFill>
                <a:latin typeface="DM Sans"/>
              </a:rPr>
            </a:br>
            <a:endParaRPr lang="sv-SE" b="1">
              <a:solidFill>
                <a:schemeClr val="bg1"/>
              </a:solidFill>
              <a:latin typeface="DM Sans"/>
            </a:endParaRPr>
          </a:p>
          <a:p>
            <a:pPr algn="ctr"/>
            <a:endParaRPr lang="sv-SE">
              <a:solidFill>
                <a:schemeClr val="bg1"/>
              </a:solidFill>
              <a:latin typeface="DM Sans"/>
            </a:endParaRPr>
          </a:p>
          <a:p>
            <a:pPr algn="ctr"/>
            <a:endParaRPr lang="sv-SE">
              <a:solidFill>
                <a:schemeClr val="bg1"/>
              </a:solidFill>
              <a:latin typeface="DM Sans"/>
            </a:endParaRPr>
          </a:p>
          <a:p>
            <a:pPr algn="ctr"/>
            <a:endParaRPr lang="sv-SE">
              <a:solidFill>
                <a:schemeClr val="bg1"/>
              </a:solidFill>
              <a:latin typeface="DM Sans"/>
            </a:endParaRPr>
          </a:p>
          <a:p>
            <a:pPr algn="ctr"/>
            <a:endParaRPr lang="sv-SE">
              <a:solidFill>
                <a:schemeClr val="bg1"/>
              </a:solidFill>
              <a:latin typeface="DM Sans"/>
            </a:endParaRPr>
          </a:p>
          <a:p>
            <a:pPr algn="ctr"/>
            <a:endParaRPr lang="sv-SE">
              <a:solidFill>
                <a:schemeClr val="bg1"/>
              </a:solidFill>
              <a:latin typeface="DM Sans"/>
            </a:endParaRPr>
          </a:p>
          <a:p>
            <a:pPr algn="ctr"/>
            <a:endParaRPr lang="sv-SE">
              <a:solidFill>
                <a:schemeClr val="bg1"/>
              </a:solidFill>
              <a:latin typeface="DM Sans"/>
            </a:endParaRPr>
          </a:p>
          <a:p>
            <a:pPr algn="ctr"/>
            <a:endParaRPr lang="sv-SE">
              <a:solidFill>
                <a:schemeClr val="bg1"/>
              </a:solidFill>
              <a:latin typeface="DM Sans"/>
            </a:endParaRPr>
          </a:p>
          <a:p>
            <a:pPr algn="ctr"/>
            <a:endParaRPr lang="sv-SE">
              <a:solidFill>
                <a:schemeClr val="bg1"/>
              </a:solidFill>
              <a:latin typeface="DM Sans" pitchFamily="2" charset="0"/>
            </a:endParaRPr>
          </a:p>
        </p:txBody>
      </p:sp>
      <p:sp>
        <p:nvSpPr>
          <p:cNvPr id="8" name="textruta 7">
            <a:extLst>
              <a:ext uri="{FF2B5EF4-FFF2-40B4-BE49-F238E27FC236}">
                <a16:creationId xmlns:a16="http://schemas.microsoft.com/office/drawing/2014/main" id="{EFD09B45-1052-6757-09C1-ECC28E2FA12A}"/>
              </a:ext>
            </a:extLst>
          </p:cNvPr>
          <p:cNvSpPr txBox="1"/>
          <p:nvPr/>
        </p:nvSpPr>
        <p:spPr>
          <a:xfrm>
            <a:off x="735105" y="697468"/>
            <a:ext cx="6096000" cy="707886"/>
          </a:xfrm>
          <a:prstGeom prst="rect">
            <a:avLst/>
          </a:prstGeom>
          <a:noFill/>
        </p:spPr>
        <p:txBody>
          <a:bodyPr wrap="square" lIns="91440" tIns="45720" rIns="91440" bIns="45720" anchor="t">
            <a:spAutoFit/>
          </a:bodyPr>
          <a:lstStyle/>
          <a:p>
            <a:pPr algn="l"/>
            <a:r>
              <a:rPr lang="sv-SE" sz="4000" b="1">
                <a:latin typeface="DM Sans"/>
              </a:rPr>
              <a:t>Till dig som arrangör</a:t>
            </a:r>
            <a:r>
              <a:rPr lang="sv-SE" sz="4000" b="1">
                <a:latin typeface="Pilcrow Soft"/>
              </a:rPr>
              <a:t> </a:t>
            </a:r>
          </a:p>
        </p:txBody>
      </p:sp>
      <p:sp>
        <p:nvSpPr>
          <p:cNvPr id="9" name="Platshållare för innehåll 2">
            <a:extLst>
              <a:ext uri="{FF2B5EF4-FFF2-40B4-BE49-F238E27FC236}">
                <a16:creationId xmlns:a16="http://schemas.microsoft.com/office/drawing/2014/main" id="{D3FF33BD-7CF4-2CD9-9AD4-D5889710FE6B}"/>
              </a:ext>
            </a:extLst>
          </p:cNvPr>
          <p:cNvSpPr txBox="1">
            <a:spLocks/>
          </p:cNvSpPr>
          <p:nvPr/>
        </p:nvSpPr>
        <p:spPr>
          <a:xfrm>
            <a:off x="735105" y="1620935"/>
            <a:ext cx="8763225" cy="4351338"/>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v-SE" sz="2400" b="1">
              <a:latin typeface="Pilcrow Soft" panose="02060306030000020004" pitchFamily="18" charset="0"/>
            </a:endParaRPr>
          </a:p>
          <a:p>
            <a:pPr algn="l"/>
            <a:r>
              <a:rPr lang="sv-SE" sz="2400"/>
              <a:t>Tack för att du är med och arrangerar </a:t>
            </a:r>
            <a:r>
              <a:rPr lang="sv-SE"/>
              <a:t>tipspromenad till förmån</a:t>
            </a:r>
            <a:r>
              <a:rPr lang="sv-SE" sz="2400"/>
              <a:t> för </a:t>
            </a:r>
            <a:r>
              <a:rPr lang="sv-SE" sz="2400" err="1"/>
              <a:t>Act</a:t>
            </a:r>
            <a:r>
              <a:rPr lang="sv-SE" sz="2400"/>
              <a:t> Svenska kyrkan! </a:t>
            </a:r>
          </a:p>
          <a:p>
            <a:pPr algn="l"/>
            <a:endParaRPr lang="sv-SE" sz="2400"/>
          </a:p>
          <a:p>
            <a:pPr algn="l"/>
            <a:r>
              <a:rPr lang="sv-SE" sz="2400"/>
              <a:t>Barnfrågorna passar för barn som är </a:t>
            </a:r>
            <a:r>
              <a:rPr lang="sv-SE"/>
              <a:t>cirka 4</a:t>
            </a:r>
            <a:r>
              <a:rPr lang="sv-SE">
                <a:ea typeface="+mn-lt"/>
                <a:cs typeface="+mn-lt"/>
              </a:rPr>
              <a:t>–</a:t>
            </a:r>
            <a:r>
              <a:rPr lang="sv-SE"/>
              <a:t>9</a:t>
            </a:r>
            <a:r>
              <a:rPr lang="sv-SE" sz="2400"/>
              <a:t> år. (Det finns andra frågor för vuxna.)</a:t>
            </a:r>
          </a:p>
          <a:p>
            <a:pPr algn="l"/>
            <a:endParaRPr lang="sv-SE" sz="2400"/>
          </a:p>
          <a:p>
            <a:pPr algn="l"/>
            <a:r>
              <a:rPr lang="sv-SE" sz="2400"/>
              <a:t>Frågorna är framtagna i samarbete med Svenska Kyrkans Unga.</a:t>
            </a:r>
            <a:br>
              <a:rPr lang="sv-SE" sz="2400"/>
            </a:br>
            <a:r>
              <a:rPr lang="sv-SE"/>
              <a:t>Johanna Kallin har illustrerat de söta djuren på bilderna</a:t>
            </a:r>
            <a:r>
              <a:rPr lang="sv-SE" sz="2400"/>
              <a:t>.</a:t>
            </a:r>
          </a:p>
          <a:p>
            <a:pPr algn="l"/>
            <a:endParaRPr lang="sv-SE" sz="2400"/>
          </a:p>
          <a:p>
            <a:pPr algn="l"/>
            <a:r>
              <a:rPr lang="sv-SE" sz="2400"/>
              <a:t>Undrar du något? </a:t>
            </a:r>
            <a:br>
              <a:rPr lang="sv-SE" sz="2400"/>
            </a:br>
            <a:r>
              <a:rPr lang="sv-SE" sz="2400"/>
              <a:t>Välkommen att kontakta Givarservice via telefon 010-181 93 00 eller </a:t>
            </a:r>
            <a:br>
              <a:rPr lang="sv-SE" sz="2400"/>
            </a:br>
            <a:r>
              <a:rPr lang="sv-SE" sz="2400"/>
              <a:t>e-post givarservice@svenskakyrkan.se</a:t>
            </a:r>
            <a:r>
              <a:rPr lang="sv-SE"/>
              <a:t>.</a:t>
            </a:r>
            <a:endParaRPr lang="sv-SE" sz="2400"/>
          </a:p>
          <a:p>
            <a:pPr algn="l"/>
            <a:endParaRPr lang="sv-SE">
              <a:latin typeface="DM Sans" pitchFamily="2" charset="0"/>
              <a:ea typeface="+mn-lt"/>
              <a:cs typeface="+mn-lt"/>
            </a:endParaRPr>
          </a:p>
          <a:p>
            <a:pPr algn="l"/>
            <a:endParaRPr lang="sv-SE">
              <a:ea typeface="+mn-lt"/>
              <a:cs typeface="+mn-lt"/>
            </a:endParaRPr>
          </a:p>
        </p:txBody>
      </p:sp>
      <p:sp>
        <p:nvSpPr>
          <p:cNvPr id="2" name="textruta 1">
            <a:extLst>
              <a:ext uri="{FF2B5EF4-FFF2-40B4-BE49-F238E27FC236}">
                <a16:creationId xmlns:a16="http://schemas.microsoft.com/office/drawing/2014/main" id="{1D2D50E8-A4E1-53FF-5B4C-10A67F04CBFB}"/>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endParaRPr lang="sv-SE"/>
          </a:p>
        </p:txBody>
      </p:sp>
    </p:spTree>
    <p:extLst>
      <p:ext uri="{BB962C8B-B14F-4D97-AF65-F5344CB8AC3E}">
        <p14:creationId xmlns:p14="http://schemas.microsoft.com/office/powerpoint/2010/main" val="27106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565F7-6C94-CFCB-3E14-2BB2F7588715}"/>
            </a:ext>
          </a:extLst>
        </p:cNvPr>
        <p:cNvGrpSpPr/>
        <p:nvPr/>
      </p:nvGrpSpPr>
      <p:grpSpPr>
        <a:xfrm>
          <a:off x="0" y="0"/>
          <a:ext cx="0" cy="0"/>
          <a:chOff x="0" y="0"/>
          <a:chExt cx="0" cy="0"/>
        </a:xfrm>
      </p:grpSpPr>
      <p:pic>
        <p:nvPicPr>
          <p:cNvPr id="7" name="Bildobjekt 6">
            <a:extLst>
              <a:ext uri="{FF2B5EF4-FFF2-40B4-BE49-F238E27FC236}">
                <a16:creationId xmlns:a16="http://schemas.microsoft.com/office/drawing/2014/main" id="{6C022C07-1DCC-C865-7375-F68E1C418901}"/>
              </a:ext>
            </a:extLst>
          </p:cNvPr>
          <p:cNvPicPr>
            <a:picLocks noChangeAspect="1"/>
          </p:cNvPicPr>
          <p:nvPr/>
        </p:nvPicPr>
        <p:blipFill>
          <a:blip r:embed="rId2"/>
          <a:stretch>
            <a:fillRect/>
          </a:stretch>
        </p:blipFill>
        <p:spPr>
          <a:xfrm>
            <a:off x="7796499" y="3045101"/>
            <a:ext cx="3660396" cy="3421580"/>
          </a:xfrm>
          <a:prstGeom prst="rect">
            <a:avLst/>
          </a:prstGeom>
        </p:spPr>
      </p:pic>
      <p:pic>
        <p:nvPicPr>
          <p:cNvPr id="5" name="Picture 9">
            <a:extLst>
              <a:ext uri="{FF2B5EF4-FFF2-40B4-BE49-F238E27FC236}">
                <a16:creationId xmlns:a16="http://schemas.microsoft.com/office/drawing/2014/main" id="{56BD43A9-B56C-A075-BB12-7BFBAC33437F}"/>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3B1D1A66-9634-1864-4188-2317AB0A1F73}"/>
              </a:ext>
            </a:extLst>
          </p:cNvPr>
          <p:cNvSpPr txBox="1"/>
          <p:nvPr/>
        </p:nvSpPr>
        <p:spPr>
          <a:xfrm>
            <a:off x="735105" y="697468"/>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DM Sans" pitchFamily="2" charset="0"/>
                <a:ea typeface="+mn-ea"/>
                <a:cs typeface="+mn-cs"/>
              </a:rPr>
              <a:t>Fråga 9 </a:t>
            </a:r>
            <a:endParaRPr kumimoji="0" lang="sv-SE" sz="4000" b="0" i="0" u="none" strike="noStrike" kern="1200" cap="none" spc="0" normalizeH="0" baseline="0" noProof="0">
              <a:ln>
                <a:noFill/>
              </a:ln>
              <a:solidFill>
                <a:prstClr val="black"/>
              </a:solidFill>
              <a:effectLst/>
              <a:uLnTx/>
              <a:uFillTx/>
              <a:latin typeface="DM Sans" pitchFamily="2" charset="0"/>
              <a:ea typeface="+mn-ea"/>
              <a:cs typeface="+mn-cs"/>
            </a:endParaRPr>
          </a:p>
        </p:txBody>
      </p:sp>
      <p:sp>
        <p:nvSpPr>
          <p:cNvPr id="9" name="Platshållare för innehåll 2">
            <a:extLst>
              <a:ext uri="{FF2B5EF4-FFF2-40B4-BE49-F238E27FC236}">
                <a16:creationId xmlns:a16="http://schemas.microsoft.com/office/drawing/2014/main" id="{E14598ED-DE31-3579-C889-40FBC8F3D496}"/>
              </a:ext>
            </a:extLst>
          </p:cNvPr>
          <p:cNvSpPr txBox="1">
            <a:spLocks/>
          </p:cNvSpPr>
          <p:nvPr/>
        </p:nvSpPr>
        <p:spPr>
          <a:xfrm>
            <a:off x="735105" y="1620935"/>
            <a:ext cx="3741339" cy="4351338"/>
          </a:xfrm>
          <a:prstGeom prst="rect">
            <a:avLst/>
          </a:prstGeom>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9. På Grönland finns massor med is. Den smälter och det är inte bra. Varför då?</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a:rPr>
              <a:t>1.  Vi skulle få slut på is att ha i läsken.</a:t>
            </a:r>
            <a:br>
              <a:rPr lang="sv-SE" sz="2400" b="0" i="0" u="none" strike="noStrike" kern="1200" cap="none" spc="0" normalizeH="0" baseline="0" noProof="0">
                <a:ln>
                  <a:noFill/>
                </a:ln>
                <a:effectLst/>
                <a:uLnTx/>
                <a:uFillTx/>
                <a:latin typeface="DM Sans" pitchFamily="2" charset="0"/>
              </a:rPr>
            </a:br>
            <a:endParaRPr kumimoji="0" lang="sv-SE" sz="2400" b="0" i="0" u="none" strike="noStrike" kern="1200" cap="none" spc="0" normalizeH="0" baseline="0" noProof="0">
              <a:ln>
                <a:noFill/>
              </a:ln>
              <a:solidFill>
                <a:prstClr val="black"/>
              </a:solidFill>
              <a:effectLst/>
              <a:uLnTx/>
              <a:uFillTx/>
              <a:latin typeface="DM Sans" pitchFamily="2" charset="0"/>
              <a:ea typeface="+mn-ea"/>
              <a:cs typeface="+mn-cs"/>
            </a:endParaRPr>
          </a:p>
          <a:p>
            <a:pPr algn="l">
              <a:defRPr/>
            </a:pPr>
            <a:r>
              <a:rPr kumimoji="0" lang="sv-SE" sz="2400" b="0" i="0" u="none" strike="noStrike" kern="1200" cap="none" spc="0" normalizeH="0" baseline="0" noProof="0">
                <a:ln>
                  <a:noFill/>
                </a:ln>
                <a:solidFill>
                  <a:prstClr val="black"/>
                </a:solidFill>
                <a:effectLst/>
                <a:uLnTx/>
                <a:uFillTx/>
                <a:latin typeface="DM Sans"/>
              </a:rPr>
              <a:t>X. Det är inte dåligt, det är bra att isen smälter.</a:t>
            </a:r>
            <a:br>
              <a:rPr lang="sv-SE" sz="2400" b="0" i="0" u="none" strike="noStrike" kern="1200" cap="none" spc="0" normalizeH="0" baseline="0" noProof="0">
                <a:ln>
                  <a:noFill/>
                </a:ln>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a:rPr>
              <a:t>2. Då skulle havsnivån stiga och det skulle bli mindre plats att bo på.</a:t>
            </a:r>
            <a:endParaRPr kumimoji="0" lang="sv-SE" sz="2400" b="0" i="0" u="none" strike="noStrike" kern="1200" cap="none" spc="0" normalizeH="0" baseline="0" noProof="0">
              <a:ln>
                <a:noFill/>
              </a:ln>
              <a:solidFill>
                <a:prstClr val="black"/>
              </a:solidFill>
              <a:effectLst/>
              <a:uLnTx/>
              <a:uFillTx/>
              <a:latin typeface="DM Sans"/>
              <a:ea typeface="+mn-lt"/>
              <a:cs typeface="+mn-lt"/>
            </a:endParaRPr>
          </a:p>
        </p:txBody>
      </p:sp>
      <p:sp>
        <p:nvSpPr>
          <p:cNvPr id="2" name="textruta 1">
            <a:extLst>
              <a:ext uri="{FF2B5EF4-FFF2-40B4-BE49-F238E27FC236}">
                <a16:creationId xmlns:a16="http://schemas.microsoft.com/office/drawing/2014/main" id="{0B392F0E-434D-0982-5D5F-9AC290998FBF}"/>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Pratbubbla: oval 5">
            <a:extLst>
              <a:ext uri="{FF2B5EF4-FFF2-40B4-BE49-F238E27FC236}">
                <a16:creationId xmlns:a16="http://schemas.microsoft.com/office/drawing/2014/main" id="{927C7425-0A1D-C932-5D3F-167ADF0B5F04}"/>
              </a:ext>
            </a:extLst>
          </p:cNvPr>
          <p:cNvSpPr/>
          <p:nvPr/>
        </p:nvSpPr>
        <p:spPr>
          <a:xfrm>
            <a:off x="4682632" y="921482"/>
            <a:ext cx="3935895" cy="2507518"/>
          </a:xfrm>
          <a:prstGeom prst="wedgeEllipseCallout">
            <a:avLst>
              <a:gd name="adj1" fmla="val 48185"/>
              <a:gd name="adj2" fmla="val 58414"/>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a:effectLst/>
                <a:latin typeface="DM Sans"/>
                <a:ea typeface="Aptos" panose="020B0004020202020204" pitchFamily="34" charset="0"/>
                <a:cs typeface="Aptos" panose="020B0004020202020204" pitchFamily="34" charset="0"/>
              </a:rPr>
              <a:t>”Is och snö är bra till många olika saker. Jag gillar att åka skridskor och att bygga </a:t>
            </a:r>
            <a:r>
              <a:rPr lang="sv-SE" sz="1800" err="1">
                <a:effectLst/>
                <a:latin typeface="DM Sans"/>
                <a:ea typeface="Aptos" panose="020B0004020202020204" pitchFamily="34" charset="0"/>
                <a:cs typeface="Aptos" panose="020B0004020202020204" pitchFamily="34" charset="0"/>
              </a:rPr>
              <a:t>snökojor</a:t>
            </a:r>
            <a:r>
              <a:rPr lang="sv-SE" sz="1800">
                <a:effectLst/>
                <a:latin typeface="DM Sans"/>
                <a:ea typeface="Aptos" panose="020B0004020202020204" pitchFamily="34" charset="0"/>
                <a:cs typeface="Aptos" panose="020B0004020202020204" pitchFamily="34" charset="0"/>
              </a:rPr>
              <a:t>!</a:t>
            </a:r>
            <a:endParaRPr lang="sv-SE">
              <a:latin typeface="DM Sans"/>
            </a:endParaRPr>
          </a:p>
        </p:txBody>
      </p:sp>
    </p:spTree>
    <p:extLst>
      <p:ext uri="{BB962C8B-B14F-4D97-AF65-F5344CB8AC3E}">
        <p14:creationId xmlns:p14="http://schemas.microsoft.com/office/powerpoint/2010/main" val="334013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86962-43A7-4D9F-5557-20944183AFA8}"/>
            </a:ext>
          </a:extLst>
        </p:cNvPr>
        <p:cNvGrpSpPr/>
        <p:nvPr/>
      </p:nvGrpSpPr>
      <p:grpSpPr>
        <a:xfrm>
          <a:off x="0" y="0"/>
          <a:ext cx="0" cy="0"/>
          <a:chOff x="0" y="0"/>
          <a:chExt cx="0" cy="0"/>
        </a:xfrm>
      </p:grpSpPr>
      <p:pic>
        <p:nvPicPr>
          <p:cNvPr id="3" name="Bildobjekt 2" descr="En bild som visar clipart, rita, illustration, Barnkonst&#10;&#10;Automatiskt genererad beskrivning">
            <a:extLst>
              <a:ext uri="{FF2B5EF4-FFF2-40B4-BE49-F238E27FC236}">
                <a16:creationId xmlns:a16="http://schemas.microsoft.com/office/drawing/2014/main" id="{8B634288-C319-CE88-451E-536CEEBEB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729" y="1288658"/>
            <a:ext cx="4882449" cy="5740440"/>
          </a:xfrm>
          <a:prstGeom prst="rect">
            <a:avLst/>
          </a:prstGeom>
        </p:spPr>
      </p:pic>
      <p:pic>
        <p:nvPicPr>
          <p:cNvPr id="5" name="Picture 9">
            <a:extLst>
              <a:ext uri="{FF2B5EF4-FFF2-40B4-BE49-F238E27FC236}">
                <a16:creationId xmlns:a16="http://schemas.microsoft.com/office/drawing/2014/main" id="{C003A174-A2C1-FCFB-838A-DA7125F41833}"/>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1661F244-54D8-3BBB-7819-54AA5CD60394}"/>
              </a:ext>
            </a:extLst>
          </p:cNvPr>
          <p:cNvSpPr txBox="1"/>
          <p:nvPr/>
        </p:nvSpPr>
        <p:spPr>
          <a:xfrm>
            <a:off x="735105" y="697468"/>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DM Sans" pitchFamily="2" charset="0"/>
                <a:ea typeface="+mn-ea"/>
                <a:cs typeface="+mn-cs"/>
              </a:rPr>
              <a:t>Fråga 10</a:t>
            </a:r>
            <a:endParaRPr kumimoji="0" lang="sv-SE" sz="4000" b="0" i="0" u="none" strike="noStrike" kern="1200" cap="none" spc="0" normalizeH="0" baseline="0" noProof="0">
              <a:ln>
                <a:noFill/>
              </a:ln>
              <a:solidFill>
                <a:prstClr val="black"/>
              </a:solidFill>
              <a:effectLst/>
              <a:uLnTx/>
              <a:uFillTx/>
              <a:latin typeface="DM Sans" pitchFamily="2" charset="0"/>
              <a:ea typeface="+mn-ea"/>
              <a:cs typeface="+mn-cs"/>
            </a:endParaRPr>
          </a:p>
        </p:txBody>
      </p:sp>
      <p:sp>
        <p:nvSpPr>
          <p:cNvPr id="9" name="Platshållare för innehåll 2">
            <a:extLst>
              <a:ext uri="{FF2B5EF4-FFF2-40B4-BE49-F238E27FC236}">
                <a16:creationId xmlns:a16="http://schemas.microsoft.com/office/drawing/2014/main" id="{36C6CBDB-3871-A0F9-3E37-93D1B65819B8}"/>
              </a:ext>
            </a:extLst>
          </p:cNvPr>
          <p:cNvSpPr txBox="1">
            <a:spLocks/>
          </p:cNvSpPr>
          <p:nvPr/>
        </p:nvSpPr>
        <p:spPr>
          <a:xfrm>
            <a:off x="735107" y="1620935"/>
            <a:ext cx="3518842"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10. Vad betyder </a:t>
            </a:r>
            <a:r>
              <a:rPr kumimoji="0" lang="sv-SE" sz="2400" b="0" i="0" u="none" strike="noStrike" kern="1200" cap="none" spc="0" normalizeH="0" baseline="0" noProof="0" err="1">
                <a:ln>
                  <a:noFill/>
                </a:ln>
                <a:solidFill>
                  <a:prstClr val="black"/>
                </a:solidFill>
                <a:effectLst/>
                <a:uLnTx/>
                <a:uFillTx/>
                <a:latin typeface="DM Sans" pitchFamily="2" charset="0"/>
                <a:ea typeface="+mn-lt"/>
                <a:cs typeface="+mn-lt"/>
              </a:rPr>
              <a:t>Act</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 i  </a:t>
            </a:r>
            <a:r>
              <a:rPr kumimoji="0" lang="sv-SE" sz="2400" b="0" i="0" u="none" strike="noStrike" kern="1200" cap="none" spc="0" normalizeH="0" baseline="0" noProof="0" err="1">
                <a:ln>
                  <a:noFill/>
                </a:ln>
                <a:solidFill>
                  <a:prstClr val="black"/>
                </a:solidFill>
                <a:effectLst/>
                <a:uLnTx/>
                <a:uFillTx/>
                <a:latin typeface="DM Sans" pitchFamily="2" charset="0"/>
                <a:ea typeface="+mn-lt"/>
                <a:cs typeface="+mn-lt"/>
              </a:rPr>
              <a:t>Act</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 Svenska kyrkans namn?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1.  Att äta något</a:t>
            </a:r>
            <a:b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br>
            <a:endParaRPr kumimoji="0" lang="sv-SE" sz="2400" b="0" i="0" u="none" strike="noStrike" kern="1200" cap="none" spc="0" normalizeH="0" baseline="0" noProof="0">
              <a:ln>
                <a:noFill/>
              </a:ln>
              <a:solidFill>
                <a:prstClr val="black"/>
              </a:solidFill>
              <a:effectLst/>
              <a:uLnTx/>
              <a:uFillTx/>
              <a:latin typeface="DM Sans" pitchFamily="2"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X.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Att göra något</a:t>
            </a:r>
            <a:b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2. Att köpa något</a:t>
            </a:r>
            <a:endParaRPr kumimoji="0" lang="sv-SE" sz="24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 name="textruta 1">
            <a:extLst>
              <a:ext uri="{FF2B5EF4-FFF2-40B4-BE49-F238E27FC236}">
                <a16:creationId xmlns:a16="http://schemas.microsoft.com/office/drawing/2014/main" id="{7338FFA9-370E-CED0-E1FC-47407227B31E}"/>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Pratbubbla: oval 5">
            <a:extLst>
              <a:ext uri="{FF2B5EF4-FFF2-40B4-BE49-F238E27FC236}">
                <a16:creationId xmlns:a16="http://schemas.microsoft.com/office/drawing/2014/main" id="{BD61EA7E-BBC3-0B3B-A3F7-198D0BE3E209}"/>
              </a:ext>
            </a:extLst>
          </p:cNvPr>
          <p:cNvSpPr/>
          <p:nvPr/>
        </p:nvSpPr>
        <p:spPr>
          <a:xfrm>
            <a:off x="4824744" y="697822"/>
            <a:ext cx="3130826" cy="2333053"/>
          </a:xfrm>
          <a:prstGeom prst="wedgeEllipseCallout">
            <a:avLst>
              <a:gd name="adj1" fmla="val 30822"/>
              <a:gd name="adj2" fmla="val 61219"/>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latin typeface="DM Sans"/>
              </a:rPr>
              <a:t>”Tillsammans kan vi göra skillnad! </a:t>
            </a:r>
          </a:p>
        </p:txBody>
      </p:sp>
    </p:spTree>
    <p:extLst>
      <p:ext uri="{BB962C8B-B14F-4D97-AF65-F5344CB8AC3E}">
        <p14:creationId xmlns:p14="http://schemas.microsoft.com/office/powerpoint/2010/main" val="329658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171C2-1A84-5357-3671-BEDED38C150F}"/>
            </a:ext>
          </a:extLst>
        </p:cNvPr>
        <p:cNvGrpSpPr/>
        <p:nvPr/>
      </p:nvGrpSpPr>
      <p:grpSpPr>
        <a:xfrm>
          <a:off x="0" y="0"/>
          <a:ext cx="0" cy="0"/>
          <a:chOff x="0" y="0"/>
          <a:chExt cx="0" cy="0"/>
        </a:xfrm>
      </p:grpSpPr>
      <p:pic>
        <p:nvPicPr>
          <p:cNvPr id="10" name="Bildobjekt 9">
            <a:extLst>
              <a:ext uri="{FF2B5EF4-FFF2-40B4-BE49-F238E27FC236}">
                <a16:creationId xmlns:a16="http://schemas.microsoft.com/office/drawing/2014/main" id="{E84D1E64-8C40-20E9-AFDC-C2CFC3DECB6B}"/>
              </a:ext>
            </a:extLst>
          </p:cNvPr>
          <p:cNvPicPr>
            <a:picLocks noChangeAspect="1"/>
          </p:cNvPicPr>
          <p:nvPr/>
        </p:nvPicPr>
        <p:blipFill>
          <a:blip r:embed="rId2"/>
          <a:stretch>
            <a:fillRect/>
          </a:stretch>
        </p:blipFill>
        <p:spPr>
          <a:xfrm>
            <a:off x="7380754" y="2584356"/>
            <a:ext cx="4745777" cy="4351339"/>
          </a:xfrm>
          <a:prstGeom prst="rect">
            <a:avLst/>
          </a:prstGeom>
        </p:spPr>
      </p:pic>
      <p:pic>
        <p:nvPicPr>
          <p:cNvPr id="5" name="Picture 9">
            <a:extLst>
              <a:ext uri="{FF2B5EF4-FFF2-40B4-BE49-F238E27FC236}">
                <a16:creationId xmlns:a16="http://schemas.microsoft.com/office/drawing/2014/main" id="{FF0CF854-095D-98FE-3FA3-11B160FCD73C}"/>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246D4BCB-34ED-77B1-D698-8295B347A186}"/>
              </a:ext>
            </a:extLst>
          </p:cNvPr>
          <p:cNvSpPr txBox="1"/>
          <p:nvPr/>
        </p:nvSpPr>
        <p:spPr>
          <a:xfrm>
            <a:off x="735105" y="697468"/>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DM Sans" pitchFamily="2" charset="0"/>
                <a:ea typeface="+mn-ea"/>
                <a:cs typeface="+mn-cs"/>
              </a:rPr>
              <a:t>Fråga 1 </a:t>
            </a:r>
            <a:endParaRPr kumimoji="0" lang="sv-SE" sz="4000" b="0" i="0" u="none" strike="noStrike" kern="1200" cap="none" spc="0" normalizeH="0" baseline="0" noProof="0">
              <a:ln>
                <a:noFill/>
              </a:ln>
              <a:solidFill>
                <a:prstClr val="black"/>
              </a:solidFill>
              <a:effectLst/>
              <a:uLnTx/>
              <a:uFillTx/>
              <a:latin typeface="DM Sans" pitchFamily="2" charset="0"/>
              <a:ea typeface="+mn-ea"/>
              <a:cs typeface="+mn-cs"/>
            </a:endParaRPr>
          </a:p>
        </p:txBody>
      </p:sp>
      <p:sp>
        <p:nvSpPr>
          <p:cNvPr id="9" name="Platshållare för innehåll 2">
            <a:extLst>
              <a:ext uri="{FF2B5EF4-FFF2-40B4-BE49-F238E27FC236}">
                <a16:creationId xmlns:a16="http://schemas.microsoft.com/office/drawing/2014/main" id="{C1D7CD08-3792-2E0F-F647-2959285F777E}"/>
              </a:ext>
            </a:extLst>
          </p:cNvPr>
          <p:cNvSpPr txBox="1">
            <a:spLocks/>
          </p:cNvSpPr>
          <p:nvPr/>
        </p:nvSpPr>
        <p:spPr>
          <a:xfrm>
            <a:off x="735106" y="1620935"/>
            <a:ext cx="35052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Vart ska du slänga dina sopor?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1.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På marken</a:t>
            </a:r>
            <a:b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X.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I haven</a:t>
            </a:r>
            <a:b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2.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I sopkorgen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 name="textruta 1">
            <a:extLst>
              <a:ext uri="{FF2B5EF4-FFF2-40B4-BE49-F238E27FC236}">
                <a16:creationId xmlns:a16="http://schemas.microsoft.com/office/drawing/2014/main" id="{DA197D9D-3594-2634-1270-1F458825C237}"/>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Pratbubbla: oval 6">
            <a:extLst>
              <a:ext uri="{FF2B5EF4-FFF2-40B4-BE49-F238E27FC236}">
                <a16:creationId xmlns:a16="http://schemas.microsoft.com/office/drawing/2014/main" id="{E8BD6E9F-B61F-2E44-22C8-9C30A0971DA2}"/>
              </a:ext>
            </a:extLst>
          </p:cNvPr>
          <p:cNvSpPr/>
          <p:nvPr/>
        </p:nvSpPr>
        <p:spPr>
          <a:xfrm>
            <a:off x="4810019" y="499685"/>
            <a:ext cx="4065104" cy="2812774"/>
          </a:xfrm>
          <a:prstGeom prst="wedgeEllipseCallout">
            <a:avLst>
              <a:gd name="adj1" fmla="val 42862"/>
              <a:gd name="adj2" fmla="val 45810"/>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a:latin typeface="DM Sans" pitchFamily="2" charset="0"/>
              </a:rPr>
              <a:t>”Hej kompis! Va kul att du vill svara på några kluriga frågor. Frågorna handlar om klimat, miljö och lite annat. Lycka till!”</a:t>
            </a:r>
          </a:p>
        </p:txBody>
      </p:sp>
    </p:spTree>
    <p:extLst>
      <p:ext uri="{BB962C8B-B14F-4D97-AF65-F5344CB8AC3E}">
        <p14:creationId xmlns:p14="http://schemas.microsoft.com/office/powerpoint/2010/main" val="196499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ECE15-BA1C-CFF7-E557-AB4D33AC4EFB}"/>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6F2E671D-B1FE-F8DC-9708-C89E72451AF3}"/>
              </a:ext>
            </a:extLst>
          </p:cNvPr>
          <p:cNvPicPr>
            <a:picLocks noChangeAspect="1"/>
          </p:cNvPicPr>
          <p:nvPr/>
        </p:nvPicPr>
        <p:blipFill>
          <a:blip r:embed="rId2"/>
          <a:stretch>
            <a:fillRect/>
          </a:stretch>
        </p:blipFill>
        <p:spPr>
          <a:xfrm>
            <a:off x="8055864" y="2560460"/>
            <a:ext cx="4097717" cy="4214505"/>
          </a:xfrm>
          <a:prstGeom prst="rect">
            <a:avLst/>
          </a:prstGeom>
        </p:spPr>
      </p:pic>
      <p:pic>
        <p:nvPicPr>
          <p:cNvPr id="5" name="Picture 9">
            <a:extLst>
              <a:ext uri="{FF2B5EF4-FFF2-40B4-BE49-F238E27FC236}">
                <a16:creationId xmlns:a16="http://schemas.microsoft.com/office/drawing/2014/main" id="{CA6E5B0E-02CD-CB09-0D2D-CC37CCC11BF9}"/>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380D2A2F-8EED-D5B4-A276-498D9479AE0E}"/>
              </a:ext>
            </a:extLst>
          </p:cNvPr>
          <p:cNvSpPr txBox="1"/>
          <p:nvPr/>
        </p:nvSpPr>
        <p:spPr>
          <a:xfrm>
            <a:off x="735105" y="697468"/>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DM Sans" pitchFamily="2" charset="0"/>
                <a:ea typeface="+mn-ea"/>
                <a:cs typeface="+mn-cs"/>
              </a:rPr>
              <a:t>Fråga 2 </a:t>
            </a:r>
            <a:endParaRPr kumimoji="0" lang="sv-SE" sz="4000" b="0" i="0" u="none" strike="noStrike" kern="1200" cap="none" spc="0" normalizeH="0" baseline="0" noProof="0">
              <a:ln>
                <a:noFill/>
              </a:ln>
              <a:solidFill>
                <a:prstClr val="black"/>
              </a:solidFill>
              <a:effectLst/>
              <a:uLnTx/>
              <a:uFillTx/>
              <a:latin typeface="DM Sans" pitchFamily="2" charset="0"/>
              <a:ea typeface="+mn-ea"/>
              <a:cs typeface="+mn-cs"/>
            </a:endParaRPr>
          </a:p>
        </p:txBody>
      </p:sp>
      <p:sp>
        <p:nvSpPr>
          <p:cNvPr id="9" name="Platshållare för innehåll 2">
            <a:extLst>
              <a:ext uri="{FF2B5EF4-FFF2-40B4-BE49-F238E27FC236}">
                <a16:creationId xmlns:a16="http://schemas.microsoft.com/office/drawing/2014/main" id="{D68D8A72-600E-25F0-E467-D665DA3CBE9F}"/>
              </a:ext>
            </a:extLst>
          </p:cNvPr>
          <p:cNvSpPr txBox="1">
            <a:spLocks/>
          </p:cNvSpPr>
          <p:nvPr/>
        </p:nvSpPr>
        <p:spPr>
          <a:xfrm>
            <a:off x="735105" y="1620935"/>
            <a:ext cx="3915223"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sv-SE">
                <a:solidFill>
                  <a:prstClr val="black"/>
                </a:solidFill>
                <a:latin typeface="DM Sans"/>
                <a:ea typeface="+mn-lt"/>
                <a:cs typeface="+mn-lt"/>
              </a:rPr>
              <a:t>Vilka får det svårast när klimatet förändras i världen? </a:t>
            </a:r>
          </a:p>
          <a:p>
            <a:pPr algn="l">
              <a:defRPr/>
            </a:pPr>
            <a:endParaRPr kumimoji="0" lang="sv-SE" sz="2400" b="0" i="0" u="none" strike="noStrike" kern="1200" cap="none" spc="0" normalizeH="0" baseline="0" noProof="0">
              <a:ln>
                <a:noFill/>
              </a:ln>
              <a:solidFill>
                <a:prstClr val="black"/>
              </a:solidFill>
              <a:effectLst/>
              <a:uLnTx/>
              <a:uFillTx/>
              <a:latin typeface="DM Sans"/>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1.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Kvinnor i rika länder</a:t>
            </a:r>
            <a:b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X.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Män i fattiga länder</a:t>
            </a:r>
            <a:b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2.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Barn i fattiga länder</a:t>
            </a:r>
          </a:p>
          <a:p>
            <a:pPr algn="l">
              <a:defRPr/>
            </a:pPr>
            <a:endParaRPr kumimoji="0" lang="sv-SE" sz="24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 name="textruta 1">
            <a:extLst>
              <a:ext uri="{FF2B5EF4-FFF2-40B4-BE49-F238E27FC236}">
                <a16:creationId xmlns:a16="http://schemas.microsoft.com/office/drawing/2014/main" id="{FA91D1E4-6EB5-4607-5330-84C0D6A89896}"/>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Pratbubbla: rektangel med rundade hörn 5">
            <a:extLst>
              <a:ext uri="{FF2B5EF4-FFF2-40B4-BE49-F238E27FC236}">
                <a16:creationId xmlns:a16="http://schemas.microsoft.com/office/drawing/2014/main" id="{C64DFA41-FE6C-11E2-EAA1-5B21ABA10E77}"/>
              </a:ext>
            </a:extLst>
          </p:cNvPr>
          <p:cNvSpPr/>
          <p:nvPr/>
        </p:nvSpPr>
        <p:spPr>
          <a:xfrm>
            <a:off x="5013969" y="697468"/>
            <a:ext cx="3873443" cy="2358989"/>
          </a:xfrm>
          <a:prstGeom prst="wedgeRoundRectCallout">
            <a:avLst>
              <a:gd name="adj1" fmla="val 34079"/>
              <a:gd name="adj2" fmla="val 78006"/>
              <a:gd name="adj3" fmla="val 16667"/>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a:effectLst/>
                <a:latin typeface="DM Sans"/>
                <a:ea typeface="Aptos" panose="020B0004020202020204" pitchFamily="34" charset="0"/>
                <a:cs typeface="Aptos" panose="020B0004020202020204" pitchFamily="34" charset="0"/>
              </a:rPr>
              <a:t>”Klimatet är nästan samm</a:t>
            </a:r>
            <a:r>
              <a:rPr lang="sv-SE">
                <a:latin typeface="DM Sans"/>
                <a:ea typeface="Aptos" panose="020B0004020202020204" pitchFamily="34" charset="0"/>
                <a:cs typeface="Aptos" panose="020B0004020202020204" pitchFamily="34" charset="0"/>
              </a:rPr>
              <a:t>a sak</a:t>
            </a:r>
            <a:r>
              <a:rPr lang="sv-SE" sz="1800">
                <a:effectLst/>
                <a:latin typeface="DM Sans"/>
                <a:ea typeface="Aptos" panose="020B0004020202020204" pitchFamily="34" charset="0"/>
                <a:cs typeface="Aptos" panose="020B0004020202020204" pitchFamily="34" charset="0"/>
              </a:rPr>
              <a:t> som vädret. Det kan vara varmt eller kallt, regnigt eller torrt. Just nu förändras </a:t>
            </a:r>
            <a:r>
              <a:rPr lang="sv-SE">
                <a:latin typeface="DM Sans"/>
                <a:ea typeface="Aptos" panose="020B0004020202020204" pitchFamily="34" charset="0"/>
                <a:cs typeface="Aptos" panose="020B0004020202020204" pitchFamily="34" charset="0"/>
              </a:rPr>
              <a:t>klimatet i världen.</a:t>
            </a:r>
            <a:r>
              <a:rPr lang="sv-SE" sz="1800">
                <a:effectLst/>
                <a:latin typeface="DM Sans"/>
                <a:ea typeface="Aptos" panose="020B0004020202020204" pitchFamily="34" charset="0"/>
                <a:cs typeface="Aptos" panose="020B0004020202020204" pitchFamily="34" charset="0"/>
              </a:rPr>
              <a:t> </a:t>
            </a:r>
            <a:endParaRPr lang="sv-SE">
              <a:latin typeface="DM Sans"/>
            </a:endParaRPr>
          </a:p>
        </p:txBody>
      </p:sp>
    </p:spTree>
    <p:extLst>
      <p:ext uri="{BB962C8B-B14F-4D97-AF65-F5344CB8AC3E}">
        <p14:creationId xmlns:p14="http://schemas.microsoft.com/office/powerpoint/2010/main" val="20227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65CBC-D65A-285D-6DBD-2A6024DA5BF3}"/>
            </a:ext>
          </a:extLst>
        </p:cNvPr>
        <p:cNvGrpSpPr/>
        <p:nvPr/>
      </p:nvGrpSpPr>
      <p:grpSpPr>
        <a:xfrm>
          <a:off x="0" y="0"/>
          <a:ext cx="0" cy="0"/>
          <a:chOff x="0" y="0"/>
          <a:chExt cx="0" cy="0"/>
        </a:xfrm>
      </p:grpSpPr>
      <p:pic>
        <p:nvPicPr>
          <p:cNvPr id="11" name="Bildobjekt 10">
            <a:extLst>
              <a:ext uri="{FF2B5EF4-FFF2-40B4-BE49-F238E27FC236}">
                <a16:creationId xmlns:a16="http://schemas.microsoft.com/office/drawing/2014/main" id="{D6F88C1B-42F8-D415-FD85-114469E161C9}"/>
              </a:ext>
            </a:extLst>
          </p:cNvPr>
          <p:cNvPicPr>
            <a:picLocks noChangeAspect="1"/>
          </p:cNvPicPr>
          <p:nvPr/>
        </p:nvPicPr>
        <p:blipFill>
          <a:blip r:embed="rId2"/>
          <a:stretch>
            <a:fillRect/>
          </a:stretch>
        </p:blipFill>
        <p:spPr>
          <a:xfrm flipH="1">
            <a:off x="7827173" y="2189466"/>
            <a:ext cx="4332800" cy="4430779"/>
          </a:xfrm>
          <a:prstGeom prst="rect">
            <a:avLst/>
          </a:prstGeom>
        </p:spPr>
      </p:pic>
      <p:pic>
        <p:nvPicPr>
          <p:cNvPr id="5" name="Picture 9">
            <a:extLst>
              <a:ext uri="{FF2B5EF4-FFF2-40B4-BE49-F238E27FC236}">
                <a16:creationId xmlns:a16="http://schemas.microsoft.com/office/drawing/2014/main" id="{BD0C3B74-F9BE-79B6-2A98-868571305C80}"/>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209A8EE8-47EC-3C3C-54A0-77446BD8C136}"/>
              </a:ext>
            </a:extLst>
          </p:cNvPr>
          <p:cNvSpPr txBox="1"/>
          <p:nvPr/>
        </p:nvSpPr>
        <p:spPr>
          <a:xfrm>
            <a:off x="735105" y="697468"/>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DM Sans" pitchFamily="2" charset="0"/>
                <a:ea typeface="+mn-ea"/>
                <a:cs typeface="+mn-cs"/>
              </a:rPr>
              <a:t>Fråga 3 </a:t>
            </a:r>
            <a:endParaRPr kumimoji="0" lang="sv-SE" sz="4000" b="0" i="0" u="none" strike="noStrike" kern="1200" cap="none" spc="0" normalizeH="0" baseline="0" noProof="0">
              <a:ln>
                <a:noFill/>
              </a:ln>
              <a:solidFill>
                <a:prstClr val="black"/>
              </a:solidFill>
              <a:effectLst/>
              <a:uLnTx/>
              <a:uFillTx/>
              <a:latin typeface="DM Sans" pitchFamily="2" charset="0"/>
              <a:ea typeface="+mn-ea"/>
              <a:cs typeface="+mn-cs"/>
            </a:endParaRPr>
          </a:p>
        </p:txBody>
      </p:sp>
      <p:sp>
        <p:nvSpPr>
          <p:cNvPr id="9" name="Platshållare för innehåll 2">
            <a:extLst>
              <a:ext uri="{FF2B5EF4-FFF2-40B4-BE49-F238E27FC236}">
                <a16:creationId xmlns:a16="http://schemas.microsoft.com/office/drawing/2014/main" id="{69C73BD2-3610-D84B-52A5-A78D17F9FE93}"/>
              </a:ext>
            </a:extLst>
          </p:cNvPr>
          <p:cNvSpPr txBox="1">
            <a:spLocks/>
          </p:cNvSpPr>
          <p:nvPr/>
        </p:nvSpPr>
        <p:spPr>
          <a:xfrm>
            <a:off x="735105" y="1620935"/>
            <a:ext cx="4849907"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Jesus vill att vi ska kämpa för rättvisa. Vad betyder klimaträttvisa?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1. Att alla ska betala lika mycket </a:t>
            </a:r>
            <a:b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br>
            <a:endParaRPr kumimoji="0" lang="sv-SE" sz="2400" b="0" i="0" u="none" strike="noStrike" kern="1200" cap="none" spc="0" normalizeH="0" baseline="0" noProof="0">
              <a:ln>
                <a:noFill/>
              </a:ln>
              <a:solidFill>
                <a:prstClr val="black"/>
              </a:solidFill>
              <a:effectLst/>
              <a:uLnTx/>
              <a:uFillTx/>
              <a:latin typeface="DM Sans" pitchFamily="2"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X.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Att rika länder ska betala mer än fattiga länder </a:t>
            </a:r>
            <a:b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2. Att ingen ska betala någonting</a:t>
            </a:r>
            <a:endParaRPr kumimoji="0" lang="sv-SE" sz="24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 name="textruta 1">
            <a:extLst>
              <a:ext uri="{FF2B5EF4-FFF2-40B4-BE49-F238E27FC236}">
                <a16:creationId xmlns:a16="http://schemas.microsoft.com/office/drawing/2014/main" id="{6BC90009-4DEB-7114-E7E1-95D641678144}"/>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Pratbubbla: rektangel med rundade hörn 5">
            <a:extLst>
              <a:ext uri="{FF2B5EF4-FFF2-40B4-BE49-F238E27FC236}">
                <a16:creationId xmlns:a16="http://schemas.microsoft.com/office/drawing/2014/main" id="{5616ECB8-3F6E-2380-4619-3746DAE1DE77}"/>
              </a:ext>
            </a:extLst>
          </p:cNvPr>
          <p:cNvSpPr/>
          <p:nvPr/>
        </p:nvSpPr>
        <p:spPr>
          <a:xfrm>
            <a:off x="5884530" y="697468"/>
            <a:ext cx="2735540" cy="2216718"/>
          </a:xfrm>
          <a:prstGeom prst="wedgeRoundRectCallout">
            <a:avLst>
              <a:gd name="adj1" fmla="val 37831"/>
              <a:gd name="adj2" fmla="val 67839"/>
              <a:gd name="adj3" fmla="val 16667"/>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a:effectLst/>
                <a:latin typeface="DM Sans"/>
                <a:ea typeface="Aptos" panose="020B0004020202020204" pitchFamily="34" charset="0"/>
                <a:cs typeface="Aptos" panose="020B0004020202020204" pitchFamily="34" charset="0"/>
              </a:rPr>
              <a:t>”Det finns många saker som kan vara orättvist i världen. Men då säger vi till!”</a:t>
            </a:r>
            <a:endParaRPr lang="sv-SE">
              <a:latin typeface="DM Sans"/>
            </a:endParaRPr>
          </a:p>
        </p:txBody>
      </p:sp>
    </p:spTree>
    <p:extLst>
      <p:ext uri="{BB962C8B-B14F-4D97-AF65-F5344CB8AC3E}">
        <p14:creationId xmlns:p14="http://schemas.microsoft.com/office/powerpoint/2010/main" val="403138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A15B6-8DEA-5DAC-6B30-3ADE98B8170A}"/>
            </a:ext>
          </a:extLst>
        </p:cNvPr>
        <p:cNvGrpSpPr/>
        <p:nvPr/>
      </p:nvGrpSpPr>
      <p:grpSpPr>
        <a:xfrm>
          <a:off x="0" y="0"/>
          <a:ext cx="0" cy="0"/>
          <a:chOff x="0" y="0"/>
          <a:chExt cx="0" cy="0"/>
        </a:xfrm>
      </p:grpSpPr>
      <p:pic>
        <p:nvPicPr>
          <p:cNvPr id="11" name="Bildobjekt 10">
            <a:extLst>
              <a:ext uri="{FF2B5EF4-FFF2-40B4-BE49-F238E27FC236}">
                <a16:creationId xmlns:a16="http://schemas.microsoft.com/office/drawing/2014/main" id="{78350996-AE9F-1E3E-5A99-9EED994D426A}"/>
              </a:ext>
            </a:extLst>
          </p:cNvPr>
          <p:cNvPicPr>
            <a:picLocks noChangeAspect="1"/>
          </p:cNvPicPr>
          <p:nvPr/>
        </p:nvPicPr>
        <p:blipFill>
          <a:blip r:embed="rId2"/>
          <a:stretch>
            <a:fillRect/>
          </a:stretch>
        </p:blipFill>
        <p:spPr>
          <a:xfrm flipH="1">
            <a:off x="7763288" y="2506662"/>
            <a:ext cx="4460569" cy="4351338"/>
          </a:xfrm>
          <a:prstGeom prst="rect">
            <a:avLst/>
          </a:prstGeom>
        </p:spPr>
      </p:pic>
      <p:pic>
        <p:nvPicPr>
          <p:cNvPr id="5" name="Picture 9">
            <a:extLst>
              <a:ext uri="{FF2B5EF4-FFF2-40B4-BE49-F238E27FC236}">
                <a16:creationId xmlns:a16="http://schemas.microsoft.com/office/drawing/2014/main" id="{962A76F2-7EAB-2975-3730-5DAD38D7799E}"/>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98608539-4DD8-0E54-1E31-9AE612AA0E98}"/>
              </a:ext>
            </a:extLst>
          </p:cNvPr>
          <p:cNvSpPr txBox="1"/>
          <p:nvPr/>
        </p:nvSpPr>
        <p:spPr>
          <a:xfrm>
            <a:off x="735105" y="697468"/>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DM Sans" pitchFamily="2" charset="0"/>
                <a:ea typeface="+mn-ea"/>
                <a:cs typeface="+mn-cs"/>
              </a:rPr>
              <a:t>Fråga 4</a:t>
            </a:r>
            <a:endParaRPr kumimoji="0" lang="sv-SE" sz="4000" b="0" i="0" u="none" strike="noStrike" kern="1200" cap="none" spc="0" normalizeH="0" baseline="0" noProof="0">
              <a:ln>
                <a:noFill/>
              </a:ln>
              <a:solidFill>
                <a:prstClr val="black"/>
              </a:solidFill>
              <a:effectLst/>
              <a:uLnTx/>
              <a:uFillTx/>
              <a:latin typeface="DM Sans" pitchFamily="2" charset="0"/>
              <a:ea typeface="+mn-ea"/>
              <a:cs typeface="+mn-cs"/>
            </a:endParaRPr>
          </a:p>
        </p:txBody>
      </p:sp>
      <p:sp>
        <p:nvSpPr>
          <p:cNvPr id="9" name="Platshållare för innehåll 2">
            <a:extLst>
              <a:ext uri="{FF2B5EF4-FFF2-40B4-BE49-F238E27FC236}">
                <a16:creationId xmlns:a16="http://schemas.microsoft.com/office/drawing/2014/main" id="{8F1859A1-7C09-0484-111E-1C80F8F53F8A}"/>
              </a:ext>
            </a:extLst>
          </p:cNvPr>
          <p:cNvSpPr txBox="1">
            <a:spLocks/>
          </p:cNvSpPr>
          <p:nvPr/>
        </p:nvSpPr>
        <p:spPr>
          <a:xfrm>
            <a:off x="735105" y="1620935"/>
            <a:ext cx="4294095"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När var det senast svält i Sverige?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algn="l">
              <a:defRPr/>
            </a:pPr>
            <a:r>
              <a:rPr kumimoji="0" lang="sv-SE" sz="2400" b="0" i="0" u="none" strike="noStrike" kern="1200" cap="none" spc="0" normalizeH="0" baseline="0" noProof="0">
                <a:ln>
                  <a:noFill/>
                </a:ln>
                <a:solidFill>
                  <a:prstClr val="black"/>
                </a:solidFill>
                <a:effectLst/>
                <a:uLnTx/>
                <a:uFillTx/>
                <a:latin typeface="DM Sans"/>
              </a:rPr>
              <a:t>1. </a:t>
            </a:r>
            <a:r>
              <a:rPr lang="sv-SE">
                <a:solidFill>
                  <a:prstClr val="black"/>
                </a:solidFill>
                <a:latin typeface="DM Sans"/>
              </a:rPr>
              <a:t> På vikingatiden</a:t>
            </a:r>
            <a:br>
              <a:rPr lang="sv-SE" sz="2400" b="0" i="0" u="none" strike="noStrike" kern="1200" cap="none" spc="0" normalizeH="0" baseline="0" noProof="0">
                <a:ln>
                  <a:noFill/>
                </a:ln>
                <a:effectLst/>
                <a:uLnTx/>
                <a:uFillTx/>
                <a:latin typeface="DM Sans" pitchFamily="2" charset="0"/>
              </a:rPr>
            </a:br>
            <a:endParaRPr kumimoji="0" lang="sv-SE" sz="2400" b="0" i="0" u="none" strike="noStrike" kern="1200" cap="none" spc="0" normalizeH="0" baseline="0" noProof="0">
              <a:ln>
                <a:noFill/>
              </a:ln>
              <a:solidFill>
                <a:prstClr val="black"/>
              </a:solidFill>
              <a:effectLst/>
              <a:uLnTx/>
              <a:uFillTx/>
              <a:latin typeface="DM Sans" pitchFamily="2"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X. På 1800-talet</a:t>
            </a:r>
            <a:b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br>
            <a:endParaRPr kumimoji="0" lang="sv-SE" sz="2400" b="0" i="0" u="none" strike="noStrike" kern="1200" cap="none" spc="0" normalizeH="0" baseline="0" noProof="0">
              <a:ln>
                <a:noFill/>
              </a:ln>
              <a:solidFill>
                <a:prstClr val="black"/>
              </a:solidFill>
              <a:effectLst/>
              <a:uLnTx/>
              <a:uFillTx/>
              <a:latin typeface="DM Sans" pitchFamily="2"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2. </a:t>
            </a:r>
            <a:r>
              <a:rPr lang="sv-SE">
                <a:solidFill>
                  <a:prstClr val="black"/>
                </a:solidFill>
                <a:latin typeface="DM Sans" pitchFamily="2" charset="0"/>
              </a:rPr>
              <a:t>På istiden</a:t>
            </a:r>
            <a:endParaRPr kumimoji="0" lang="sv-SE" sz="24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 name="textruta 1">
            <a:extLst>
              <a:ext uri="{FF2B5EF4-FFF2-40B4-BE49-F238E27FC236}">
                <a16:creationId xmlns:a16="http://schemas.microsoft.com/office/drawing/2014/main" id="{B75E0C8F-5E06-AC11-C7F5-0C7350A37A31}"/>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Pratbubbla: rektangel med rundade hörn 5">
            <a:extLst>
              <a:ext uri="{FF2B5EF4-FFF2-40B4-BE49-F238E27FC236}">
                <a16:creationId xmlns:a16="http://schemas.microsoft.com/office/drawing/2014/main" id="{A9D1CEC8-C687-4528-2C23-6E21B926C97F}"/>
              </a:ext>
            </a:extLst>
          </p:cNvPr>
          <p:cNvSpPr/>
          <p:nvPr/>
        </p:nvSpPr>
        <p:spPr>
          <a:xfrm>
            <a:off x="5029200" y="1319137"/>
            <a:ext cx="2635694" cy="2375049"/>
          </a:xfrm>
          <a:prstGeom prst="wedgeRoundRectCallout">
            <a:avLst>
              <a:gd name="adj1" fmla="val 63213"/>
              <a:gd name="adj2" fmla="val 44017"/>
              <a:gd name="adj3" fmla="val 16667"/>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800">
                <a:effectLst/>
                <a:latin typeface="DM Sans"/>
                <a:ea typeface="Aptos" panose="020B0004020202020204" pitchFamily="34" charset="0"/>
                <a:cs typeface="Aptos" panose="020B0004020202020204" pitchFamily="34" charset="0"/>
              </a:rPr>
              <a:t>Alla har rätt till mat. Mat är gott och nyttigt. Särskilt ost, tycker jag!</a:t>
            </a:r>
            <a:endParaRPr lang="sv-SE">
              <a:latin typeface="DM Sans"/>
            </a:endParaRPr>
          </a:p>
        </p:txBody>
      </p:sp>
    </p:spTree>
    <p:extLst>
      <p:ext uri="{BB962C8B-B14F-4D97-AF65-F5344CB8AC3E}">
        <p14:creationId xmlns:p14="http://schemas.microsoft.com/office/powerpoint/2010/main" val="107589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7D2CB-CD80-726E-240B-710FE9A173DE}"/>
            </a:ext>
          </a:extLst>
        </p:cNvPr>
        <p:cNvGrpSpPr/>
        <p:nvPr/>
      </p:nvGrpSpPr>
      <p:grpSpPr>
        <a:xfrm>
          <a:off x="0" y="0"/>
          <a:ext cx="0" cy="0"/>
          <a:chOff x="0" y="0"/>
          <a:chExt cx="0" cy="0"/>
        </a:xfrm>
      </p:grpSpPr>
      <p:pic>
        <p:nvPicPr>
          <p:cNvPr id="7" name="Bildobjekt 6">
            <a:extLst>
              <a:ext uri="{FF2B5EF4-FFF2-40B4-BE49-F238E27FC236}">
                <a16:creationId xmlns:a16="http://schemas.microsoft.com/office/drawing/2014/main" id="{9B1A077F-B564-C127-5B0E-1083C6E43AFC}"/>
              </a:ext>
            </a:extLst>
          </p:cNvPr>
          <p:cNvPicPr>
            <a:picLocks noChangeAspect="1"/>
          </p:cNvPicPr>
          <p:nvPr/>
        </p:nvPicPr>
        <p:blipFill>
          <a:blip r:embed="rId2"/>
          <a:stretch>
            <a:fillRect/>
          </a:stretch>
        </p:blipFill>
        <p:spPr>
          <a:xfrm>
            <a:off x="7771702" y="2434663"/>
            <a:ext cx="4443742" cy="4466100"/>
          </a:xfrm>
          <a:prstGeom prst="rect">
            <a:avLst/>
          </a:prstGeom>
        </p:spPr>
      </p:pic>
      <p:pic>
        <p:nvPicPr>
          <p:cNvPr id="5" name="Picture 9">
            <a:extLst>
              <a:ext uri="{FF2B5EF4-FFF2-40B4-BE49-F238E27FC236}">
                <a16:creationId xmlns:a16="http://schemas.microsoft.com/office/drawing/2014/main" id="{663B28C5-E51C-8E1B-D00C-9ECAEB3E10F2}"/>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5A00AE5D-CCB6-275F-2404-60E109DE57B5}"/>
              </a:ext>
            </a:extLst>
          </p:cNvPr>
          <p:cNvSpPr txBox="1"/>
          <p:nvPr/>
        </p:nvSpPr>
        <p:spPr>
          <a:xfrm>
            <a:off x="735105" y="697468"/>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DM Sans" pitchFamily="2" charset="0"/>
                <a:ea typeface="+mn-ea"/>
                <a:cs typeface="+mn-cs"/>
              </a:rPr>
              <a:t>Fråga 5 </a:t>
            </a:r>
            <a:endParaRPr kumimoji="0" lang="sv-SE" sz="4000" b="0" i="0" u="none" strike="noStrike" kern="1200" cap="none" spc="0" normalizeH="0" baseline="0" noProof="0">
              <a:ln>
                <a:noFill/>
              </a:ln>
              <a:solidFill>
                <a:prstClr val="black"/>
              </a:solidFill>
              <a:effectLst/>
              <a:uLnTx/>
              <a:uFillTx/>
              <a:latin typeface="DM Sans" pitchFamily="2" charset="0"/>
              <a:ea typeface="+mn-ea"/>
              <a:cs typeface="+mn-cs"/>
            </a:endParaRPr>
          </a:p>
        </p:txBody>
      </p:sp>
      <p:sp>
        <p:nvSpPr>
          <p:cNvPr id="9" name="Platshållare för innehåll 2">
            <a:extLst>
              <a:ext uri="{FF2B5EF4-FFF2-40B4-BE49-F238E27FC236}">
                <a16:creationId xmlns:a16="http://schemas.microsoft.com/office/drawing/2014/main" id="{FB10EE51-2C22-B125-9B5B-00469E374EDE}"/>
              </a:ext>
            </a:extLst>
          </p:cNvPr>
          <p:cNvSpPr txBox="1">
            <a:spLocks/>
          </p:cNvSpPr>
          <p:nvPr/>
        </p:nvSpPr>
        <p:spPr>
          <a:xfrm>
            <a:off x="645458" y="1620935"/>
            <a:ext cx="4078942" cy="501294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Jesus säger att vi ska följa honom och ta hand om jorden. Svenska kyrkan har tagit fram en plan för att bli bättre på det. Vad tror du att den planen kan heta?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1.  Klimatkartan</a:t>
            </a:r>
            <a:b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br>
            <a:endParaRPr kumimoji="0" lang="sv-SE" sz="2400" b="0" i="0" u="none" strike="noStrike" kern="1200" cap="none" spc="0" normalizeH="0" baseline="0" noProof="0">
              <a:ln>
                <a:noFill/>
              </a:ln>
              <a:solidFill>
                <a:prstClr val="black"/>
              </a:solidFill>
              <a:effectLst/>
              <a:uLnTx/>
              <a:uFillTx/>
              <a:latin typeface="DM Sans" pitchFamily="2"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X. Färdplan för klimatet</a:t>
            </a:r>
            <a:b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br>
            <a:endParaRPr kumimoji="0" lang="sv-SE" sz="2400" b="0" i="0" u="none" strike="noStrike" kern="1200" cap="none" spc="0" normalizeH="0" baseline="0" noProof="0">
              <a:ln>
                <a:noFill/>
              </a:ln>
              <a:solidFill>
                <a:prstClr val="black"/>
              </a:solidFill>
              <a:effectLst/>
              <a:uLnTx/>
              <a:uFillTx/>
              <a:latin typeface="DM Sans" pitchFamily="2"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2. Jordens bästa vän</a:t>
            </a:r>
            <a:endParaRPr kumimoji="0" lang="sv-SE" sz="24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 name="textruta 1">
            <a:extLst>
              <a:ext uri="{FF2B5EF4-FFF2-40B4-BE49-F238E27FC236}">
                <a16:creationId xmlns:a16="http://schemas.microsoft.com/office/drawing/2014/main" id="{6F938B15-0040-4A18-95E0-6E88CAA77D4F}"/>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Pratbubbla: rektangel med rundade hörn 5">
            <a:extLst>
              <a:ext uri="{FF2B5EF4-FFF2-40B4-BE49-F238E27FC236}">
                <a16:creationId xmlns:a16="http://schemas.microsoft.com/office/drawing/2014/main" id="{74096B1F-B9F2-A79B-A9A9-730BC3503136}"/>
              </a:ext>
            </a:extLst>
          </p:cNvPr>
          <p:cNvSpPr/>
          <p:nvPr/>
        </p:nvSpPr>
        <p:spPr>
          <a:xfrm>
            <a:off x="5209442" y="1192619"/>
            <a:ext cx="2974386" cy="1993694"/>
          </a:xfrm>
          <a:prstGeom prst="wedgeRoundRectCallout">
            <a:avLst>
              <a:gd name="adj1" fmla="val 72911"/>
              <a:gd name="adj2" fmla="val 44461"/>
              <a:gd name="adj3" fmla="val 16667"/>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latin typeface="DM Sans"/>
              </a:rPr>
              <a:t>”Jesus hjälper oss. Vi kan också hjälpa andra på många olika sätt – även om vi är små!”</a:t>
            </a:r>
          </a:p>
        </p:txBody>
      </p:sp>
    </p:spTree>
    <p:extLst>
      <p:ext uri="{BB962C8B-B14F-4D97-AF65-F5344CB8AC3E}">
        <p14:creationId xmlns:p14="http://schemas.microsoft.com/office/powerpoint/2010/main" val="4640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B9BD6-5A10-C605-7F35-08688A8E4B2C}"/>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C22C14D6-9F85-F6FE-F20F-3ED0786CF5FE}"/>
              </a:ext>
            </a:extLst>
          </p:cNvPr>
          <p:cNvPicPr>
            <a:picLocks noChangeAspect="1"/>
          </p:cNvPicPr>
          <p:nvPr/>
        </p:nvPicPr>
        <p:blipFill>
          <a:blip r:embed="rId2"/>
          <a:stretch>
            <a:fillRect/>
          </a:stretch>
        </p:blipFill>
        <p:spPr>
          <a:xfrm>
            <a:off x="7838439" y="3233457"/>
            <a:ext cx="4310267" cy="3624543"/>
          </a:xfrm>
          <a:prstGeom prst="rect">
            <a:avLst/>
          </a:prstGeom>
        </p:spPr>
      </p:pic>
      <p:pic>
        <p:nvPicPr>
          <p:cNvPr id="5" name="Picture 9">
            <a:extLst>
              <a:ext uri="{FF2B5EF4-FFF2-40B4-BE49-F238E27FC236}">
                <a16:creationId xmlns:a16="http://schemas.microsoft.com/office/drawing/2014/main" id="{F7DC0628-1CE3-38E2-F6F3-0C8CB7AD77C6}"/>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4B746422-6A14-8EF1-7069-EC443639E741}"/>
              </a:ext>
            </a:extLst>
          </p:cNvPr>
          <p:cNvSpPr txBox="1"/>
          <p:nvPr/>
        </p:nvSpPr>
        <p:spPr>
          <a:xfrm>
            <a:off x="735105" y="697468"/>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DM Sans" pitchFamily="2" charset="0"/>
                <a:ea typeface="+mn-ea"/>
                <a:cs typeface="+mn-cs"/>
              </a:rPr>
              <a:t>Fråga </a:t>
            </a:r>
            <a:r>
              <a:rPr lang="sv-SE" sz="4000" b="1">
                <a:solidFill>
                  <a:prstClr val="black"/>
                </a:solidFill>
                <a:latin typeface="DM Sans" pitchFamily="2" charset="0"/>
              </a:rPr>
              <a:t>6</a:t>
            </a:r>
            <a:endParaRPr kumimoji="0" lang="sv-SE" sz="4000" b="0" i="0" u="none" strike="noStrike" kern="1200" cap="none" spc="0" normalizeH="0" baseline="0" noProof="0">
              <a:ln>
                <a:noFill/>
              </a:ln>
              <a:solidFill>
                <a:prstClr val="black"/>
              </a:solidFill>
              <a:effectLst/>
              <a:uLnTx/>
              <a:uFillTx/>
              <a:latin typeface="DM Sans" pitchFamily="2" charset="0"/>
              <a:ea typeface="+mn-ea"/>
              <a:cs typeface="+mn-cs"/>
            </a:endParaRPr>
          </a:p>
        </p:txBody>
      </p:sp>
      <p:sp>
        <p:nvSpPr>
          <p:cNvPr id="9" name="Platshållare för innehåll 2">
            <a:extLst>
              <a:ext uri="{FF2B5EF4-FFF2-40B4-BE49-F238E27FC236}">
                <a16:creationId xmlns:a16="http://schemas.microsoft.com/office/drawing/2014/main" id="{AE533D42-CD3A-B4F2-F968-DFEB2AF58C10}"/>
              </a:ext>
            </a:extLst>
          </p:cNvPr>
          <p:cNvSpPr txBox="1">
            <a:spLocks/>
          </p:cNvSpPr>
          <p:nvPr/>
        </p:nvSpPr>
        <p:spPr>
          <a:xfrm>
            <a:off x="735104" y="1620935"/>
            <a:ext cx="3817017"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Hur många människor i världen har demokrati i sitt land?</a:t>
            </a:r>
            <a:b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1.  1 av 3 människor </a:t>
            </a:r>
            <a:b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br>
            <a:endParaRPr kumimoji="0" lang="sv-SE" sz="2400" b="0" i="0" u="none" strike="noStrike" kern="1200" cap="none" spc="0" normalizeH="0" baseline="0" noProof="0">
              <a:ln>
                <a:noFill/>
              </a:ln>
              <a:solidFill>
                <a:prstClr val="black"/>
              </a:solidFill>
              <a:effectLst/>
              <a:uLnTx/>
              <a:uFillTx/>
              <a:latin typeface="DM Sans" pitchFamily="2"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X. 1 av 9 människor</a:t>
            </a:r>
            <a:b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2. 1 av 13 människor</a:t>
            </a:r>
            <a:endParaRPr kumimoji="0" lang="sv-SE" sz="24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 name="textruta 1">
            <a:extLst>
              <a:ext uri="{FF2B5EF4-FFF2-40B4-BE49-F238E27FC236}">
                <a16:creationId xmlns:a16="http://schemas.microsoft.com/office/drawing/2014/main" id="{B6467CA4-E576-CFAD-7666-06EF8F76137B}"/>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Pratbubbla: oval 6">
            <a:extLst>
              <a:ext uri="{FF2B5EF4-FFF2-40B4-BE49-F238E27FC236}">
                <a16:creationId xmlns:a16="http://schemas.microsoft.com/office/drawing/2014/main" id="{0C7836B0-5A16-EFF7-B279-AF6F420CA8EE}"/>
              </a:ext>
            </a:extLst>
          </p:cNvPr>
          <p:cNvSpPr/>
          <p:nvPr/>
        </p:nvSpPr>
        <p:spPr>
          <a:xfrm>
            <a:off x="4843718" y="731649"/>
            <a:ext cx="4193591" cy="3322388"/>
          </a:xfrm>
          <a:prstGeom prst="wedgeEllipseCallout">
            <a:avLst>
              <a:gd name="adj1" fmla="val 39807"/>
              <a:gd name="adj2" fmla="val 30187"/>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latin typeface="DM Sans"/>
              </a:rPr>
              <a:t>Demokrati är när alla får vara med och bestämma.</a:t>
            </a:r>
            <a:endParaRPr lang="sv-SE">
              <a:latin typeface="DM Sans" pitchFamily="2" charset="0"/>
            </a:endParaRPr>
          </a:p>
        </p:txBody>
      </p:sp>
    </p:spTree>
    <p:extLst>
      <p:ext uri="{BB962C8B-B14F-4D97-AF65-F5344CB8AC3E}">
        <p14:creationId xmlns:p14="http://schemas.microsoft.com/office/powerpoint/2010/main" val="166013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C1581-FDD1-B0B3-4909-3EC901CB71D6}"/>
            </a:ext>
          </a:extLst>
        </p:cNvPr>
        <p:cNvGrpSpPr/>
        <p:nvPr/>
      </p:nvGrpSpPr>
      <p:grpSpPr>
        <a:xfrm>
          <a:off x="0" y="0"/>
          <a:ext cx="0" cy="0"/>
          <a:chOff x="0" y="0"/>
          <a:chExt cx="0" cy="0"/>
        </a:xfrm>
      </p:grpSpPr>
      <p:pic>
        <p:nvPicPr>
          <p:cNvPr id="4" name="Bildobjekt 3" descr="En bild som visar clipart, tecknad serie&#10;&#10;Automatiskt genererad beskrivning">
            <a:extLst>
              <a:ext uri="{FF2B5EF4-FFF2-40B4-BE49-F238E27FC236}">
                <a16:creationId xmlns:a16="http://schemas.microsoft.com/office/drawing/2014/main" id="{CC46C246-2D32-FD70-7836-5C2D5AF775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633" y="1952405"/>
            <a:ext cx="4259879" cy="5008465"/>
          </a:xfrm>
          <a:prstGeom prst="rect">
            <a:avLst/>
          </a:prstGeom>
        </p:spPr>
      </p:pic>
      <p:pic>
        <p:nvPicPr>
          <p:cNvPr id="5" name="Picture 9">
            <a:extLst>
              <a:ext uri="{FF2B5EF4-FFF2-40B4-BE49-F238E27FC236}">
                <a16:creationId xmlns:a16="http://schemas.microsoft.com/office/drawing/2014/main" id="{12123E5E-A22B-C434-37F9-4704344D1895}"/>
              </a:ext>
            </a:extLst>
          </p:cNvPr>
          <p:cNvPicPr>
            <a:picLocks noChangeAspect="1"/>
          </p:cNvPicPr>
          <p:nvPr/>
        </p:nvPicPr>
        <p:blipFill>
          <a:blip r:embed="rId3"/>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25A80DF2-B8D9-1915-483F-40BF87E5A85E}"/>
              </a:ext>
            </a:extLst>
          </p:cNvPr>
          <p:cNvSpPr txBox="1"/>
          <p:nvPr/>
        </p:nvSpPr>
        <p:spPr>
          <a:xfrm>
            <a:off x="735105" y="697468"/>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DM Sans" pitchFamily="2" charset="0"/>
                <a:ea typeface="+mn-ea"/>
                <a:cs typeface="+mn-cs"/>
              </a:rPr>
              <a:t>Fråga 7 </a:t>
            </a:r>
            <a:endParaRPr kumimoji="0" lang="sv-SE" sz="4000" b="0" i="0" u="none" strike="noStrike" kern="1200" cap="none" spc="0" normalizeH="0" baseline="0" noProof="0">
              <a:ln>
                <a:noFill/>
              </a:ln>
              <a:solidFill>
                <a:prstClr val="black"/>
              </a:solidFill>
              <a:effectLst/>
              <a:uLnTx/>
              <a:uFillTx/>
              <a:latin typeface="DM Sans" pitchFamily="2" charset="0"/>
              <a:ea typeface="+mn-ea"/>
              <a:cs typeface="+mn-cs"/>
            </a:endParaRPr>
          </a:p>
        </p:txBody>
      </p:sp>
      <p:sp>
        <p:nvSpPr>
          <p:cNvPr id="9" name="Platshållare för innehåll 2">
            <a:extLst>
              <a:ext uri="{FF2B5EF4-FFF2-40B4-BE49-F238E27FC236}">
                <a16:creationId xmlns:a16="http://schemas.microsoft.com/office/drawing/2014/main" id="{FD8B07BE-D87A-E5E3-4BCE-0DC4C569DCCE}"/>
              </a:ext>
            </a:extLst>
          </p:cNvPr>
          <p:cNvSpPr txBox="1">
            <a:spLocks/>
          </p:cNvSpPr>
          <p:nvPr/>
        </p:nvSpPr>
        <p:spPr>
          <a:xfrm>
            <a:off x="735105" y="1620935"/>
            <a:ext cx="3818966"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Vad skulle hända om Golfströmmen försvann?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v-SE">
              <a:solidFill>
                <a:prstClr val="black"/>
              </a:solidFill>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1.  Det skulle bli kallare i Sverige</a:t>
            </a:r>
            <a:b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X. Ingenting</a:t>
            </a:r>
            <a:b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br>
            <a:endParaRPr kumimoji="0" lang="sv-SE" sz="2400" b="0" i="0" u="none" strike="noStrike" kern="1200" cap="none" spc="0" normalizeH="0" baseline="0" noProof="0">
              <a:ln>
                <a:noFill/>
              </a:ln>
              <a:solidFill>
                <a:prstClr val="black"/>
              </a:solidFill>
              <a:effectLst/>
              <a:uLnTx/>
              <a:uFillTx/>
              <a:latin typeface="DM Sans"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solidFill>
                  <a:prstClr val="black"/>
                </a:solidFill>
                <a:latin typeface="DM Sans" pitchFamily="2" charset="0"/>
              </a:rPr>
              <a:t>2.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Det skulle bli </a:t>
            </a:r>
            <a:r>
              <a:rPr lang="sv-SE">
                <a:solidFill>
                  <a:prstClr val="black"/>
                </a:solidFill>
                <a:latin typeface="DM Sans" pitchFamily="2" charset="0"/>
                <a:ea typeface="+mn-lt"/>
                <a:cs typeface="+mn-lt"/>
              </a:rPr>
              <a:t>v</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armare i Sverige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 name="textruta 1">
            <a:extLst>
              <a:ext uri="{FF2B5EF4-FFF2-40B4-BE49-F238E27FC236}">
                <a16:creationId xmlns:a16="http://schemas.microsoft.com/office/drawing/2014/main" id="{82B633B7-EE40-E60F-D021-16A0044A5EF7}"/>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Pratbubbla: rektangel med rundade hörn 5">
            <a:extLst>
              <a:ext uri="{FF2B5EF4-FFF2-40B4-BE49-F238E27FC236}">
                <a16:creationId xmlns:a16="http://schemas.microsoft.com/office/drawing/2014/main" id="{A2F01169-977E-0B49-3A83-B55F330C0312}"/>
              </a:ext>
            </a:extLst>
          </p:cNvPr>
          <p:cNvSpPr/>
          <p:nvPr/>
        </p:nvSpPr>
        <p:spPr>
          <a:xfrm>
            <a:off x="5068957" y="2210204"/>
            <a:ext cx="2963045" cy="2023866"/>
          </a:xfrm>
          <a:prstGeom prst="wedgeRoundRectCallout">
            <a:avLst>
              <a:gd name="adj1" fmla="val 71077"/>
              <a:gd name="adj2" fmla="val 34283"/>
              <a:gd name="adj3" fmla="val 16667"/>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latin typeface="DM Sans"/>
              </a:rPr>
              <a:t>”Golfströmmen är en ström av vatten som går från Mexiko hela vägen till Sverige." </a:t>
            </a:r>
            <a:endParaRPr lang="sv-SE">
              <a:latin typeface="DM Sans" pitchFamily="2" charset="0"/>
            </a:endParaRPr>
          </a:p>
        </p:txBody>
      </p:sp>
    </p:spTree>
    <p:extLst>
      <p:ext uri="{BB962C8B-B14F-4D97-AF65-F5344CB8AC3E}">
        <p14:creationId xmlns:p14="http://schemas.microsoft.com/office/powerpoint/2010/main" val="50063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988BA-281D-E8D1-37CE-C5BAA6AC52D7}"/>
            </a:ext>
          </a:extLst>
        </p:cNvPr>
        <p:cNvGrpSpPr/>
        <p:nvPr/>
      </p:nvGrpSpPr>
      <p:grpSpPr>
        <a:xfrm>
          <a:off x="0" y="0"/>
          <a:ext cx="0" cy="0"/>
          <a:chOff x="0" y="0"/>
          <a:chExt cx="0" cy="0"/>
        </a:xfrm>
      </p:grpSpPr>
      <p:pic>
        <p:nvPicPr>
          <p:cNvPr id="5" name="Picture 9">
            <a:extLst>
              <a:ext uri="{FF2B5EF4-FFF2-40B4-BE49-F238E27FC236}">
                <a16:creationId xmlns:a16="http://schemas.microsoft.com/office/drawing/2014/main" id="{00B9400D-BC89-5B58-A429-92D3E3AB23D3}"/>
              </a:ext>
            </a:extLst>
          </p:cNvPr>
          <p:cNvPicPr>
            <a:picLocks noChangeAspect="1"/>
          </p:cNvPicPr>
          <p:nvPr/>
        </p:nvPicPr>
        <p:blipFill>
          <a:blip r:embed="rId2"/>
          <a:stretch>
            <a:fillRect/>
          </a:stretch>
        </p:blipFill>
        <p:spPr>
          <a:xfrm>
            <a:off x="10005039" y="822"/>
            <a:ext cx="2191778" cy="2189466"/>
          </a:xfrm>
          <a:prstGeom prst="rect">
            <a:avLst/>
          </a:prstGeom>
        </p:spPr>
      </p:pic>
      <p:sp>
        <p:nvSpPr>
          <p:cNvPr id="8" name="textruta 7">
            <a:extLst>
              <a:ext uri="{FF2B5EF4-FFF2-40B4-BE49-F238E27FC236}">
                <a16:creationId xmlns:a16="http://schemas.microsoft.com/office/drawing/2014/main" id="{E9094490-0C78-2F8D-EB28-CF43C31529EE}"/>
              </a:ext>
            </a:extLst>
          </p:cNvPr>
          <p:cNvSpPr txBox="1"/>
          <p:nvPr/>
        </p:nvSpPr>
        <p:spPr>
          <a:xfrm>
            <a:off x="735105" y="697468"/>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a:ln>
                  <a:noFill/>
                </a:ln>
                <a:solidFill>
                  <a:prstClr val="black"/>
                </a:solidFill>
                <a:effectLst/>
                <a:uLnTx/>
                <a:uFillTx/>
                <a:latin typeface="DM Sans" pitchFamily="2" charset="0"/>
                <a:ea typeface="+mn-ea"/>
                <a:cs typeface="+mn-cs"/>
              </a:rPr>
              <a:t>Fråga 8 </a:t>
            </a:r>
            <a:endParaRPr kumimoji="0" lang="sv-SE" sz="4000" b="0" i="0" u="none" strike="noStrike" kern="1200" cap="none" spc="0" normalizeH="0" baseline="0" noProof="0">
              <a:ln>
                <a:noFill/>
              </a:ln>
              <a:solidFill>
                <a:prstClr val="black"/>
              </a:solidFill>
              <a:effectLst/>
              <a:uLnTx/>
              <a:uFillTx/>
              <a:latin typeface="DM Sans" pitchFamily="2" charset="0"/>
              <a:ea typeface="+mn-ea"/>
              <a:cs typeface="+mn-cs"/>
            </a:endParaRPr>
          </a:p>
        </p:txBody>
      </p:sp>
      <p:sp>
        <p:nvSpPr>
          <p:cNvPr id="9" name="Platshållare för innehåll 2">
            <a:extLst>
              <a:ext uri="{FF2B5EF4-FFF2-40B4-BE49-F238E27FC236}">
                <a16:creationId xmlns:a16="http://schemas.microsoft.com/office/drawing/2014/main" id="{31F82188-3944-3434-08E6-B803F0A421D5}"/>
              </a:ext>
            </a:extLst>
          </p:cNvPr>
          <p:cNvSpPr txBox="1">
            <a:spLocks/>
          </p:cNvSpPr>
          <p:nvPr/>
        </p:nvSpPr>
        <p:spPr>
          <a:xfrm>
            <a:off x="735106" y="1620935"/>
            <a:ext cx="3707686"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kumimoji="0" lang="sv-SE" sz="2400" b="0" i="0" u="none" strike="noStrike" kern="1200" cap="none" spc="0" normalizeH="0" baseline="0" noProof="0">
                <a:ln>
                  <a:noFill/>
                </a:ln>
                <a:solidFill>
                  <a:prstClr val="black"/>
                </a:solidFill>
                <a:effectLst/>
                <a:uLnTx/>
                <a:uFillTx/>
                <a:latin typeface="DM Sans"/>
                <a:ea typeface="+mn-lt"/>
                <a:cs typeface="+mn-lt"/>
              </a:rPr>
              <a:t>Världen har tillsammans bestämt sig för att det inte får bli varmare än…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1.  3 grader</a:t>
            </a:r>
            <a:b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br>
            <a:endParaRPr kumimoji="0" lang="sv-SE" sz="2400" b="0" i="0" u="none" strike="noStrike" kern="1200" cap="none" spc="0" normalizeH="0" baseline="0" noProof="0">
              <a:ln>
                <a:noFill/>
              </a:ln>
              <a:solidFill>
                <a:prstClr val="black"/>
              </a:solidFill>
              <a:effectLst/>
              <a:uLnTx/>
              <a:uFillTx/>
              <a:latin typeface="DM Sans" pitchFamily="2" charset="0"/>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X.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2 grader</a:t>
            </a:r>
            <a:b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br>
            <a:endParaRPr kumimoji="0" lang="sv-SE" sz="2400" b="0" i="0" u="none" strike="noStrike" kern="1200" cap="none" spc="0" normalizeH="0" baseline="0" noProof="0">
              <a:ln>
                <a:noFill/>
              </a:ln>
              <a:solidFill>
                <a:prstClr val="black"/>
              </a:solidFill>
              <a:effectLst/>
              <a:uLnTx/>
              <a:uFillTx/>
              <a:latin typeface="DM Sans" pitchFamily="2" charset="0"/>
              <a:ea typeface="+mn-lt"/>
              <a:cs typeface="+mn-l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a:ln>
                  <a:noFill/>
                </a:ln>
                <a:solidFill>
                  <a:prstClr val="black"/>
                </a:solidFill>
                <a:effectLst/>
                <a:uLnTx/>
                <a:uFillTx/>
                <a:latin typeface="DM Sans" pitchFamily="2" charset="0"/>
                <a:ea typeface="+mn-ea"/>
                <a:cs typeface="+mn-cs"/>
              </a:rPr>
              <a:t>2. </a:t>
            </a:r>
            <a:r>
              <a:rPr kumimoji="0" lang="sv-SE" sz="2400" b="0" i="0" u="none" strike="noStrike" kern="1200" cap="none" spc="0" normalizeH="0" baseline="0" noProof="0">
                <a:ln>
                  <a:noFill/>
                </a:ln>
                <a:solidFill>
                  <a:prstClr val="black"/>
                </a:solidFill>
                <a:effectLst/>
                <a:uLnTx/>
                <a:uFillTx/>
                <a:latin typeface="DM Sans" pitchFamily="2" charset="0"/>
                <a:ea typeface="+mn-lt"/>
                <a:cs typeface="+mn-lt"/>
              </a:rPr>
              <a:t>1,5 grader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400" b="0" i="0" u="none" strike="noStrike" kern="1200" cap="none" spc="0" normalizeH="0" baseline="0" noProof="0">
              <a:ln>
                <a:noFill/>
              </a:ln>
              <a:solidFill>
                <a:prstClr val="black"/>
              </a:solidFill>
              <a:effectLst/>
              <a:uLnTx/>
              <a:uFillTx/>
              <a:latin typeface="Aptos" panose="02110004020202020204"/>
              <a:ea typeface="+mn-lt"/>
              <a:cs typeface="+mn-lt"/>
            </a:endParaRPr>
          </a:p>
        </p:txBody>
      </p:sp>
      <p:sp>
        <p:nvSpPr>
          <p:cNvPr id="2" name="textruta 1">
            <a:extLst>
              <a:ext uri="{FF2B5EF4-FFF2-40B4-BE49-F238E27FC236}">
                <a16:creationId xmlns:a16="http://schemas.microsoft.com/office/drawing/2014/main" id="{530295CF-44C7-C1C6-398D-40AE0DC8C55E}"/>
              </a:ext>
            </a:extLst>
          </p:cNvPr>
          <p:cNvSpPr txBox="1"/>
          <p:nvPr/>
        </p:nvSpPr>
        <p:spPr>
          <a:xfrm>
            <a:off x="9993573" y="0"/>
            <a:ext cx="2209893" cy="2189466"/>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Pratbubbla: rektangel med rundade hörn 5">
            <a:extLst>
              <a:ext uri="{FF2B5EF4-FFF2-40B4-BE49-F238E27FC236}">
                <a16:creationId xmlns:a16="http://schemas.microsoft.com/office/drawing/2014/main" id="{F9C93158-DD27-E27A-54D4-4E0BAA3A6251}"/>
              </a:ext>
            </a:extLst>
          </p:cNvPr>
          <p:cNvSpPr/>
          <p:nvPr/>
        </p:nvSpPr>
        <p:spPr>
          <a:xfrm>
            <a:off x="4593406" y="1747541"/>
            <a:ext cx="2683565" cy="2735007"/>
          </a:xfrm>
          <a:prstGeom prst="wedgeRoundRectCallout">
            <a:avLst>
              <a:gd name="adj1" fmla="val 79537"/>
              <a:gd name="adj2" fmla="val 32406"/>
              <a:gd name="adj3" fmla="val 16667"/>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latin typeface="DM Sans"/>
              </a:rPr>
              <a:t>”Om världen blir för varm så kan en del djur och växter inte längre leva på jorden. ”</a:t>
            </a:r>
            <a:endParaRPr lang="sv-SE">
              <a:latin typeface="DM Sans" pitchFamily="2" charset="0"/>
            </a:endParaRPr>
          </a:p>
        </p:txBody>
      </p:sp>
      <p:pic>
        <p:nvPicPr>
          <p:cNvPr id="7" name="Bildobjekt 6" descr="En bild som visar tecknad serie, clipart, leksak, illustration&#10;&#10;Automatiskt genererad beskrivning">
            <a:extLst>
              <a:ext uri="{FF2B5EF4-FFF2-40B4-BE49-F238E27FC236}">
                <a16:creationId xmlns:a16="http://schemas.microsoft.com/office/drawing/2014/main" id="{80C83519-36DE-4D1D-F054-2FF748F1F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162" y="2306355"/>
            <a:ext cx="4016838" cy="4722715"/>
          </a:xfrm>
          <a:prstGeom prst="rect">
            <a:avLst/>
          </a:prstGeom>
        </p:spPr>
      </p:pic>
    </p:spTree>
    <p:extLst>
      <p:ext uri="{BB962C8B-B14F-4D97-AF65-F5344CB8AC3E}">
        <p14:creationId xmlns:p14="http://schemas.microsoft.com/office/powerpoint/2010/main" val="374184275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c05f4c5-e171-4667-b873-6b4f03a61d13">
      <Terms xmlns="http://schemas.microsoft.com/office/infopath/2007/PartnerControls"/>
    </lcf76f155ced4ddcb4097134ff3c332f>
    <TaxCatchAll xmlns="1e142b3f-87ae-4ef1-8c77-ca26ce95949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CC6612F5DE7E741A02611AFE3A08D02" ma:contentTypeVersion="15" ma:contentTypeDescription="Skapa ett nytt dokument." ma:contentTypeScope="" ma:versionID="9b8b0cfbac64cf3ec91098b71763d4a7">
  <xsd:schema xmlns:xsd="http://www.w3.org/2001/XMLSchema" xmlns:xs="http://www.w3.org/2001/XMLSchema" xmlns:p="http://schemas.microsoft.com/office/2006/metadata/properties" xmlns:ns2="f80f60ad-3f6e-4e19-8749-89eef333d78f" xmlns:ns3="7c05f4c5-e171-4667-b873-6b4f03a61d13" xmlns:ns4="1e142b3f-87ae-4ef1-8c77-ca26ce959493" targetNamespace="http://schemas.microsoft.com/office/2006/metadata/properties" ma:root="true" ma:fieldsID="52687d5f9c931ae104ecb030904d209c" ns2:_="" ns3:_="" ns4:_="">
    <xsd:import namespace="f80f60ad-3f6e-4e19-8749-89eef333d78f"/>
    <xsd:import namespace="7c05f4c5-e171-4667-b873-6b4f03a61d13"/>
    <xsd:import namespace="1e142b3f-87ae-4ef1-8c77-ca26ce9594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0f60ad-3f6e-4e19-8749-89eef333d78f"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05f4c5-e171-4667-b873-6b4f03a61d1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80d1b4eb-8425-4edd-a146-3efda088a20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142b3f-87ae-4ef1-8c77-ca26ce95949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8e5ebd-a781-4284-9db6-3457e4e355cb}" ma:internalName="TaxCatchAll" ma:showField="CatchAllData" ma:web="f80f60ad-3f6e-4e19-8749-89eef333d7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83BEA-1727-4B16-A91F-9A1F3C215477}">
  <ds:schemaRefs>
    <ds:schemaRef ds:uri="1e142b3f-87ae-4ef1-8c77-ca26ce959493"/>
    <ds:schemaRef ds:uri="7c05f4c5-e171-4667-b873-6b4f03a61d13"/>
    <ds:schemaRef ds:uri="f80f60ad-3f6e-4e19-8749-89eef333d78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87E70CC-2CF9-42E0-8161-BD19C9974461}">
  <ds:schemaRefs>
    <ds:schemaRef ds:uri="http://schemas.microsoft.com/sharepoint/v3/contenttype/forms"/>
  </ds:schemaRefs>
</ds:datastoreItem>
</file>

<file path=customXml/itemProps3.xml><?xml version="1.0" encoding="utf-8"?>
<ds:datastoreItem xmlns:ds="http://schemas.openxmlformats.org/officeDocument/2006/customXml" ds:itemID="{B1565627-ED77-4929-BDAC-3C8A8B585DB1}">
  <ds:schemaRefs>
    <ds:schemaRef ds:uri="1e142b3f-87ae-4ef1-8c77-ca26ce959493"/>
    <ds:schemaRef ds:uri="7c05f4c5-e171-4667-b873-6b4f03a61d13"/>
    <ds:schemaRef ds:uri="f80f60ad-3f6e-4e19-8749-89eef333d7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0785fb4-7cd3-40c0-8122-f25147720244}" enabled="1" method="Standard" siteId="{3619ea90-fa6e-40bf-aa11-2d4a18ad7689}"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Office-tema</vt:lpstr>
      <vt:lpstr>1_Office-tema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Susanna Olivin</dc:creator>
  <cp:revision>1</cp:revision>
  <dcterms:created xsi:type="dcterms:W3CDTF">2024-12-18T14:18:51Z</dcterms:created>
  <dcterms:modified xsi:type="dcterms:W3CDTF">2025-04-11T06:26:31Z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0x0101002CC6612F5DE7E741A02611AFE3A08D02</vt:lpwstr>
  </property>
  <property fmtid="{D5CDD505-2E9C-101B-9397-08002B2CF9AE}" pid="3" name="MediaServiceImageTags">
    <vt:lpwstr/>
  </property>
</Properties>
</file>