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0" r:id="rId5"/>
  </p:sldMasterIdLst>
  <p:notesMasterIdLst>
    <p:notesMasterId r:id="rId36"/>
  </p:notesMasterIdLst>
  <p:sldIdLst>
    <p:sldId id="2176" r:id="rId6"/>
    <p:sldId id="504" r:id="rId7"/>
    <p:sldId id="1860" r:id="rId8"/>
    <p:sldId id="1931" r:id="rId9"/>
    <p:sldId id="1866" r:id="rId10"/>
    <p:sldId id="2184" r:id="rId11"/>
    <p:sldId id="2178" r:id="rId12"/>
    <p:sldId id="1909" r:id="rId13"/>
    <p:sldId id="1924" r:id="rId14"/>
    <p:sldId id="1913" r:id="rId15"/>
    <p:sldId id="1925" r:id="rId16"/>
    <p:sldId id="1922" r:id="rId17"/>
    <p:sldId id="1923" r:id="rId18"/>
    <p:sldId id="1919" r:id="rId19"/>
    <p:sldId id="1920" r:id="rId20"/>
    <p:sldId id="1926" r:id="rId21"/>
    <p:sldId id="1921" r:id="rId22"/>
    <p:sldId id="1944" r:id="rId23"/>
    <p:sldId id="1945" r:id="rId24"/>
    <p:sldId id="2179" r:id="rId25"/>
    <p:sldId id="1935" r:id="rId26"/>
    <p:sldId id="1938" r:id="rId27"/>
    <p:sldId id="1932" r:id="rId28"/>
    <p:sldId id="2180" r:id="rId29"/>
    <p:sldId id="2177" r:id="rId30"/>
    <p:sldId id="2185" r:id="rId31"/>
    <p:sldId id="2186" r:id="rId32"/>
    <p:sldId id="1937" r:id="rId33"/>
    <p:sldId id="2181" r:id="rId34"/>
    <p:sldId id="1940" r:id="rId3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B6B43946-1839-E334-AADA-8C9A9CDE0D9A}" name="Helen Källman" initials="HK" userId="S::helen.kallman@svenskakyrkan.se::8cb4241f-5447-4be3-ac0b-7c5d342f5126" providerId="AD"/>
  <p188:author id="{B660A0EB-9E81-9DA0-743B-9D0831876857}" name="Helen Hermundstad" initials="HH" userId="S::helen@rabarber.se::38c4e002-2509-495b-a232-706bb5bb6a1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00"/>
    <a:srgbClr val="FFFFFF"/>
    <a:srgbClr val="4A96D2"/>
    <a:srgbClr val="003A67"/>
    <a:srgbClr val="EEF7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C8DFF5-430B-3CBF-859A-5393F6277DA9}" v="53" dt="2026-09-21T15:24:40.0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5C6D16-F4BB-4CA1-9E89-F9C3EF063BD5}" type="datetimeFigureOut">
              <a:rPr lang="sv-SE" smtClean="0"/>
              <a:t>2026-09-21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2B659-03EE-410B-B98C-E1D327100151}" type="slidenum">
              <a:rPr lang="sv-SE" smtClean="0"/>
              <a:t>‹#›</a:t>
            </a:fld>
            <a:endParaRPr lang="sv-SE"/>
          </a:p>
        </p:txBody>
      </p:sp>
    </p:spTree>
    <p:extLst>
      <p:ext uri="{BB962C8B-B14F-4D97-AF65-F5344CB8AC3E}">
        <p14:creationId xmlns:p14="http://schemas.microsoft.com/office/powerpoint/2010/main" val="2108381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blogg.svenskakyrkan.se/act/2024/06/25/ljuset-lyser-i-morkret/"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ucdp.uu.se/encyclopedia"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ress.un.org/en/2023/sc15184.doc.ht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venskakyrkan.se/act/det-har-gor-vi/katastrofinsatser/aktuella-katastrofer/ukraina"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venskakyrkan.se/act/kampanj/julinsamlingen"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svenskakyrkan.se/act/kampanj/julinsamlingen"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blogg.svenskakyrkan.se/act/2025/10/06/att-vaxa-upp-bakom-stangslen-ungas-liv-i-varldens-storsta-flyktinglager/"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svenskakyrkan.se/svenska-kyrkan-i-israel-och-palestina"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blogg.svenskakyrkan.se/act/2025/11/04/hopp-i-morkret-fredsarbete-for-unga-i-israel-och-palestina/"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svenskakyrkan.se/act/det-har-gor-vi/projektexempel/genusarbete-centralamerika"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svenskakyrkan.se/act/kampanj/julinsamlingen"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svenskakyrkan.se/act/det-har-gor-vi/projektexempel/klimat-och-jamstalldhetsarbete-sydsudan"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svenskakyrkan.se/act/kampanj/julinsamlingen"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ebbshop.svenskakyrkan.se/julinsamling-2026"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svenskakyrkan.se/act/kampanj/julinsamlingen/ljusmanifestation"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svkyrkan.sharepoint.com/sites/kornet-actsvenskakyrkan/SitePages/Julinsamlingen.aspx#aktiviteter-ordna-lucia-eller-ljusmanifestation"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svenskakyrkan.se/act/kampanj/julinsamlingen"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Det </a:t>
            </a:r>
            <a:r>
              <a:rPr lang="en-US" err="1">
                <a:latin typeface="Calibri"/>
                <a:ea typeface="Calibri"/>
                <a:cs typeface="Calibri"/>
              </a:rPr>
              <a:t>här</a:t>
            </a:r>
            <a:r>
              <a:rPr lang="en-US">
                <a:latin typeface="Calibri"/>
                <a:ea typeface="Calibri"/>
                <a:cs typeface="Calibri"/>
              </a:rPr>
              <a:t> </a:t>
            </a:r>
            <a:r>
              <a:rPr lang="en-US" err="1">
                <a:latin typeface="Calibri"/>
                <a:ea typeface="Calibri"/>
                <a:cs typeface="Calibri"/>
              </a:rPr>
              <a:t>är</a:t>
            </a:r>
            <a:r>
              <a:rPr lang="en-US">
                <a:latin typeface="Calibri"/>
                <a:ea typeface="Calibri"/>
                <a:cs typeface="Calibri"/>
              </a:rPr>
              <a:t> </a:t>
            </a:r>
            <a:r>
              <a:rPr lang="en-US" err="1">
                <a:latin typeface="Calibri"/>
                <a:ea typeface="Calibri"/>
                <a:cs typeface="Calibri"/>
              </a:rPr>
              <a:t>en</a:t>
            </a:r>
            <a:r>
              <a:rPr lang="en-US">
                <a:latin typeface="Calibri"/>
                <a:ea typeface="Calibri"/>
                <a:cs typeface="Calibri"/>
              </a:rPr>
              <a:t> presentation av </a:t>
            </a:r>
            <a:r>
              <a:rPr lang="en-US" err="1">
                <a:latin typeface="Calibri"/>
                <a:ea typeface="Calibri"/>
                <a:cs typeface="Calibri"/>
              </a:rPr>
              <a:t>Julinsamlingen</a:t>
            </a:r>
            <a:r>
              <a:rPr lang="en-US">
                <a:latin typeface="Calibri"/>
                <a:ea typeface="Calibri"/>
                <a:cs typeface="Calibri"/>
              </a:rPr>
              <a:t> 2026. I </a:t>
            </a:r>
            <a:r>
              <a:rPr lang="en-US" err="1">
                <a:latin typeface="Calibri"/>
                <a:ea typeface="Calibri"/>
                <a:cs typeface="Calibri"/>
              </a:rPr>
              <a:t>anteckningsfältet</a:t>
            </a:r>
            <a:r>
              <a:rPr lang="en-US">
                <a:latin typeface="Calibri"/>
                <a:ea typeface="Calibri"/>
                <a:cs typeface="Calibri"/>
              </a:rPr>
              <a:t> </a:t>
            </a:r>
            <a:r>
              <a:rPr lang="en-US" err="1">
                <a:latin typeface="Calibri"/>
                <a:ea typeface="Calibri"/>
                <a:cs typeface="Calibri"/>
              </a:rPr>
              <a:t>finns</a:t>
            </a:r>
            <a:r>
              <a:rPr lang="en-US">
                <a:latin typeface="Calibri"/>
                <a:ea typeface="Calibri"/>
                <a:cs typeface="Calibri"/>
              </a:rPr>
              <a:t> info </a:t>
            </a:r>
            <a:r>
              <a:rPr lang="en-US" err="1">
                <a:latin typeface="Calibri"/>
                <a:ea typeface="Calibri"/>
                <a:cs typeface="Calibri"/>
              </a:rPr>
              <a:t>samt</a:t>
            </a:r>
            <a:r>
              <a:rPr lang="en-US">
                <a:latin typeface="Calibri"/>
                <a:ea typeface="Calibri"/>
                <a:cs typeface="Calibri"/>
              </a:rPr>
              <a:t> </a:t>
            </a:r>
            <a:r>
              <a:rPr lang="en-US" err="1">
                <a:latin typeface="Calibri"/>
                <a:ea typeface="Calibri"/>
                <a:cs typeface="Calibri"/>
              </a:rPr>
              <a:t>länkar</a:t>
            </a:r>
            <a:r>
              <a:rPr lang="en-US">
                <a:latin typeface="Calibri"/>
                <a:ea typeface="Calibri"/>
                <a:cs typeface="Calibri"/>
              </a:rPr>
              <a:t> </a:t>
            </a:r>
            <a:r>
              <a:rPr lang="en-US" err="1">
                <a:latin typeface="Calibri"/>
                <a:ea typeface="Calibri"/>
                <a:cs typeface="Calibri"/>
              </a:rPr>
              <a:t>att</a:t>
            </a:r>
            <a:r>
              <a:rPr lang="en-US">
                <a:latin typeface="Calibri"/>
                <a:ea typeface="Calibri"/>
                <a:cs typeface="Calibri"/>
              </a:rPr>
              <a:t> </a:t>
            </a:r>
            <a:r>
              <a:rPr lang="en-US" err="1">
                <a:latin typeface="Calibri"/>
                <a:ea typeface="Calibri"/>
                <a:cs typeface="Calibri"/>
              </a:rPr>
              <a:t>kopiera</a:t>
            </a:r>
            <a:r>
              <a:rPr lang="en-US">
                <a:latin typeface="Calibri"/>
                <a:ea typeface="Calibri"/>
                <a:cs typeface="Calibri"/>
              </a:rPr>
              <a:t> in </a:t>
            </a:r>
            <a:r>
              <a:rPr lang="en-US" err="1">
                <a:latin typeface="Calibri"/>
                <a:ea typeface="Calibri"/>
                <a:cs typeface="Calibri"/>
              </a:rPr>
              <a:t>i</a:t>
            </a:r>
            <a:r>
              <a:rPr lang="en-US">
                <a:latin typeface="Calibri"/>
                <a:ea typeface="Calibri"/>
                <a:cs typeface="Calibri"/>
              </a:rPr>
              <a:t> din </a:t>
            </a:r>
            <a:r>
              <a:rPr lang="en-US" err="1">
                <a:latin typeface="Calibri"/>
                <a:ea typeface="Calibri"/>
                <a:cs typeface="Calibri"/>
              </a:rPr>
              <a:t>webbläsare</a:t>
            </a:r>
            <a:r>
              <a:rPr lang="en-US">
                <a:latin typeface="Calibri"/>
                <a:ea typeface="Calibri"/>
                <a:cs typeface="Calibri"/>
              </a:rPr>
              <a:t>. </a:t>
            </a:r>
          </a:p>
        </p:txBody>
      </p:sp>
      <p:sp>
        <p:nvSpPr>
          <p:cNvPr id="4" name="Slide Number Placeholder 3"/>
          <p:cNvSpPr>
            <a:spLocks noGrp="1"/>
          </p:cNvSpPr>
          <p:nvPr>
            <p:ph type="sldNum" sz="quarter" idx="5"/>
          </p:nvPr>
        </p:nvSpPr>
        <p:spPr/>
        <p:txBody>
          <a:bodyPr/>
          <a:lstStyle/>
          <a:p>
            <a:fld id="{80B2B659-03EE-410B-B98C-E1D327100151}" type="slidenum">
              <a:rPr lang="sv-SE" smtClean="0"/>
              <a:t>1</a:t>
            </a:fld>
            <a:endParaRPr lang="sv-SE"/>
          </a:p>
        </p:txBody>
      </p:sp>
    </p:spTree>
    <p:extLst>
      <p:ext uri="{BB962C8B-B14F-4D97-AF65-F5344CB8AC3E}">
        <p14:creationId xmlns:p14="http://schemas.microsoft.com/office/powerpoint/2010/main" val="2047556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sv-SE"/>
              <a:t>Julinsamlingen pågår årligen mellan första advent och annandag jul. Kampanjen 2026 är det tredje året med samma budskap i Julinsamlingen: Sprid ljus i mörkret. </a:t>
            </a:r>
            <a:endParaRPr lang="en-US"/>
          </a:p>
        </p:txBody>
      </p:sp>
      <p:sp>
        <p:nvSpPr>
          <p:cNvPr id="4" name="Slide Number Placeholder 3"/>
          <p:cNvSpPr>
            <a:spLocks noGrp="1"/>
          </p:cNvSpPr>
          <p:nvPr>
            <p:ph type="sldNum" sz="quarter" idx="5"/>
          </p:nvPr>
        </p:nvSpPr>
        <p:spPr/>
        <p:txBody>
          <a:bodyPr/>
          <a:lstStyle/>
          <a:p>
            <a:fld id="{CA3C90AA-762F-0E49-8A20-865E33EEF5EB}" type="slidenum">
              <a:rPr lang="sv-SE" smtClean="0"/>
              <a:t>2</a:t>
            </a:fld>
            <a:endParaRPr lang="sv-SE"/>
          </a:p>
        </p:txBody>
      </p:sp>
    </p:spTree>
    <p:extLst>
      <p:ext uri="{BB962C8B-B14F-4D97-AF65-F5344CB8AC3E}">
        <p14:creationId xmlns:p14="http://schemas.microsoft.com/office/powerpoint/2010/main" val="1262416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Att vakna upp i krigets verklighet är alltför vanligt. Läs gärna Julinsamlingens korta text kopplat till kampanjbilden. Denna text kan förslagsvis användas som artikel i församlingsblad och tidningar. Länk: </a:t>
            </a:r>
            <a:r>
              <a:rPr lang="sv-SE">
                <a:hlinkClick r:id="rId3"/>
              </a:rPr>
              <a:t>Ljuset lyser i mörkret - Act Svenska kyrkan</a:t>
            </a:r>
            <a:r>
              <a:rPr lang="sv-SE"/>
              <a:t> </a:t>
            </a:r>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0B2B659-03EE-410B-B98C-E1D327100151}" type="slidenum">
              <a:rPr lang="sv-SE" smtClean="0"/>
              <a:t>3</a:t>
            </a:fld>
            <a:endParaRPr lang="sv-SE"/>
          </a:p>
        </p:txBody>
      </p:sp>
    </p:spTree>
    <p:extLst>
      <p:ext uri="{BB962C8B-B14F-4D97-AF65-F5344CB8AC3E}">
        <p14:creationId xmlns:p14="http://schemas.microsoft.com/office/powerpoint/2010/main" val="3818751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Siffran ”nära 200 väpnade konflikter” (195 när data laddades ner hösten 2026) innefattar alla typer av pågående väpnade konflikter världen över. Ett 60-tal av dessa väpnade konflikter involverar stater, drygt 70 av konflikterna är mellan två väpnade grupper, som inte tillhör statliga arméer, och övriga konflikter är så kallade ensidiga konflikter, där väpnade grupper utsätter befolkningen för våld utan en tydlig motpart. </a:t>
            </a:r>
            <a:br>
              <a:rPr lang="sv-SE">
                <a:cs typeface="+mn-lt"/>
              </a:rPr>
            </a:br>
            <a:r>
              <a:rPr lang="sv-SE"/>
              <a:t>Uppsala universitets Departement for Peace and </a:t>
            </a:r>
            <a:r>
              <a:rPr lang="sv-SE" err="1"/>
              <a:t>Conflict</a:t>
            </a:r>
            <a:r>
              <a:rPr lang="sv-SE"/>
              <a:t> Research (UCDP) är det institut som samlar in data om olika typer av konflikter världen över. Källa: </a:t>
            </a:r>
            <a:r>
              <a:rPr lang="sv-SE">
                <a:hlinkClick r:id="rId3"/>
              </a:rPr>
              <a:t>UCDP - Uppsala Conflict Data Program (uu.se)</a:t>
            </a:r>
            <a:r>
              <a:rPr lang="sv-SE"/>
              <a:t>. (Det vanligaste sättet att mäta väpnade konflikter i världen är att räkna konflikter där stater är inblandade. Därför är siffror omkring 60 det som oftast nämns i dessa sammanhang. </a:t>
            </a:r>
            <a:r>
              <a:rPr lang="sv-SE" err="1"/>
              <a:t>Act</a:t>
            </a:r>
            <a:r>
              <a:rPr lang="sv-SE"/>
              <a:t> Svenska kyrkans arbete riktar sig till människor som drabbas av fler konflikter än enbart de statliga.) </a:t>
            </a:r>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0B2B659-03EE-410B-B98C-E1D327100151}" type="slidenum">
              <a:rPr lang="sv-SE" smtClean="0"/>
              <a:t>4</a:t>
            </a:fld>
            <a:endParaRPr lang="sv-SE"/>
          </a:p>
        </p:txBody>
      </p:sp>
    </p:spTree>
    <p:extLst>
      <p:ext uri="{BB962C8B-B14F-4D97-AF65-F5344CB8AC3E}">
        <p14:creationId xmlns:p14="http://schemas.microsoft.com/office/powerpoint/2010/main" val="1990005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Siffran 1 av 4 återkommer i flera pressmeddelanden och tal från FN. Källa: UN. Jan, 2023. </a:t>
            </a:r>
            <a:r>
              <a:rPr lang="sv-SE">
                <a:hlinkClick r:id="rId3"/>
              </a:rPr>
              <a:t>With Highest Number of Violent Conflicts Since Second World War, United Nations Must Rethink Efforts to Achieve, Sustain Peace, Speakers Tell Security Council | Meetings Coverage and Press Releases</a:t>
            </a:r>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0B2B659-03EE-410B-B98C-E1D327100151}" type="slidenum">
              <a:rPr lang="sv-SE" smtClean="0"/>
              <a:t>5</a:t>
            </a:fld>
            <a:endParaRPr lang="sv-SE"/>
          </a:p>
        </p:txBody>
      </p:sp>
    </p:spTree>
    <p:extLst>
      <p:ext uri="{BB962C8B-B14F-4D97-AF65-F5344CB8AC3E}">
        <p14:creationId xmlns:p14="http://schemas.microsoft.com/office/powerpoint/2010/main" val="1232657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B98E5-B8A1-5777-E810-054C07A2D9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049C66-D923-704B-315C-CEB3D76BA2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872525-0149-116F-82F8-7FCCD1FFEF14}"/>
              </a:ext>
            </a:extLst>
          </p:cNvPr>
          <p:cNvSpPr>
            <a:spLocks noGrp="1"/>
          </p:cNvSpPr>
          <p:nvPr>
            <p:ph type="body" idx="1"/>
          </p:nvPr>
        </p:nvSpPr>
        <p:spPr/>
        <p:txBody>
          <a:bodyPr/>
          <a:lstStyle/>
          <a:p>
            <a:r>
              <a:rPr lang="sv-SE"/>
              <a:t>I Julinsamlingens kampanjfilm får vi se barn som befinner sig i en krigsdrabbad miljö och söker sig till ett skyddsrum tillsammans med vuxna. Filmen finns i flera olika format som går att ladda ner från </a:t>
            </a:r>
            <a:r>
              <a:rPr lang="sv-SE" err="1"/>
              <a:t>Vimeo</a:t>
            </a:r>
            <a:r>
              <a:rPr lang="sv-SE"/>
              <a:t> för att använda exempelvis på församlingens storbildsskärmar eller i sociala medier. </a:t>
            </a:r>
            <a:endParaRPr lang="en-US">
              <a:solidFill>
                <a:srgbClr val="444444"/>
              </a:solidFill>
            </a:endParaRPr>
          </a:p>
          <a:p>
            <a:endParaRPr lang="en-US">
              <a:solidFill>
                <a:srgbClr val="444444"/>
              </a:solidFill>
            </a:endParaRPr>
          </a:p>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01273A86-AB95-8CA4-14A3-404E7AF2D91C}"/>
              </a:ext>
            </a:extLst>
          </p:cNvPr>
          <p:cNvSpPr>
            <a:spLocks noGrp="1"/>
          </p:cNvSpPr>
          <p:nvPr>
            <p:ph type="sldNum" sz="quarter" idx="5"/>
          </p:nvPr>
        </p:nvSpPr>
        <p:spPr/>
        <p:txBody>
          <a:bodyPr/>
          <a:lstStyle/>
          <a:p>
            <a:fld id="{80B2B659-03EE-410B-B98C-E1D327100151}" type="slidenum">
              <a:rPr lang="sv-SE" smtClean="0"/>
              <a:t>6</a:t>
            </a:fld>
            <a:endParaRPr lang="sv-SE"/>
          </a:p>
        </p:txBody>
      </p:sp>
    </p:spTree>
    <p:extLst>
      <p:ext uri="{BB962C8B-B14F-4D97-AF65-F5344CB8AC3E}">
        <p14:creationId xmlns:p14="http://schemas.microsoft.com/office/powerpoint/2010/main" val="1746423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a:latin typeface="Calibri"/>
                <a:ea typeface="Calibri"/>
                <a:cs typeface="Calibri"/>
              </a:rPr>
              <a:t>Denna </a:t>
            </a:r>
            <a:r>
              <a:rPr lang="en-US" err="1">
                <a:latin typeface="Calibri"/>
                <a:ea typeface="Calibri"/>
                <a:cs typeface="Calibri"/>
              </a:rPr>
              <a:t>karta</a:t>
            </a:r>
            <a:r>
              <a:rPr lang="en-US">
                <a:latin typeface="Calibri"/>
                <a:ea typeface="Calibri"/>
                <a:cs typeface="Calibri"/>
              </a:rPr>
              <a:t> </a:t>
            </a:r>
            <a:r>
              <a:rPr lang="en-US" err="1">
                <a:latin typeface="Calibri"/>
                <a:ea typeface="Calibri"/>
                <a:cs typeface="Calibri"/>
              </a:rPr>
              <a:t>är</a:t>
            </a:r>
            <a:r>
              <a:rPr lang="en-US">
                <a:latin typeface="Calibri"/>
                <a:ea typeface="Calibri"/>
                <a:cs typeface="Calibri"/>
              </a:rPr>
              <a:t> </a:t>
            </a:r>
            <a:r>
              <a:rPr lang="en-US" err="1">
                <a:latin typeface="Calibri"/>
                <a:ea typeface="Calibri"/>
                <a:cs typeface="Calibri"/>
              </a:rPr>
              <a:t>från</a:t>
            </a:r>
            <a:r>
              <a:rPr lang="en-US">
                <a:latin typeface="Calibri"/>
                <a:ea typeface="Calibri"/>
                <a:cs typeface="Calibri"/>
              </a:rPr>
              <a:t> </a:t>
            </a:r>
            <a:r>
              <a:rPr lang="en-US" err="1">
                <a:latin typeface="Calibri"/>
                <a:ea typeface="Calibri"/>
                <a:cs typeface="Calibri"/>
              </a:rPr>
              <a:t>senaste</a:t>
            </a:r>
            <a:r>
              <a:rPr lang="en-US">
                <a:latin typeface="Calibri"/>
                <a:ea typeface="Calibri"/>
                <a:cs typeface="Calibri"/>
              </a:rPr>
              <a:t> </a:t>
            </a:r>
            <a:r>
              <a:rPr lang="en-US" err="1">
                <a:latin typeface="Calibri"/>
                <a:ea typeface="Calibri"/>
                <a:cs typeface="Calibri"/>
              </a:rPr>
              <a:t>årsberättelsen</a:t>
            </a:r>
            <a:r>
              <a:rPr lang="en-US">
                <a:latin typeface="Calibri"/>
                <a:ea typeface="Calibri"/>
                <a:cs typeface="Calibri"/>
              </a:rPr>
              <a:t>, 2025. </a:t>
            </a:r>
            <a:r>
              <a:rPr lang="en-US" err="1">
                <a:latin typeface="Calibri"/>
                <a:ea typeface="Calibri"/>
                <a:cs typeface="Calibri"/>
              </a:rPr>
              <a:t>Ungefär</a:t>
            </a:r>
            <a:r>
              <a:rPr lang="en-US">
                <a:latin typeface="Calibri"/>
                <a:ea typeface="Calibri"/>
                <a:cs typeface="Calibri"/>
              </a:rPr>
              <a:t> </a:t>
            </a:r>
            <a:r>
              <a:rPr lang="en-US" err="1">
                <a:latin typeface="Calibri"/>
                <a:ea typeface="Calibri"/>
                <a:cs typeface="Calibri"/>
              </a:rPr>
              <a:t>samma</a:t>
            </a:r>
            <a:r>
              <a:rPr lang="en-US">
                <a:latin typeface="Calibri"/>
                <a:ea typeface="Calibri"/>
                <a:cs typeface="Calibri"/>
              </a:rPr>
              <a:t> </a:t>
            </a:r>
            <a:r>
              <a:rPr lang="en-US" err="1">
                <a:latin typeface="Calibri"/>
                <a:ea typeface="Calibri"/>
                <a:cs typeface="Calibri"/>
              </a:rPr>
              <a:t>insatser</a:t>
            </a:r>
            <a:r>
              <a:rPr lang="en-US">
                <a:latin typeface="Calibri"/>
                <a:ea typeface="Calibri"/>
                <a:cs typeface="Calibri"/>
              </a:rPr>
              <a:t> </a:t>
            </a:r>
            <a:r>
              <a:rPr lang="en-US" err="1">
                <a:latin typeface="Calibri"/>
                <a:ea typeface="Calibri"/>
                <a:cs typeface="Calibri"/>
              </a:rPr>
              <a:t>pågår</a:t>
            </a:r>
            <a:r>
              <a:rPr lang="en-US">
                <a:latin typeface="Calibri"/>
                <a:ea typeface="Calibri"/>
                <a:cs typeface="Calibri"/>
              </a:rPr>
              <a:t> </a:t>
            </a:r>
            <a:r>
              <a:rPr lang="en-US" err="1">
                <a:latin typeface="Calibri"/>
                <a:ea typeface="Calibri"/>
                <a:cs typeface="Calibri"/>
              </a:rPr>
              <a:t>också</a:t>
            </a:r>
            <a:r>
              <a:rPr lang="en-US">
                <a:latin typeface="Calibri"/>
                <a:ea typeface="Calibri"/>
                <a:cs typeface="Calibri"/>
              </a:rPr>
              <a:t> under 2026, med </a:t>
            </a:r>
            <a:r>
              <a:rPr lang="en-US" err="1">
                <a:latin typeface="Calibri"/>
                <a:ea typeface="Calibri"/>
                <a:cs typeface="Calibri"/>
              </a:rPr>
              <a:t>några</a:t>
            </a:r>
            <a:r>
              <a:rPr lang="en-US">
                <a:latin typeface="Calibri"/>
                <a:ea typeface="Calibri"/>
                <a:cs typeface="Calibri"/>
              </a:rPr>
              <a:t> </a:t>
            </a:r>
            <a:r>
              <a:rPr lang="en-US" err="1">
                <a:latin typeface="Calibri"/>
                <a:ea typeface="Calibri"/>
                <a:cs typeface="Calibri"/>
              </a:rPr>
              <a:t>tillkommande</a:t>
            </a:r>
            <a:r>
              <a:rPr lang="en-US">
                <a:latin typeface="Calibri"/>
                <a:ea typeface="Calibri"/>
                <a:cs typeface="Calibri"/>
              </a:rPr>
              <a:t>/</a:t>
            </a:r>
            <a:r>
              <a:rPr lang="en-US" err="1">
                <a:latin typeface="Calibri"/>
                <a:ea typeface="Calibri"/>
                <a:cs typeface="Calibri"/>
              </a:rPr>
              <a:t>avslutade</a:t>
            </a:r>
            <a:r>
              <a:rPr lang="en-US">
                <a:latin typeface="Calibri"/>
                <a:ea typeface="Calibri"/>
                <a:cs typeface="Calibri"/>
              </a:rPr>
              <a:t> </a:t>
            </a:r>
            <a:r>
              <a:rPr lang="en-US" err="1">
                <a:latin typeface="Calibri"/>
                <a:ea typeface="Calibri"/>
                <a:cs typeface="Calibri"/>
              </a:rPr>
              <a:t>katastrofinsatser</a:t>
            </a:r>
            <a:r>
              <a:rPr lang="en-US">
                <a:latin typeface="Calibri"/>
                <a:ea typeface="Calibri"/>
                <a:cs typeface="Calibri"/>
              </a:rPr>
              <a:t>. Ny </a:t>
            </a:r>
            <a:r>
              <a:rPr lang="en-US" err="1">
                <a:latin typeface="Calibri"/>
                <a:ea typeface="Calibri"/>
                <a:cs typeface="Calibri"/>
              </a:rPr>
              <a:t>statistik</a:t>
            </a:r>
            <a:r>
              <a:rPr lang="en-US">
                <a:latin typeface="Calibri"/>
                <a:ea typeface="Calibri"/>
                <a:cs typeface="Calibri"/>
              </a:rPr>
              <a:t> för 2026 </a:t>
            </a:r>
            <a:r>
              <a:rPr lang="en-US" err="1">
                <a:latin typeface="Calibri"/>
                <a:ea typeface="Calibri"/>
                <a:cs typeface="Calibri"/>
              </a:rPr>
              <a:t>tas</a:t>
            </a:r>
            <a:r>
              <a:rPr lang="en-US">
                <a:latin typeface="Calibri"/>
                <a:ea typeface="Calibri"/>
                <a:cs typeface="Calibri"/>
              </a:rPr>
              <a:t> </a:t>
            </a:r>
            <a:r>
              <a:rPr lang="en-US" err="1">
                <a:latin typeface="Calibri"/>
                <a:ea typeface="Calibri"/>
                <a:cs typeface="Calibri"/>
              </a:rPr>
              <a:t>ut</a:t>
            </a:r>
            <a:r>
              <a:rPr lang="en-US">
                <a:latin typeface="Calibri"/>
                <a:ea typeface="Calibri"/>
                <a:cs typeface="Calibri"/>
              </a:rPr>
              <a:t> </a:t>
            </a:r>
            <a:r>
              <a:rPr lang="en-US" err="1">
                <a:latin typeface="Calibri"/>
                <a:ea typeface="Calibri"/>
                <a:cs typeface="Calibri"/>
              </a:rPr>
              <a:t>i</a:t>
            </a:r>
            <a:r>
              <a:rPr lang="en-US">
                <a:latin typeface="Calibri"/>
                <a:ea typeface="Calibri"/>
                <a:cs typeface="Calibri"/>
              </a:rPr>
              <a:t> </a:t>
            </a:r>
            <a:r>
              <a:rPr lang="en-US" err="1">
                <a:latin typeface="Calibri"/>
                <a:ea typeface="Calibri"/>
                <a:cs typeface="Calibri"/>
              </a:rPr>
              <a:t>slutet</a:t>
            </a:r>
            <a:r>
              <a:rPr lang="en-US">
                <a:latin typeface="Calibri"/>
                <a:ea typeface="Calibri"/>
                <a:cs typeface="Calibri"/>
              </a:rPr>
              <a:t> av </a:t>
            </a:r>
            <a:r>
              <a:rPr lang="en-US" err="1">
                <a:latin typeface="Calibri"/>
                <a:ea typeface="Calibri"/>
                <a:cs typeface="Calibri"/>
              </a:rPr>
              <a:t>året</a:t>
            </a:r>
            <a:r>
              <a:rPr lang="en-US">
                <a:latin typeface="Calibri"/>
                <a:ea typeface="Calibri"/>
                <a:cs typeface="Calibri"/>
              </a:rPr>
              <a:t>. </a:t>
            </a:r>
          </a:p>
          <a:p>
            <a:r>
              <a:rPr lang="en-US">
                <a:latin typeface="Calibri"/>
                <a:ea typeface="Calibri"/>
                <a:cs typeface="Calibri"/>
              </a:rPr>
              <a:t>För </a:t>
            </a:r>
            <a:r>
              <a:rPr lang="en-US" err="1">
                <a:latin typeface="Calibri"/>
                <a:ea typeface="Calibri"/>
                <a:cs typeface="Calibri"/>
              </a:rPr>
              <a:t>Julinsamlingen</a:t>
            </a:r>
            <a:r>
              <a:rPr lang="en-US">
                <a:latin typeface="Calibri"/>
                <a:ea typeface="Calibri"/>
                <a:cs typeface="Calibri"/>
              </a:rPr>
              <a:t> </a:t>
            </a:r>
            <a:r>
              <a:rPr lang="en-US" err="1">
                <a:latin typeface="Calibri"/>
                <a:ea typeface="Calibri"/>
                <a:cs typeface="Calibri"/>
              </a:rPr>
              <a:t>har</a:t>
            </a:r>
            <a:r>
              <a:rPr lang="en-US">
                <a:latin typeface="Calibri"/>
                <a:ea typeface="Calibri"/>
                <a:cs typeface="Calibri"/>
              </a:rPr>
              <a:t> fem </a:t>
            </a:r>
            <a:r>
              <a:rPr lang="en-US" err="1">
                <a:latin typeface="Calibri"/>
                <a:ea typeface="Calibri"/>
                <a:cs typeface="Calibri"/>
              </a:rPr>
              <a:t>projekt</a:t>
            </a:r>
            <a:r>
              <a:rPr lang="en-US">
                <a:latin typeface="Calibri"/>
                <a:ea typeface="Calibri"/>
                <a:cs typeface="Calibri"/>
              </a:rPr>
              <a:t> </a:t>
            </a:r>
            <a:r>
              <a:rPr lang="en-US" err="1">
                <a:latin typeface="Calibri"/>
                <a:ea typeface="Calibri"/>
                <a:cs typeface="Calibri"/>
              </a:rPr>
              <a:t>valts</a:t>
            </a:r>
            <a:r>
              <a:rPr lang="en-US">
                <a:latin typeface="Calibri"/>
                <a:ea typeface="Calibri"/>
                <a:cs typeface="Calibri"/>
              </a:rPr>
              <a:t> </a:t>
            </a:r>
            <a:r>
              <a:rPr lang="en-US" err="1">
                <a:latin typeface="Calibri"/>
                <a:ea typeface="Calibri"/>
                <a:cs typeface="Calibri"/>
              </a:rPr>
              <a:t>ut</a:t>
            </a:r>
            <a:r>
              <a:rPr lang="en-US">
                <a:latin typeface="Calibri"/>
                <a:ea typeface="Calibri"/>
                <a:cs typeface="Calibri"/>
              </a:rPr>
              <a:t> </a:t>
            </a:r>
            <a:r>
              <a:rPr lang="en-US" err="1">
                <a:latin typeface="Calibri"/>
                <a:ea typeface="Calibri"/>
                <a:cs typeface="Calibri"/>
              </a:rPr>
              <a:t>att</a:t>
            </a:r>
            <a:r>
              <a:rPr lang="en-US">
                <a:latin typeface="Calibri"/>
                <a:ea typeface="Calibri"/>
                <a:cs typeface="Calibri"/>
              </a:rPr>
              <a:t> </a:t>
            </a:r>
            <a:r>
              <a:rPr lang="en-US" err="1">
                <a:latin typeface="Calibri"/>
                <a:ea typeface="Calibri"/>
                <a:cs typeface="Calibri"/>
              </a:rPr>
              <a:t>berätta</a:t>
            </a:r>
            <a:r>
              <a:rPr lang="en-US">
                <a:latin typeface="Calibri"/>
                <a:ea typeface="Calibri"/>
                <a:cs typeface="Calibri"/>
              </a:rPr>
              <a:t> om </a:t>
            </a:r>
            <a:r>
              <a:rPr lang="en-US" err="1">
                <a:latin typeface="Calibri"/>
                <a:ea typeface="Calibri"/>
                <a:cs typeface="Calibri"/>
              </a:rPr>
              <a:t>mer</a:t>
            </a:r>
            <a:r>
              <a:rPr lang="en-US">
                <a:latin typeface="Calibri"/>
                <a:ea typeface="Calibri"/>
                <a:cs typeface="Calibri"/>
              </a:rPr>
              <a:t> </a:t>
            </a:r>
            <a:r>
              <a:rPr lang="en-US" err="1">
                <a:latin typeface="Calibri"/>
                <a:ea typeface="Calibri"/>
                <a:cs typeface="Calibri"/>
              </a:rPr>
              <a:t>ingående</a:t>
            </a:r>
            <a:r>
              <a:rPr lang="en-US">
                <a:latin typeface="Calibri"/>
                <a:ea typeface="Calibri"/>
                <a:cs typeface="Calibri"/>
              </a:rPr>
              <a:t>, se </a:t>
            </a:r>
            <a:r>
              <a:rPr lang="en-US" err="1">
                <a:latin typeface="Calibri"/>
                <a:ea typeface="Calibri"/>
                <a:cs typeface="Calibri"/>
              </a:rPr>
              <a:t>kommande</a:t>
            </a:r>
            <a:r>
              <a:rPr lang="en-US">
                <a:latin typeface="Calibri"/>
                <a:ea typeface="Calibri"/>
                <a:cs typeface="Calibri"/>
              </a:rPr>
              <a:t> </a:t>
            </a:r>
            <a:r>
              <a:rPr lang="en-US" err="1">
                <a:latin typeface="Calibri"/>
                <a:ea typeface="Calibri"/>
                <a:cs typeface="Calibri"/>
              </a:rPr>
              <a:t>bilder</a:t>
            </a:r>
            <a:r>
              <a:rPr lang="en-US">
                <a:latin typeface="Calibri"/>
                <a:ea typeface="Calibri"/>
                <a:cs typeface="Calibri"/>
              </a:rPr>
              <a:t>. </a:t>
            </a:r>
            <a:r>
              <a:rPr lang="en-US" err="1">
                <a:latin typeface="Calibri"/>
                <a:ea typeface="Calibri"/>
                <a:cs typeface="Calibri"/>
              </a:rPr>
              <a:t>Verksamhetsexemplen</a:t>
            </a:r>
            <a:r>
              <a:rPr lang="en-US">
                <a:latin typeface="Calibri"/>
                <a:ea typeface="Calibri"/>
                <a:cs typeface="Calibri"/>
              </a:rPr>
              <a:t> </a:t>
            </a:r>
            <a:r>
              <a:rPr lang="en-US" err="1">
                <a:latin typeface="Calibri"/>
                <a:ea typeface="Calibri"/>
                <a:cs typeface="Calibri"/>
              </a:rPr>
              <a:t>finns</a:t>
            </a:r>
            <a:r>
              <a:rPr lang="en-US">
                <a:latin typeface="Calibri"/>
                <a:ea typeface="Calibri"/>
                <a:cs typeface="Calibri"/>
              </a:rPr>
              <a:t> </a:t>
            </a:r>
            <a:r>
              <a:rPr lang="en-US" err="1">
                <a:latin typeface="Calibri"/>
                <a:ea typeface="Calibri"/>
                <a:cs typeface="Calibri"/>
              </a:rPr>
              <a:t>också</a:t>
            </a:r>
            <a:r>
              <a:rPr lang="en-US">
                <a:latin typeface="Calibri"/>
                <a:ea typeface="Calibri"/>
                <a:cs typeface="Calibri"/>
              </a:rPr>
              <a:t> </a:t>
            </a:r>
            <a:r>
              <a:rPr lang="en-US" err="1">
                <a:latin typeface="Calibri"/>
                <a:ea typeface="Calibri"/>
                <a:cs typeface="Calibri"/>
              </a:rPr>
              <a:t>i</a:t>
            </a:r>
            <a:r>
              <a:rPr lang="en-US">
                <a:latin typeface="Calibri"/>
                <a:ea typeface="Calibri"/>
                <a:cs typeface="Calibri"/>
              </a:rPr>
              <a:t> </a:t>
            </a:r>
            <a:r>
              <a:rPr lang="en-US" err="1">
                <a:latin typeface="Calibri"/>
                <a:ea typeface="Calibri"/>
                <a:cs typeface="Calibri"/>
              </a:rPr>
              <a:t>Julinsamlingens</a:t>
            </a:r>
            <a:r>
              <a:rPr lang="en-US">
                <a:latin typeface="Calibri"/>
                <a:ea typeface="Calibri"/>
                <a:cs typeface="Calibri"/>
              </a:rPr>
              <a:t> folder och kampanjtidning.</a:t>
            </a:r>
            <a:endParaRPr lang="en-US"/>
          </a:p>
          <a:p>
            <a:endParaRPr lang="sv-SE"/>
          </a:p>
          <a:p>
            <a:endParaRPr lang="sv-SE"/>
          </a:p>
        </p:txBody>
      </p:sp>
      <p:sp>
        <p:nvSpPr>
          <p:cNvPr id="4" name="Platshållare för bildnummer 3"/>
          <p:cNvSpPr>
            <a:spLocks noGrp="1"/>
          </p:cNvSpPr>
          <p:nvPr>
            <p:ph type="sldNum" sz="quarter" idx="5"/>
          </p:nvPr>
        </p:nvSpPr>
        <p:spPr/>
        <p:txBody>
          <a:bodyPr/>
          <a:lstStyle/>
          <a:p>
            <a:fld id="{80B2B659-03EE-410B-B98C-E1D327100151}" type="slidenum">
              <a:rPr lang="sv-SE" smtClean="0"/>
              <a:t>7</a:t>
            </a:fld>
            <a:endParaRPr lang="sv-SE"/>
          </a:p>
        </p:txBody>
      </p:sp>
    </p:spTree>
    <p:extLst>
      <p:ext uri="{BB962C8B-B14F-4D97-AF65-F5344CB8AC3E}">
        <p14:creationId xmlns:p14="http://schemas.microsoft.com/office/powerpoint/2010/main" val="2251001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Läs mer om Ukraina: Kriget i Ukraina - Skänk pengar och rädda liv!</a:t>
            </a:r>
          </a:p>
          <a:p>
            <a:endParaRPr lang="en-US"/>
          </a:p>
        </p:txBody>
      </p:sp>
      <p:sp>
        <p:nvSpPr>
          <p:cNvPr id="4" name="Slide Number Placeholder 3"/>
          <p:cNvSpPr>
            <a:spLocks noGrp="1"/>
          </p:cNvSpPr>
          <p:nvPr>
            <p:ph type="sldNum" sz="quarter" idx="5"/>
          </p:nvPr>
        </p:nvSpPr>
        <p:spPr/>
        <p:txBody>
          <a:bodyPr/>
          <a:lstStyle/>
          <a:p>
            <a:fld id="{80B2B659-03EE-410B-B98C-E1D327100151}" type="slidenum">
              <a:rPr lang="sv-SE" smtClean="0"/>
              <a:t>8</a:t>
            </a:fld>
            <a:endParaRPr lang="sv-SE"/>
          </a:p>
        </p:txBody>
      </p:sp>
    </p:spTree>
    <p:extLst>
      <p:ext uri="{BB962C8B-B14F-4D97-AF65-F5344CB8AC3E}">
        <p14:creationId xmlns:p14="http://schemas.microsoft.com/office/powerpoint/2010/main" val="2905550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På</a:t>
            </a:r>
            <a:r>
              <a:rPr lang="en-US">
                <a:latin typeface="Calibri"/>
                <a:ea typeface="Calibri"/>
                <a:cs typeface="Calibri"/>
              </a:rPr>
              <a:t> </a:t>
            </a:r>
            <a:r>
              <a:rPr lang="en-US" err="1">
                <a:latin typeface="Calibri"/>
                <a:ea typeface="Calibri"/>
                <a:cs typeface="Calibri"/>
              </a:rPr>
              <a:t>bilden</a:t>
            </a:r>
            <a:r>
              <a:rPr lang="en-US">
                <a:latin typeface="Calibri"/>
                <a:ea typeface="Calibri"/>
                <a:cs typeface="Calibri"/>
              </a:rPr>
              <a:t>: Katyana (</a:t>
            </a:r>
            <a:r>
              <a:rPr lang="en-US" err="1">
                <a:latin typeface="Calibri"/>
                <a:ea typeface="Calibri"/>
                <a:cs typeface="Calibri"/>
              </a:rPr>
              <a:t>i</a:t>
            </a:r>
            <a:r>
              <a:rPr lang="en-US">
                <a:latin typeface="Calibri"/>
                <a:ea typeface="Calibri"/>
                <a:cs typeface="Calibri"/>
              </a:rPr>
              <a:t> mitten) </a:t>
            </a:r>
            <a:r>
              <a:rPr lang="en-US" err="1">
                <a:latin typeface="Calibri"/>
                <a:ea typeface="Calibri"/>
                <a:cs typeface="Calibri"/>
              </a:rPr>
              <a:t>har</a:t>
            </a:r>
            <a:r>
              <a:rPr lang="en-US">
                <a:latin typeface="Calibri"/>
                <a:ea typeface="Calibri"/>
                <a:cs typeface="Calibri"/>
              </a:rPr>
              <a:t> </a:t>
            </a:r>
            <a:r>
              <a:rPr lang="en-US" err="1">
                <a:latin typeface="Calibri"/>
                <a:ea typeface="Calibri"/>
                <a:cs typeface="Calibri"/>
              </a:rPr>
              <a:t>flytt</a:t>
            </a:r>
            <a:r>
              <a:rPr lang="en-US">
                <a:latin typeface="Calibri"/>
                <a:ea typeface="Calibri"/>
                <a:cs typeface="Calibri"/>
              </a:rPr>
              <a:t> </a:t>
            </a:r>
            <a:r>
              <a:rPr lang="en-US" err="1">
                <a:latin typeface="Calibri"/>
                <a:ea typeface="Calibri"/>
                <a:cs typeface="Calibri"/>
              </a:rPr>
              <a:t>från</a:t>
            </a:r>
            <a:r>
              <a:rPr lang="en-US">
                <a:latin typeface="Calibri"/>
                <a:ea typeface="Calibri"/>
                <a:cs typeface="Calibri"/>
              </a:rPr>
              <a:t> </a:t>
            </a:r>
            <a:r>
              <a:rPr lang="en-US" err="1">
                <a:latin typeface="Calibri"/>
                <a:ea typeface="Calibri"/>
                <a:cs typeface="Calibri"/>
              </a:rPr>
              <a:t>sitt</a:t>
            </a:r>
            <a:r>
              <a:rPr lang="en-US">
                <a:latin typeface="Calibri"/>
                <a:ea typeface="Calibri"/>
                <a:cs typeface="Calibri"/>
              </a:rPr>
              <a:t> hem och </a:t>
            </a:r>
            <a:r>
              <a:rPr lang="en-US" err="1">
                <a:latin typeface="Calibri"/>
                <a:ea typeface="Calibri"/>
                <a:cs typeface="Calibri"/>
              </a:rPr>
              <a:t>deltar</a:t>
            </a:r>
            <a:r>
              <a:rPr lang="en-US">
                <a:latin typeface="Calibri"/>
                <a:ea typeface="Calibri"/>
                <a:cs typeface="Calibri"/>
              </a:rPr>
              <a:t> </a:t>
            </a:r>
            <a:r>
              <a:rPr lang="en-US" err="1">
                <a:latin typeface="Calibri"/>
                <a:ea typeface="Calibri"/>
                <a:cs typeface="Calibri"/>
              </a:rPr>
              <a:t>i</a:t>
            </a:r>
            <a:r>
              <a:rPr lang="en-US">
                <a:latin typeface="Calibri"/>
                <a:ea typeface="Calibri"/>
                <a:cs typeface="Calibri"/>
              </a:rPr>
              <a:t> </a:t>
            </a:r>
            <a:r>
              <a:rPr lang="en-US" err="1">
                <a:latin typeface="Calibri"/>
                <a:ea typeface="Calibri"/>
                <a:cs typeface="Calibri"/>
              </a:rPr>
              <a:t>en</a:t>
            </a:r>
            <a:r>
              <a:rPr lang="en-US">
                <a:latin typeface="Calibri"/>
                <a:ea typeface="Calibri"/>
                <a:cs typeface="Calibri"/>
              </a:rPr>
              <a:t> av de </a:t>
            </a:r>
            <a:r>
              <a:rPr lang="en-US" err="1">
                <a:latin typeface="Calibri"/>
                <a:ea typeface="Calibri"/>
                <a:cs typeface="Calibri"/>
              </a:rPr>
              <a:t>gruppverksamheter</a:t>
            </a:r>
            <a:r>
              <a:rPr lang="en-US">
                <a:latin typeface="Calibri"/>
                <a:ea typeface="Calibri"/>
                <a:cs typeface="Calibri"/>
              </a:rPr>
              <a:t> </a:t>
            </a:r>
            <a:r>
              <a:rPr lang="en-US" err="1">
                <a:latin typeface="Calibri"/>
                <a:ea typeface="Calibri"/>
                <a:cs typeface="Calibri"/>
              </a:rPr>
              <a:t>som</a:t>
            </a:r>
            <a:r>
              <a:rPr lang="en-US">
                <a:latin typeface="Calibri"/>
                <a:ea typeface="Calibri"/>
                <a:cs typeface="Calibri"/>
              </a:rPr>
              <a:t> Act Svenska </a:t>
            </a:r>
            <a:r>
              <a:rPr lang="en-US" err="1">
                <a:latin typeface="Calibri"/>
                <a:ea typeface="Calibri"/>
                <a:cs typeface="Calibri"/>
              </a:rPr>
              <a:t>kyrkan</a:t>
            </a:r>
            <a:r>
              <a:rPr lang="en-US">
                <a:latin typeface="Calibri"/>
                <a:ea typeface="Calibri"/>
                <a:cs typeface="Calibri"/>
              </a:rPr>
              <a:t> </a:t>
            </a:r>
            <a:r>
              <a:rPr lang="en-US" err="1">
                <a:latin typeface="Calibri"/>
                <a:ea typeface="Calibri"/>
                <a:cs typeface="Calibri"/>
              </a:rPr>
              <a:t>bidrar</a:t>
            </a:r>
            <a:r>
              <a:rPr lang="en-US">
                <a:latin typeface="Calibri"/>
                <a:ea typeface="Calibri"/>
                <a:cs typeface="Calibri"/>
              </a:rPr>
              <a:t> till </a:t>
            </a:r>
            <a:r>
              <a:rPr lang="en-US" err="1">
                <a:latin typeface="Calibri"/>
                <a:ea typeface="Calibri"/>
                <a:cs typeface="Calibri"/>
              </a:rPr>
              <a:t>i</a:t>
            </a:r>
            <a:r>
              <a:rPr lang="en-US">
                <a:latin typeface="Calibri"/>
                <a:ea typeface="Calibri"/>
                <a:cs typeface="Calibri"/>
              </a:rPr>
              <a:t> </a:t>
            </a:r>
            <a:r>
              <a:rPr lang="en-US" err="1">
                <a:latin typeface="Calibri"/>
                <a:ea typeface="Calibri"/>
                <a:cs typeface="Calibri"/>
              </a:rPr>
              <a:t>Ukraina</a:t>
            </a:r>
            <a:r>
              <a:rPr lang="en-US">
                <a:latin typeface="Calibri"/>
                <a:ea typeface="Calibri"/>
                <a:cs typeface="Calibri"/>
              </a:rPr>
              <a:t>. </a:t>
            </a:r>
            <a:r>
              <a:rPr lang="en-US" err="1">
                <a:latin typeface="Calibri"/>
                <a:ea typeface="Calibri"/>
                <a:cs typeface="Calibri"/>
              </a:rPr>
              <a:t>Läs</a:t>
            </a:r>
            <a:r>
              <a:rPr lang="en-US">
                <a:latin typeface="Calibri"/>
                <a:ea typeface="Calibri"/>
                <a:cs typeface="Calibri"/>
              </a:rPr>
              <a:t> alla </a:t>
            </a:r>
            <a:r>
              <a:rPr lang="en-US" err="1">
                <a:latin typeface="Calibri"/>
                <a:ea typeface="Calibri"/>
                <a:cs typeface="Calibri"/>
              </a:rPr>
              <a:t>Julinsamlingens</a:t>
            </a:r>
            <a:r>
              <a:rPr lang="en-US">
                <a:latin typeface="Calibri"/>
                <a:ea typeface="Calibri"/>
                <a:cs typeface="Calibri"/>
              </a:rPr>
              <a:t> </a:t>
            </a:r>
            <a:r>
              <a:rPr lang="en-US" err="1">
                <a:latin typeface="Calibri"/>
                <a:ea typeface="Calibri"/>
                <a:cs typeface="Calibri"/>
              </a:rPr>
              <a:t>berättelser</a:t>
            </a:r>
            <a:r>
              <a:rPr lang="en-US">
                <a:latin typeface="Calibri"/>
                <a:ea typeface="Calibri"/>
                <a:cs typeface="Calibri"/>
              </a:rPr>
              <a:t>, du </a:t>
            </a:r>
            <a:r>
              <a:rPr lang="en-US" err="1">
                <a:latin typeface="Calibri"/>
                <a:ea typeface="Calibri"/>
                <a:cs typeface="Calibri"/>
              </a:rPr>
              <a:t>hittar</a:t>
            </a:r>
            <a:r>
              <a:rPr lang="en-US">
                <a:latin typeface="Calibri"/>
                <a:ea typeface="Calibri"/>
                <a:cs typeface="Calibri"/>
              </a:rPr>
              <a:t> dem </a:t>
            </a:r>
            <a:r>
              <a:rPr lang="en-US" err="1">
                <a:latin typeface="Calibri"/>
                <a:ea typeface="Calibri"/>
                <a:cs typeface="Calibri"/>
              </a:rPr>
              <a:t>på</a:t>
            </a:r>
            <a:r>
              <a:rPr lang="en-US">
                <a:latin typeface="Calibri"/>
                <a:ea typeface="Calibri"/>
                <a:cs typeface="Calibri"/>
              </a:rPr>
              <a:t> Act Svenska </a:t>
            </a:r>
            <a:r>
              <a:rPr lang="en-US" err="1">
                <a:latin typeface="Calibri"/>
                <a:ea typeface="Calibri"/>
                <a:cs typeface="Calibri"/>
              </a:rPr>
              <a:t>kyrkans</a:t>
            </a:r>
            <a:r>
              <a:rPr lang="en-US">
                <a:latin typeface="Calibri"/>
                <a:ea typeface="Calibri"/>
                <a:cs typeface="Calibri"/>
              </a:rPr>
              <a:t> </a:t>
            </a:r>
            <a:r>
              <a:rPr lang="en-US" err="1">
                <a:latin typeface="Calibri"/>
                <a:ea typeface="Calibri"/>
                <a:cs typeface="Calibri"/>
              </a:rPr>
              <a:t>blogg</a:t>
            </a:r>
            <a:r>
              <a:rPr lang="en-US">
                <a:latin typeface="Calibri"/>
                <a:ea typeface="Calibri"/>
                <a:cs typeface="Calibri"/>
              </a:rPr>
              <a:t> </a:t>
            </a:r>
            <a:r>
              <a:rPr lang="en-US" err="1">
                <a:latin typeface="Calibri"/>
                <a:ea typeface="Calibri"/>
                <a:cs typeface="Calibri"/>
              </a:rPr>
              <a:t>eller</a:t>
            </a:r>
            <a:r>
              <a:rPr lang="en-US">
                <a:latin typeface="Calibri"/>
                <a:ea typeface="Calibri"/>
                <a:cs typeface="Calibri"/>
              </a:rPr>
              <a:t> </a:t>
            </a:r>
            <a:r>
              <a:rPr lang="en-US" err="1">
                <a:latin typeface="Calibri"/>
                <a:ea typeface="Calibri"/>
                <a:cs typeface="Calibri"/>
              </a:rPr>
              <a:t>samlade</a:t>
            </a:r>
            <a:r>
              <a:rPr lang="en-US">
                <a:latin typeface="Calibri"/>
                <a:ea typeface="Calibri"/>
                <a:cs typeface="Calibri"/>
              </a:rPr>
              <a:t> </a:t>
            </a:r>
            <a:r>
              <a:rPr lang="en-US" err="1">
                <a:latin typeface="Calibri"/>
                <a:ea typeface="Calibri"/>
                <a:cs typeface="Calibri"/>
              </a:rPr>
              <a:t>som</a:t>
            </a:r>
            <a:r>
              <a:rPr lang="en-US">
                <a:latin typeface="Calibri"/>
                <a:ea typeface="Calibri"/>
                <a:cs typeface="Calibri"/>
              </a:rPr>
              <a:t> </a:t>
            </a:r>
            <a:r>
              <a:rPr lang="en-US" err="1">
                <a:latin typeface="Calibri"/>
                <a:ea typeface="Calibri"/>
                <a:cs typeface="Calibri"/>
              </a:rPr>
              <a:t>länkar</a:t>
            </a:r>
            <a:r>
              <a:rPr lang="en-US">
                <a:latin typeface="Calibri"/>
                <a:ea typeface="Calibri"/>
                <a:cs typeface="Calibri"/>
              </a:rPr>
              <a:t> </a:t>
            </a:r>
            <a:r>
              <a:rPr lang="en-US" err="1">
                <a:latin typeface="Calibri"/>
                <a:ea typeface="Calibri"/>
                <a:cs typeface="Calibri"/>
              </a:rPr>
              <a:t>från</a:t>
            </a:r>
            <a:r>
              <a:rPr lang="en-US">
                <a:latin typeface="Calibri"/>
                <a:ea typeface="Calibri"/>
                <a:cs typeface="Calibri"/>
              </a:rPr>
              <a:t> </a:t>
            </a:r>
            <a:r>
              <a:rPr lang="en-US" err="1">
                <a:latin typeface="Calibri"/>
                <a:ea typeface="Calibri"/>
                <a:cs typeface="Calibri"/>
              </a:rPr>
              <a:t>Julinsamlingens</a:t>
            </a:r>
            <a:r>
              <a:rPr lang="en-US">
                <a:latin typeface="Calibri"/>
                <a:ea typeface="Calibri"/>
                <a:cs typeface="Calibri"/>
              </a:rPr>
              <a:t> </a:t>
            </a:r>
            <a:r>
              <a:rPr lang="en-US" err="1">
                <a:latin typeface="Calibri"/>
                <a:ea typeface="Calibri"/>
                <a:cs typeface="Calibri"/>
              </a:rPr>
              <a:t>webbsida</a:t>
            </a:r>
            <a:r>
              <a:rPr lang="en-US">
                <a:latin typeface="Calibri"/>
                <a:ea typeface="Calibri"/>
                <a:cs typeface="Calibri"/>
              </a:rPr>
              <a:t>: </a:t>
            </a:r>
            <a:r>
              <a:rPr lang="en-US">
                <a:hlinkClick r:id="rId3"/>
              </a:rPr>
              <a:t>Julinsamlingen - Julkampanj från Act Svenska kyrkan</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0B2B659-03EE-410B-B98C-E1D327100151}" type="slidenum">
              <a:rPr lang="sv-SE" smtClean="0"/>
              <a:t>9</a:t>
            </a:fld>
            <a:endParaRPr lang="sv-SE"/>
          </a:p>
        </p:txBody>
      </p:sp>
    </p:spTree>
    <p:extLst>
      <p:ext uri="{BB962C8B-B14F-4D97-AF65-F5344CB8AC3E}">
        <p14:creationId xmlns:p14="http://schemas.microsoft.com/office/powerpoint/2010/main" val="3711700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På</a:t>
            </a:r>
            <a:r>
              <a:rPr lang="en-US"/>
              <a:t> </a:t>
            </a:r>
            <a:r>
              <a:rPr lang="en-US" err="1"/>
              <a:t>bilden</a:t>
            </a:r>
            <a:r>
              <a:rPr lang="en-US"/>
              <a:t>: Pappa Hashim och </a:t>
            </a:r>
            <a:r>
              <a:rPr lang="en-US" err="1"/>
              <a:t>hans</a:t>
            </a:r>
            <a:r>
              <a:rPr lang="en-US"/>
              <a:t> son </a:t>
            </a:r>
            <a:r>
              <a:rPr lang="sv-SE" err="1"/>
              <a:t>Easin</a:t>
            </a:r>
            <a:r>
              <a:rPr lang="sv-SE"/>
              <a:t> är några av dem som fått utbildning och material för att bedriva hönsuppfödning i flyktinglägret </a:t>
            </a:r>
            <a:r>
              <a:rPr lang="sv-SE" err="1"/>
              <a:t>Cox´s</a:t>
            </a:r>
            <a:r>
              <a:rPr lang="sv-SE"/>
              <a:t> </a:t>
            </a:r>
            <a:r>
              <a:rPr lang="sv-SE" err="1"/>
              <a:t>Bazar</a:t>
            </a:r>
            <a:r>
              <a:rPr lang="sv-SE"/>
              <a:t>. </a:t>
            </a:r>
            <a:r>
              <a:rPr lang="en-US"/>
              <a:t>Läs alla </a:t>
            </a:r>
            <a:r>
              <a:rPr lang="en-US" err="1"/>
              <a:t>Julinsamlingens</a:t>
            </a:r>
            <a:r>
              <a:rPr lang="en-US"/>
              <a:t> </a:t>
            </a:r>
            <a:r>
              <a:rPr lang="en-US" err="1"/>
              <a:t>berättelser</a:t>
            </a:r>
            <a:r>
              <a:rPr lang="en-US"/>
              <a:t>, du </a:t>
            </a:r>
            <a:r>
              <a:rPr lang="en-US" err="1"/>
              <a:t>hittar</a:t>
            </a:r>
            <a:r>
              <a:rPr lang="en-US"/>
              <a:t> dem </a:t>
            </a:r>
            <a:r>
              <a:rPr lang="en-US" err="1"/>
              <a:t>på</a:t>
            </a:r>
            <a:r>
              <a:rPr lang="en-US"/>
              <a:t> Act Svenska </a:t>
            </a:r>
            <a:r>
              <a:rPr lang="en-US" err="1"/>
              <a:t>kyrkans</a:t>
            </a:r>
            <a:r>
              <a:rPr lang="en-US"/>
              <a:t> </a:t>
            </a:r>
            <a:r>
              <a:rPr lang="en-US" err="1"/>
              <a:t>blogg</a:t>
            </a:r>
            <a:r>
              <a:rPr lang="en-US"/>
              <a:t> </a:t>
            </a:r>
            <a:r>
              <a:rPr lang="en-US" err="1"/>
              <a:t>eller</a:t>
            </a:r>
            <a:r>
              <a:rPr lang="en-US"/>
              <a:t> </a:t>
            </a:r>
            <a:r>
              <a:rPr lang="en-US" err="1"/>
              <a:t>samlade</a:t>
            </a:r>
            <a:r>
              <a:rPr lang="en-US"/>
              <a:t> </a:t>
            </a:r>
            <a:r>
              <a:rPr lang="en-US" err="1"/>
              <a:t>som</a:t>
            </a:r>
            <a:r>
              <a:rPr lang="en-US"/>
              <a:t> </a:t>
            </a:r>
            <a:r>
              <a:rPr lang="en-US" err="1"/>
              <a:t>länkar</a:t>
            </a:r>
            <a:r>
              <a:rPr lang="en-US"/>
              <a:t> </a:t>
            </a:r>
            <a:r>
              <a:rPr lang="en-US" err="1"/>
              <a:t>från</a:t>
            </a:r>
            <a:r>
              <a:rPr lang="en-US"/>
              <a:t> </a:t>
            </a:r>
            <a:r>
              <a:rPr lang="en-US" err="1"/>
              <a:t>Julinsamlingens</a:t>
            </a:r>
            <a:r>
              <a:rPr lang="en-US"/>
              <a:t> </a:t>
            </a:r>
            <a:r>
              <a:rPr lang="en-US" err="1"/>
              <a:t>webbsida</a:t>
            </a:r>
            <a:r>
              <a:rPr lang="en-US"/>
              <a:t>: </a:t>
            </a:r>
            <a:r>
              <a:rPr lang="en-US">
                <a:hlinkClick r:id="rId3"/>
              </a:rPr>
              <a:t>Julinsamlingen - Julkampanj från Act Svenska kyrkan</a:t>
            </a:r>
            <a:r>
              <a:rPr lang="en-US"/>
              <a:t>. </a:t>
            </a:r>
          </a:p>
        </p:txBody>
      </p:sp>
      <p:sp>
        <p:nvSpPr>
          <p:cNvPr id="4" name="Slide Number Placeholder 3"/>
          <p:cNvSpPr>
            <a:spLocks noGrp="1"/>
          </p:cNvSpPr>
          <p:nvPr>
            <p:ph type="sldNum" sz="quarter" idx="5"/>
          </p:nvPr>
        </p:nvSpPr>
        <p:spPr/>
        <p:txBody>
          <a:bodyPr/>
          <a:lstStyle/>
          <a:p>
            <a:fld id="{80B2B659-03EE-410B-B98C-E1D327100151}" type="slidenum">
              <a:rPr lang="sv-SE" smtClean="0"/>
              <a:t>10</a:t>
            </a:fld>
            <a:endParaRPr lang="sv-SE"/>
          </a:p>
        </p:txBody>
      </p:sp>
    </p:spTree>
    <p:extLst>
      <p:ext uri="{BB962C8B-B14F-4D97-AF65-F5344CB8AC3E}">
        <p14:creationId xmlns:p14="http://schemas.microsoft.com/office/powerpoint/2010/main" val="4181841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Direktlänk</a:t>
            </a:r>
            <a:r>
              <a:rPr lang="en-US"/>
              <a:t> till </a:t>
            </a:r>
            <a:r>
              <a:rPr lang="en-US" err="1"/>
              <a:t>berättelse</a:t>
            </a:r>
            <a:r>
              <a:rPr lang="en-US"/>
              <a:t> om </a:t>
            </a:r>
            <a:r>
              <a:rPr lang="en-US" err="1"/>
              <a:t>verksamhet</a:t>
            </a:r>
            <a:r>
              <a:rPr lang="en-US"/>
              <a:t> för </a:t>
            </a:r>
            <a:r>
              <a:rPr lang="en-US" err="1"/>
              <a:t>ungdomar</a:t>
            </a:r>
            <a:r>
              <a:rPr lang="en-US"/>
              <a:t> I </a:t>
            </a:r>
            <a:r>
              <a:rPr lang="en-US" err="1"/>
              <a:t>flyktinglägret</a:t>
            </a:r>
            <a:r>
              <a:rPr lang="en-US"/>
              <a:t> Cox´s Bazar: </a:t>
            </a:r>
            <a:r>
              <a:rPr lang="en-US">
                <a:hlinkClick r:id="rId3"/>
              </a:rPr>
              <a:t>Att växa upp bakom stängslen – ungas liv i världens största flyktingläger | Svenska kyrkan blogg</a:t>
            </a:r>
            <a:endParaRPr lang="en-US"/>
          </a:p>
        </p:txBody>
      </p:sp>
      <p:sp>
        <p:nvSpPr>
          <p:cNvPr id="4" name="Slide Number Placeholder 3"/>
          <p:cNvSpPr>
            <a:spLocks noGrp="1"/>
          </p:cNvSpPr>
          <p:nvPr>
            <p:ph type="sldNum" sz="quarter" idx="5"/>
          </p:nvPr>
        </p:nvSpPr>
        <p:spPr/>
        <p:txBody>
          <a:bodyPr/>
          <a:lstStyle/>
          <a:p>
            <a:fld id="{80B2B659-03EE-410B-B98C-E1D327100151}" type="slidenum">
              <a:rPr lang="sv-SE" smtClean="0"/>
              <a:t>11</a:t>
            </a:fld>
            <a:endParaRPr lang="sv-SE"/>
          </a:p>
        </p:txBody>
      </p:sp>
    </p:spTree>
    <p:extLst>
      <p:ext uri="{BB962C8B-B14F-4D97-AF65-F5344CB8AC3E}">
        <p14:creationId xmlns:p14="http://schemas.microsoft.com/office/powerpoint/2010/main" val="2101481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Läs mer om Svenska kyrkans arbete i Israel och Palestina. Länk: </a:t>
            </a:r>
            <a:r>
              <a:rPr lang="sv-SE">
                <a:hlinkClick r:id="rId3"/>
              </a:rPr>
              <a:t>Israel och Palestina - Svenska kyrkan</a:t>
            </a:r>
            <a:endParaRPr lang="en-US"/>
          </a:p>
          <a:p>
            <a:r>
              <a:rPr lang="en-US">
                <a:latin typeface="Calibri"/>
                <a:ea typeface="Calibri"/>
                <a:cs typeface="Calibri"/>
              </a:rPr>
              <a:t> </a:t>
            </a:r>
          </a:p>
        </p:txBody>
      </p:sp>
      <p:sp>
        <p:nvSpPr>
          <p:cNvPr id="4" name="Slide Number Placeholder 3"/>
          <p:cNvSpPr>
            <a:spLocks noGrp="1"/>
          </p:cNvSpPr>
          <p:nvPr>
            <p:ph type="sldNum" sz="quarter" idx="5"/>
          </p:nvPr>
        </p:nvSpPr>
        <p:spPr/>
        <p:txBody>
          <a:bodyPr/>
          <a:lstStyle/>
          <a:p>
            <a:fld id="{80B2B659-03EE-410B-B98C-E1D327100151}" type="slidenum">
              <a:rPr lang="sv-SE" smtClean="0"/>
              <a:t>12</a:t>
            </a:fld>
            <a:endParaRPr lang="sv-SE"/>
          </a:p>
        </p:txBody>
      </p:sp>
    </p:spTree>
    <p:extLst>
      <p:ext uri="{BB962C8B-B14F-4D97-AF65-F5344CB8AC3E}">
        <p14:creationId xmlns:p14="http://schemas.microsoft.com/office/powerpoint/2010/main" val="2587606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På bilden: Gal och </a:t>
            </a:r>
            <a:r>
              <a:rPr lang="sv-SE" dirty="0" err="1"/>
              <a:t>Tamar</a:t>
            </a:r>
            <a:r>
              <a:rPr lang="sv-SE" dirty="0"/>
              <a:t> är två av deltagarna i Rossing Centers verksamhet med ungdomsutbyten. </a:t>
            </a:r>
            <a:endParaRPr lang="en-US" dirty="0"/>
          </a:p>
          <a:p>
            <a:r>
              <a:rPr lang="sv-SE" dirty="0"/>
              <a:t>Läs gärna mer om arbetet med ungdomsutbyten och andra viktiga insatser för fred i Palestina och Israel på </a:t>
            </a:r>
            <a:r>
              <a:rPr lang="sv-SE" dirty="0" err="1"/>
              <a:t>Act</a:t>
            </a:r>
            <a:r>
              <a:rPr lang="sv-SE" dirty="0"/>
              <a:t> Svenska kyrkans blogg: </a:t>
            </a:r>
            <a:r>
              <a:rPr lang="sv-SE" dirty="0">
                <a:hlinkClick r:id="rId3"/>
              </a:rPr>
              <a:t>Hopp i mörkret – fredsarbete för unga i Israel och Palestina  - Act Svenska kyrkan | Svenska kyrkan blogg</a:t>
            </a:r>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0B2B659-03EE-410B-B98C-E1D327100151}" type="slidenum">
              <a:rPr lang="sv-SE" smtClean="0"/>
              <a:t>13</a:t>
            </a:fld>
            <a:endParaRPr lang="sv-SE"/>
          </a:p>
        </p:txBody>
      </p:sp>
    </p:spTree>
    <p:extLst>
      <p:ext uri="{BB962C8B-B14F-4D97-AF65-F5344CB8AC3E}">
        <p14:creationId xmlns:p14="http://schemas.microsoft.com/office/powerpoint/2010/main" val="4022478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Läs mer om </a:t>
            </a:r>
            <a:r>
              <a:rPr lang="sv-SE" err="1"/>
              <a:t>Act</a:t>
            </a:r>
            <a:r>
              <a:rPr lang="sv-SE"/>
              <a:t> Svenska kyrkans fredsarbete i Centralamerika på vår webbsida. Länk: </a:t>
            </a:r>
            <a:r>
              <a:rPr lang="sv-SE">
                <a:hlinkClick r:id="rId3"/>
              </a:rPr>
              <a:t>Kampen mot machokulturen i Centralamerika (svenskakyrkan.se)</a:t>
            </a:r>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0B2B659-03EE-410B-B98C-E1D327100151}" type="slidenum">
              <a:rPr lang="sv-SE" smtClean="0"/>
              <a:t>14</a:t>
            </a:fld>
            <a:endParaRPr lang="sv-SE"/>
          </a:p>
        </p:txBody>
      </p:sp>
    </p:spTree>
    <p:extLst>
      <p:ext uri="{BB962C8B-B14F-4D97-AF65-F5344CB8AC3E}">
        <p14:creationId xmlns:p14="http://schemas.microsoft.com/office/powerpoint/2010/main" val="3870883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På</a:t>
            </a:r>
            <a:r>
              <a:rPr lang="en-US">
                <a:latin typeface="Calibri"/>
                <a:ea typeface="Calibri"/>
                <a:cs typeface="Calibri"/>
              </a:rPr>
              <a:t> </a:t>
            </a:r>
            <a:r>
              <a:rPr lang="en-US" err="1">
                <a:latin typeface="Calibri"/>
                <a:ea typeface="Calibri"/>
                <a:cs typeface="Calibri"/>
              </a:rPr>
              <a:t>bilden</a:t>
            </a:r>
            <a:r>
              <a:rPr lang="en-US">
                <a:latin typeface="Calibri"/>
                <a:ea typeface="Calibri"/>
                <a:cs typeface="Calibri"/>
              </a:rPr>
              <a:t>: Rosa Maria (med </a:t>
            </a:r>
            <a:r>
              <a:rPr lang="en-US" err="1">
                <a:latin typeface="Calibri"/>
                <a:ea typeface="Calibri"/>
                <a:cs typeface="Calibri"/>
              </a:rPr>
              <a:t>trumman</a:t>
            </a:r>
            <a:r>
              <a:rPr lang="en-US">
                <a:latin typeface="Calibri"/>
                <a:ea typeface="Calibri"/>
                <a:cs typeface="Calibri"/>
              </a:rPr>
              <a:t>) </a:t>
            </a:r>
            <a:r>
              <a:rPr lang="en-US" err="1">
                <a:latin typeface="Calibri"/>
                <a:ea typeface="Calibri"/>
                <a:cs typeface="Calibri"/>
              </a:rPr>
              <a:t>deltar</a:t>
            </a:r>
            <a:r>
              <a:rPr lang="en-US">
                <a:latin typeface="Calibri"/>
                <a:ea typeface="Calibri"/>
                <a:cs typeface="Calibri"/>
              </a:rPr>
              <a:t> </a:t>
            </a:r>
            <a:r>
              <a:rPr lang="en-US" err="1">
                <a:latin typeface="Calibri"/>
                <a:ea typeface="Calibri"/>
                <a:cs typeface="Calibri"/>
              </a:rPr>
              <a:t>i</a:t>
            </a:r>
            <a:r>
              <a:rPr lang="en-US">
                <a:latin typeface="Calibri"/>
                <a:ea typeface="Calibri"/>
                <a:cs typeface="Calibri"/>
              </a:rPr>
              <a:t> </a:t>
            </a:r>
            <a:r>
              <a:rPr lang="en-US" err="1">
                <a:latin typeface="Calibri"/>
                <a:ea typeface="Calibri"/>
                <a:cs typeface="Calibri"/>
              </a:rPr>
              <a:t>dramagruppen</a:t>
            </a:r>
            <a:r>
              <a:rPr lang="en-US">
                <a:latin typeface="Calibri"/>
                <a:ea typeface="Calibri"/>
                <a:cs typeface="Calibri"/>
              </a:rPr>
              <a:t> </a:t>
            </a:r>
            <a:r>
              <a:rPr lang="en-US" err="1">
                <a:latin typeface="Calibri"/>
                <a:ea typeface="Calibri"/>
                <a:cs typeface="Calibri"/>
              </a:rPr>
              <a:t>som</a:t>
            </a:r>
            <a:r>
              <a:rPr lang="en-US">
                <a:latin typeface="Calibri"/>
                <a:ea typeface="Calibri"/>
                <a:cs typeface="Calibri"/>
              </a:rPr>
              <a:t> Act Svenska </a:t>
            </a:r>
            <a:r>
              <a:rPr lang="en-US" err="1">
                <a:latin typeface="Calibri"/>
                <a:ea typeface="Calibri"/>
                <a:cs typeface="Calibri"/>
              </a:rPr>
              <a:t>kyrkan</a:t>
            </a:r>
            <a:r>
              <a:rPr lang="en-US">
                <a:latin typeface="Calibri"/>
                <a:ea typeface="Calibri"/>
                <a:cs typeface="Calibri"/>
              </a:rPr>
              <a:t> </a:t>
            </a:r>
            <a:r>
              <a:rPr lang="en-US" err="1">
                <a:latin typeface="Calibri"/>
                <a:ea typeface="Calibri"/>
                <a:cs typeface="Calibri"/>
              </a:rPr>
              <a:t>stöttar</a:t>
            </a:r>
            <a:r>
              <a:rPr lang="en-US">
                <a:latin typeface="Calibri"/>
                <a:ea typeface="Calibri"/>
                <a:cs typeface="Calibri"/>
              </a:rPr>
              <a:t> </a:t>
            </a:r>
            <a:r>
              <a:rPr lang="en-US" err="1">
                <a:latin typeface="Calibri"/>
                <a:ea typeface="Calibri"/>
                <a:cs typeface="Calibri"/>
              </a:rPr>
              <a:t>i</a:t>
            </a:r>
            <a:r>
              <a:rPr lang="en-US">
                <a:latin typeface="Calibri"/>
                <a:ea typeface="Calibri"/>
                <a:cs typeface="Calibri"/>
              </a:rPr>
              <a:t> Guatemala. </a:t>
            </a:r>
            <a:r>
              <a:rPr lang="en-US" err="1"/>
              <a:t>Läs</a:t>
            </a:r>
            <a:r>
              <a:rPr lang="en-US"/>
              <a:t> alla </a:t>
            </a:r>
            <a:r>
              <a:rPr lang="en-US" err="1"/>
              <a:t>Julinsamlingens</a:t>
            </a:r>
            <a:r>
              <a:rPr lang="en-US"/>
              <a:t> </a:t>
            </a:r>
            <a:r>
              <a:rPr lang="en-US" err="1"/>
              <a:t>berättelser</a:t>
            </a:r>
            <a:r>
              <a:rPr lang="en-US"/>
              <a:t>, du </a:t>
            </a:r>
            <a:r>
              <a:rPr lang="en-US" err="1"/>
              <a:t>hittar</a:t>
            </a:r>
            <a:r>
              <a:rPr lang="en-US"/>
              <a:t> dem </a:t>
            </a:r>
            <a:r>
              <a:rPr lang="en-US" err="1"/>
              <a:t>på</a:t>
            </a:r>
            <a:r>
              <a:rPr lang="en-US"/>
              <a:t> Act Svenska </a:t>
            </a:r>
            <a:r>
              <a:rPr lang="en-US" err="1"/>
              <a:t>kyrkans</a:t>
            </a:r>
            <a:r>
              <a:rPr lang="en-US"/>
              <a:t> </a:t>
            </a:r>
            <a:r>
              <a:rPr lang="en-US" err="1"/>
              <a:t>blogg</a:t>
            </a:r>
            <a:r>
              <a:rPr lang="en-US"/>
              <a:t> </a:t>
            </a:r>
            <a:r>
              <a:rPr lang="en-US" err="1"/>
              <a:t>eller</a:t>
            </a:r>
            <a:r>
              <a:rPr lang="en-US"/>
              <a:t> </a:t>
            </a:r>
            <a:r>
              <a:rPr lang="en-US" err="1"/>
              <a:t>samlade</a:t>
            </a:r>
            <a:r>
              <a:rPr lang="en-US"/>
              <a:t> </a:t>
            </a:r>
            <a:r>
              <a:rPr lang="en-US" err="1"/>
              <a:t>som</a:t>
            </a:r>
            <a:r>
              <a:rPr lang="en-US"/>
              <a:t> </a:t>
            </a:r>
            <a:r>
              <a:rPr lang="en-US" err="1"/>
              <a:t>länkar</a:t>
            </a:r>
            <a:r>
              <a:rPr lang="en-US"/>
              <a:t> </a:t>
            </a:r>
            <a:r>
              <a:rPr lang="en-US" err="1"/>
              <a:t>från</a:t>
            </a:r>
            <a:r>
              <a:rPr lang="en-US"/>
              <a:t> </a:t>
            </a:r>
            <a:r>
              <a:rPr lang="en-US" err="1"/>
              <a:t>Julinsamlingens</a:t>
            </a:r>
            <a:r>
              <a:rPr lang="en-US"/>
              <a:t> </a:t>
            </a:r>
            <a:r>
              <a:rPr lang="en-US" err="1"/>
              <a:t>webbsida</a:t>
            </a:r>
            <a:r>
              <a:rPr lang="en-US"/>
              <a:t>: </a:t>
            </a:r>
            <a:r>
              <a:rPr lang="en-US">
                <a:hlinkClick r:id="rId3"/>
              </a:rPr>
              <a:t>Julinsamlingen - Julkampanj från Act Svenska kyrkan</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0B2B659-03EE-410B-B98C-E1D327100151}" type="slidenum">
              <a:rPr lang="sv-SE" smtClean="0"/>
              <a:t>15</a:t>
            </a:fld>
            <a:endParaRPr lang="sv-SE"/>
          </a:p>
        </p:txBody>
      </p:sp>
    </p:spTree>
    <p:extLst>
      <p:ext uri="{BB962C8B-B14F-4D97-AF65-F5344CB8AC3E}">
        <p14:creationId xmlns:p14="http://schemas.microsoft.com/office/powerpoint/2010/main" val="20659569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Läs</a:t>
            </a:r>
            <a:r>
              <a:rPr lang="en-US">
                <a:latin typeface="Calibri"/>
                <a:ea typeface="Calibri"/>
                <a:cs typeface="Calibri"/>
              </a:rPr>
              <a:t> </a:t>
            </a:r>
            <a:r>
              <a:rPr lang="en-US" err="1">
                <a:latin typeface="Calibri"/>
                <a:ea typeface="Calibri"/>
                <a:cs typeface="Calibri"/>
              </a:rPr>
              <a:t>mer</a:t>
            </a:r>
            <a:r>
              <a:rPr lang="en-US">
                <a:latin typeface="Calibri"/>
                <a:ea typeface="Calibri"/>
                <a:cs typeface="Calibri"/>
              </a:rPr>
              <a:t> om Act Svenska </a:t>
            </a:r>
            <a:r>
              <a:rPr lang="en-US" err="1">
                <a:latin typeface="Calibri"/>
                <a:ea typeface="Calibri"/>
                <a:cs typeface="Calibri"/>
              </a:rPr>
              <a:t>kyrkans</a:t>
            </a:r>
            <a:r>
              <a:rPr lang="en-US">
                <a:latin typeface="Calibri"/>
                <a:ea typeface="Calibri"/>
                <a:cs typeface="Calibri"/>
              </a:rPr>
              <a:t> </a:t>
            </a:r>
            <a:r>
              <a:rPr lang="en-US" err="1">
                <a:latin typeface="Calibri"/>
                <a:ea typeface="Calibri"/>
                <a:cs typeface="Calibri"/>
              </a:rPr>
              <a:t>arbete</a:t>
            </a:r>
            <a:r>
              <a:rPr lang="en-US">
                <a:latin typeface="Calibri"/>
                <a:ea typeface="Calibri"/>
                <a:cs typeface="Calibri"/>
              </a:rPr>
              <a:t> </a:t>
            </a:r>
            <a:r>
              <a:rPr lang="en-US" err="1">
                <a:latin typeface="Calibri"/>
                <a:ea typeface="Calibri"/>
                <a:cs typeface="Calibri"/>
              </a:rPr>
              <a:t>i</a:t>
            </a:r>
            <a:r>
              <a:rPr lang="en-US">
                <a:latin typeface="Calibri"/>
                <a:ea typeface="Calibri"/>
                <a:cs typeface="Calibri"/>
              </a:rPr>
              <a:t> </a:t>
            </a:r>
            <a:r>
              <a:rPr lang="en-US" err="1">
                <a:latin typeface="Calibri"/>
                <a:ea typeface="Calibri"/>
                <a:cs typeface="Calibri"/>
              </a:rPr>
              <a:t>Sydsudan</a:t>
            </a:r>
            <a:r>
              <a:rPr lang="en-US">
                <a:latin typeface="Calibri"/>
                <a:ea typeface="Calibri"/>
                <a:cs typeface="Calibri"/>
              </a:rPr>
              <a:t>: </a:t>
            </a:r>
            <a:r>
              <a:rPr lang="en-US">
                <a:hlinkClick r:id="rId3"/>
              </a:rPr>
              <a:t>Klimat och jämställdhetsarbete i konfliktens Sydsudan</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0B2B659-03EE-410B-B98C-E1D327100151}" type="slidenum">
              <a:rPr lang="sv-SE" smtClean="0"/>
              <a:t>16</a:t>
            </a:fld>
            <a:endParaRPr lang="sv-SE"/>
          </a:p>
        </p:txBody>
      </p:sp>
    </p:spTree>
    <p:extLst>
      <p:ext uri="{BB962C8B-B14F-4D97-AF65-F5344CB8AC3E}">
        <p14:creationId xmlns:p14="http://schemas.microsoft.com/office/powerpoint/2010/main" val="3858671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På</a:t>
            </a:r>
            <a:r>
              <a:rPr lang="en-US"/>
              <a:t> </a:t>
            </a:r>
            <a:r>
              <a:rPr lang="en-US" err="1"/>
              <a:t>bilden</a:t>
            </a:r>
            <a:r>
              <a:rPr lang="en-US"/>
              <a:t>: </a:t>
            </a:r>
            <a:r>
              <a:rPr lang="en-US" err="1"/>
              <a:t>Kvinnogruppen</a:t>
            </a:r>
            <a:r>
              <a:rPr lang="en-US"/>
              <a:t> Mothers Union </a:t>
            </a:r>
            <a:r>
              <a:rPr lang="en-US" err="1"/>
              <a:t>arbetar</a:t>
            </a:r>
            <a:r>
              <a:rPr lang="en-US"/>
              <a:t> </a:t>
            </a:r>
            <a:r>
              <a:rPr lang="en-US" err="1"/>
              <a:t>på</a:t>
            </a:r>
            <a:r>
              <a:rPr lang="en-US"/>
              <a:t> </a:t>
            </a:r>
            <a:r>
              <a:rPr lang="en-US" err="1"/>
              <a:t>gränsen</a:t>
            </a:r>
            <a:r>
              <a:rPr lang="en-US"/>
              <a:t> </a:t>
            </a:r>
            <a:r>
              <a:rPr lang="en-US" err="1"/>
              <a:t>mellan</a:t>
            </a:r>
            <a:r>
              <a:rPr lang="en-US"/>
              <a:t> Uganda och </a:t>
            </a:r>
            <a:r>
              <a:rPr lang="en-US" err="1"/>
              <a:t>Sydsudan</a:t>
            </a:r>
            <a:r>
              <a:rPr lang="en-US"/>
              <a:t>. </a:t>
            </a:r>
            <a:r>
              <a:rPr lang="en-US" err="1"/>
              <a:t>Läs</a:t>
            </a:r>
            <a:r>
              <a:rPr lang="en-US"/>
              <a:t> alla </a:t>
            </a:r>
            <a:r>
              <a:rPr lang="en-US" err="1"/>
              <a:t>Julinsamlingens</a:t>
            </a:r>
            <a:r>
              <a:rPr lang="en-US"/>
              <a:t> </a:t>
            </a:r>
            <a:r>
              <a:rPr lang="en-US" err="1"/>
              <a:t>berättelser</a:t>
            </a:r>
            <a:r>
              <a:rPr lang="en-US"/>
              <a:t>, du </a:t>
            </a:r>
            <a:r>
              <a:rPr lang="en-US" err="1"/>
              <a:t>hittar</a:t>
            </a:r>
            <a:r>
              <a:rPr lang="en-US"/>
              <a:t> dem </a:t>
            </a:r>
            <a:r>
              <a:rPr lang="en-US" err="1"/>
              <a:t>på</a:t>
            </a:r>
            <a:r>
              <a:rPr lang="en-US"/>
              <a:t> Act Svenska </a:t>
            </a:r>
            <a:r>
              <a:rPr lang="en-US" err="1"/>
              <a:t>kyrkans</a:t>
            </a:r>
            <a:r>
              <a:rPr lang="en-US"/>
              <a:t> </a:t>
            </a:r>
            <a:r>
              <a:rPr lang="en-US" err="1"/>
              <a:t>blogg</a:t>
            </a:r>
            <a:r>
              <a:rPr lang="en-US"/>
              <a:t> </a:t>
            </a:r>
            <a:r>
              <a:rPr lang="en-US" err="1"/>
              <a:t>eller</a:t>
            </a:r>
            <a:r>
              <a:rPr lang="en-US"/>
              <a:t> </a:t>
            </a:r>
            <a:r>
              <a:rPr lang="en-US" err="1"/>
              <a:t>samlade</a:t>
            </a:r>
            <a:r>
              <a:rPr lang="en-US"/>
              <a:t> </a:t>
            </a:r>
            <a:r>
              <a:rPr lang="en-US" err="1"/>
              <a:t>som</a:t>
            </a:r>
            <a:r>
              <a:rPr lang="en-US"/>
              <a:t> </a:t>
            </a:r>
            <a:r>
              <a:rPr lang="en-US" err="1"/>
              <a:t>länkar</a:t>
            </a:r>
            <a:r>
              <a:rPr lang="en-US"/>
              <a:t> </a:t>
            </a:r>
            <a:r>
              <a:rPr lang="en-US" err="1"/>
              <a:t>från</a:t>
            </a:r>
            <a:r>
              <a:rPr lang="en-US"/>
              <a:t> </a:t>
            </a:r>
            <a:r>
              <a:rPr lang="en-US" err="1"/>
              <a:t>Julinsamlingens</a:t>
            </a:r>
            <a:r>
              <a:rPr lang="en-US"/>
              <a:t> </a:t>
            </a:r>
            <a:r>
              <a:rPr lang="en-US" err="1"/>
              <a:t>webbsida</a:t>
            </a:r>
            <a:r>
              <a:rPr lang="en-US"/>
              <a:t>: </a:t>
            </a:r>
            <a:r>
              <a:rPr lang="en-US">
                <a:hlinkClick r:id="rId3"/>
              </a:rPr>
              <a:t>Julinsamlingen - Julkampanj från Act Svenska kyrkan</a:t>
            </a:r>
            <a:endParaRPr lang="en-US"/>
          </a:p>
        </p:txBody>
      </p:sp>
      <p:sp>
        <p:nvSpPr>
          <p:cNvPr id="4" name="Slide Number Placeholder 3"/>
          <p:cNvSpPr>
            <a:spLocks noGrp="1"/>
          </p:cNvSpPr>
          <p:nvPr>
            <p:ph type="sldNum" sz="quarter" idx="5"/>
          </p:nvPr>
        </p:nvSpPr>
        <p:spPr/>
        <p:txBody>
          <a:bodyPr/>
          <a:lstStyle/>
          <a:p>
            <a:fld id="{80B2B659-03EE-410B-B98C-E1D327100151}" type="slidenum">
              <a:rPr lang="sv-SE" smtClean="0"/>
              <a:t>17</a:t>
            </a:fld>
            <a:endParaRPr lang="sv-SE"/>
          </a:p>
        </p:txBody>
      </p:sp>
    </p:spTree>
    <p:extLst>
      <p:ext uri="{BB962C8B-B14F-4D97-AF65-F5344CB8AC3E}">
        <p14:creationId xmlns:p14="http://schemas.microsoft.com/office/powerpoint/2010/main" val="3497701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192BB-940A-49B8-3B94-DFD578ED3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39A9A7-6922-2899-C113-FF4EE4BCE1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6D87D7-2F56-640F-E146-B8B5211545E6}"/>
              </a:ext>
            </a:extLst>
          </p:cNvPr>
          <p:cNvSpPr>
            <a:spLocks noGrp="1"/>
          </p:cNvSpPr>
          <p:nvPr>
            <p:ph type="body" idx="1"/>
          </p:nvPr>
        </p:nvSpPr>
        <p:spPr/>
        <p:txBody>
          <a:bodyPr/>
          <a:lstStyle/>
          <a:p>
            <a:r>
              <a:rPr lang="en-US">
                <a:latin typeface="Calibri"/>
                <a:ea typeface="Calibri"/>
                <a:cs typeface="Calibri"/>
              </a:rPr>
              <a:t>I </a:t>
            </a:r>
            <a:r>
              <a:rPr lang="en-US" err="1">
                <a:latin typeface="Calibri"/>
                <a:ea typeface="Calibri"/>
                <a:cs typeface="Calibri"/>
              </a:rPr>
              <a:t>Julinsamlingen</a:t>
            </a:r>
            <a:r>
              <a:rPr lang="en-US">
                <a:latin typeface="Calibri"/>
                <a:ea typeface="Calibri"/>
                <a:cs typeface="Calibri"/>
              </a:rPr>
              <a:t> </a:t>
            </a:r>
            <a:r>
              <a:rPr lang="en-US" err="1">
                <a:latin typeface="Calibri"/>
                <a:ea typeface="Calibri"/>
                <a:cs typeface="Calibri"/>
              </a:rPr>
              <a:t>ber</a:t>
            </a:r>
            <a:r>
              <a:rPr lang="en-US">
                <a:latin typeface="Calibri"/>
                <a:ea typeface="Calibri"/>
                <a:cs typeface="Calibri"/>
              </a:rPr>
              <a:t> vi om </a:t>
            </a:r>
            <a:r>
              <a:rPr lang="en-US" err="1">
                <a:latin typeface="Calibri"/>
                <a:ea typeface="Calibri"/>
                <a:cs typeface="Calibri"/>
              </a:rPr>
              <a:t>gåvor</a:t>
            </a:r>
            <a:r>
              <a:rPr lang="en-US">
                <a:latin typeface="Calibri"/>
                <a:ea typeface="Calibri"/>
                <a:cs typeface="Calibri"/>
              </a:rPr>
              <a:t> </a:t>
            </a:r>
            <a:r>
              <a:rPr lang="en-US" err="1">
                <a:latin typeface="Calibri"/>
                <a:ea typeface="Calibri"/>
                <a:cs typeface="Calibri"/>
              </a:rPr>
              <a:t>genom</a:t>
            </a:r>
            <a:r>
              <a:rPr lang="en-US">
                <a:latin typeface="Calibri"/>
                <a:ea typeface="Calibri"/>
                <a:cs typeface="Calibri"/>
              </a:rPr>
              <a:t> </a:t>
            </a:r>
            <a:r>
              <a:rPr lang="en-US" err="1">
                <a:latin typeface="Calibri"/>
                <a:ea typeface="Calibri"/>
                <a:cs typeface="Calibri"/>
              </a:rPr>
              <a:t>en</a:t>
            </a:r>
            <a:r>
              <a:rPr lang="en-US">
                <a:latin typeface="Calibri"/>
                <a:ea typeface="Calibri"/>
                <a:cs typeface="Calibri"/>
              </a:rPr>
              <a:t> </a:t>
            </a:r>
            <a:r>
              <a:rPr lang="en-US" err="1">
                <a:latin typeface="Calibri"/>
                <a:ea typeface="Calibri"/>
                <a:cs typeface="Calibri"/>
              </a:rPr>
              <a:t>gemensam</a:t>
            </a:r>
            <a:r>
              <a:rPr lang="en-US">
                <a:latin typeface="Calibri"/>
                <a:ea typeface="Calibri"/>
                <a:cs typeface="Calibri"/>
              </a:rPr>
              <a:t> digital </a:t>
            </a:r>
            <a:r>
              <a:rPr lang="en-US" err="1">
                <a:latin typeface="Calibri"/>
                <a:ea typeface="Calibri"/>
                <a:cs typeface="Calibri"/>
              </a:rPr>
              <a:t>ljuständning</a:t>
            </a:r>
            <a:r>
              <a:rPr lang="en-US">
                <a:latin typeface="Calibri"/>
                <a:ea typeface="Calibri"/>
                <a:cs typeface="Calibri"/>
              </a:rPr>
              <a:t>. </a:t>
            </a:r>
            <a:r>
              <a:rPr lang="en-US" err="1">
                <a:latin typeface="Calibri"/>
                <a:ea typeface="Calibri"/>
                <a:cs typeface="Calibri"/>
              </a:rPr>
              <a:t>Varje</a:t>
            </a:r>
            <a:r>
              <a:rPr lang="en-US">
                <a:latin typeface="Calibri"/>
                <a:ea typeface="Calibri"/>
                <a:cs typeface="Calibri"/>
              </a:rPr>
              <a:t> </a:t>
            </a:r>
            <a:r>
              <a:rPr lang="en-US" err="1">
                <a:latin typeface="Calibri"/>
                <a:ea typeface="Calibri"/>
                <a:cs typeface="Calibri"/>
              </a:rPr>
              <a:t>ljus</a:t>
            </a:r>
            <a:r>
              <a:rPr lang="en-US">
                <a:latin typeface="Calibri"/>
                <a:ea typeface="Calibri"/>
                <a:cs typeface="Calibri"/>
              </a:rPr>
              <a:t> </a:t>
            </a:r>
            <a:r>
              <a:rPr lang="en-US" err="1">
                <a:latin typeface="Calibri"/>
                <a:ea typeface="Calibri"/>
                <a:cs typeface="Calibri"/>
              </a:rPr>
              <a:t>kostar</a:t>
            </a:r>
            <a:r>
              <a:rPr lang="en-US">
                <a:latin typeface="Calibri"/>
                <a:ea typeface="Calibri"/>
                <a:cs typeface="Calibri"/>
              </a:rPr>
              <a:t> 50 kronor </a:t>
            </a:r>
            <a:r>
              <a:rPr lang="en-US" err="1">
                <a:latin typeface="Calibri"/>
                <a:ea typeface="Calibri"/>
                <a:cs typeface="Calibri"/>
              </a:rPr>
              <a:t>att</a:t>
            </a:r>
            <a:r>
              <a:rPr lang="en-US">
                <a:latin typeface="Calibri"/>
                <a:ea typeface="Calibri"/>
                <a:cs typeface="Calibri"/>
              </a:rPr>
              <a:t> </a:t>
            </a:r>
            <a:r>
              <a:rPr lang="en-US" err="1">
                <a:latin typeface="Calibri"/>
                <a:ea typeface="Calibri"/>
                <a:cs typeface="Calibri"/>
              </a:rPr>
              <a:t>tända</a:t>
            </a:r>
            <a:r>
              <a:rPr lang="en-US">
                <a:latin typeface="Calibri"/>
                <a:ea typeface="Calibri"/>
                <a:cs typeface="Calibri"/>
              </a:rPr>
              <a:t>. Den </a:t>
            </a:r>
            <a:r>
              <a:rPr lang="en-US" err="1">
                <a:latin typeface="Calibri"/>
                <a:ea typeface="Calibri"/>
                <a:cs typeface="Calibri"/>
              </a:rPr>
              <a:t>som</a:t>
            </a:r>
            <a:r>
              <a:rPr lang="en-US">
                <a:latin typeface="Calibri"/>
                <a:ea typeface="Calibri"/>
                <a:cs typeface="Calibri"/>
              </a:rPr>
              <a:t> </a:t>
            </a:r>
            <a:r>
              <a:rPr lang="en-US" err="1">
                <a:latin typeface="Calibri"/>
                <a:ea typeface="Calibri"/>
                <a:cs typeface="Calibri"/>
              </a:rPr>
              <a:t>tänt</a:t>
            </a:r>
            <a:r>
              <a:rPr lang="en-US">
                <a:latin typeface="Calibri"/>
                <a:ea typeface="Calibri"/>
                <a:cs typeface="Calibri"/>
              </a:rPr>
              <a:t> </a:t>
            </a:r>
            <a:r>
              <a:rPr lang="en-US" err="1">
                <a:latin typeface="Calibri"/>
                <a:ea typeface="Calibri"/>
                <a:cs typeface="Calibri"/>
              </a:rPr>
              <a:t>ett</a:t>
            </a:r>
            <a:r>
              <a:rPr lang="en-US">
                <a:latin typeface="Calibri"/>
                <a:ea typeface="Calibri"/>
                <a:cs typeface="Calibri"/>
              </a:rPr>
              <a:t> </a:t>
            </a:r>
            <a:r>
              <a:rPr lang="en-US" err="1">
                <a:latin typeface="Calibri"/>
                <a:ea typeface="Calibri"/>
                <a:cs typeface="Calibri"/>
              </a:rPr>
              <a:t>eller</a:t>
            </a:r>
            <a:r>
              <a:rPr lang="en-US">
                <a:latin typeface="Calibri"/>
                <a:ea typeface="Calibri"/>
                <a:cs typeface="Calibri"/>
              </a:rPr>
              <a:t> </a:t>
            </a:r>
            <a:r>
              <a:rPr lang="en-US" err="1">
                <a:latin typeface="Calibri"/>
                <a:ea typeface="Calibri"/>
                <a:cs typeface="Calibri"/>
              </a:rPr>
              <a:t>flera</a:t>
            </a:r>
            <a:r>
              <a:rPr lang="en-US">
                <a:latin typeface="Calibri"/>
                <a:ea typeface="Calibri"/>
                <a:cs typeface="Calibri"/>
              </a:rPr>
              <a:t> </a:t>
            </a:r>
            <a:r>
              <a:rPr lang="en-US" err="1">
                <a:latin typeface="Calibri"/>
                <a:ea typeface="Calibri"/>
                <a:cs typeface="Calibri"/>
              </a:rPr>
              <a:t>ljus</a:t>
            </a:r>
            <a:r>
              <a:rPr lang="en-US">
                <a:latin typeface="Calibri"/>
                <a:ea typeface="Calibri"/>
                <a:cs typeface="Calibri"/>
              </a:rPr>
              <a:t> </a:t>
            </a:r>
            <a:r>
              <a:rPr lang="en-US" err="1">
                <a:latin typeface="Calibri"/>
                <a:ea typeface="Calibri"/>
                <a:cs typeface="Calibri"/>
              </a:rPr>
              <a:t>får</a:t>
            </a:r>
            <a:r>
              <a:rPr lang="en-US">
                <a:latin typeface="Calibri"/>
                <a:ea typeface="Calibri"/>
                <a:cs typeface="Calibri"/>
              </a:rPr>
              <a:t> </a:t>
            </a:r>
            <a:r>
              <a:rPr lang="en-US" err="1">
                <a:latin typeface="Calibri"/>
                <a:ea typeface="Calibri"/>
                <a:cs typeface="Calibri"/>
              </a:rPr>
              <a:t>veta</a:t>
            </a:r>
            <a:r>
              <a:rPr lang="en-US">
                <a:latin typeface="Calibri"/>
                <a:ea typeface="Calibri"/>
                <a:cs typeface="Calibri"/>
              </a:rPr>
              <a:t> </a:t>
            </a:r>
            <a:r>
              <a:rPr lang="en-US" err="1">
                <a:latin typeface="Calibri"/>
                <a:ea typeface="Calibri"/>
                <a:cs typeface="Calibri"/>
              </a:rPr>
              <a:t>hur</a:t>
            </a:r>
            <a:r>
              <a:rPr lang="en-US">
                <a:latin typeface="Calibri"/>
                <a:ea typeface="Calibri"/>
                <a:cs typeface="Calibri"/>
              </a:rPr>
              <a:t> </a:t>
            </a:r>
            <a:r>
              <a:rPr lang="en-US" err="1">
                <a:latin typeface="Calibri"/>
                <a:ea typeface="Calibri"/>
                <a:cs typeface="Calibri"/>
              </a:rPr>
              <a:t>många</a:t>
            </a:r>
            <a:r>
              <a:rPr lang="en-US">
                <a:latin typeface="Calibri"/>
                <a:ea typeface="Calibri"/>
                <a:cs typeface="Calibri"/>
              </a:rPr>
              <a:t> </a:t>
            </a:r>
            <a:r>
              <a:rPr lang="en-US" err="1">
                <a:latin typeface="Calibri"/>
                <a:ea typeface="Calibri"/>
                <a:cs typeface="Calibri"/>
              </a:rPr>
              <a:t>ljus</a:t>
            </a:r>
            <a:r>
              <a:rPr lang="en-US">
                <a:latin typeface="Calibri"/>
                <a:ea typeface="Calibri"/>
                <a:cs typeface="Calibri"/>
              </a:rPr>
              <a:t> </a:t>
            </a:r>
            <a:r>
              <a:rPr lang="en-US" err="1">
                <a:latin typeface="Calibri"/>
                <a:ea typeface="Calibri"/>
                <a:cs typeface="Calibri"/>
              </a:rPr>
              <a:t>som</a:t>
            </a:r>
            <a:r>
              <a:rPr lang="en-US">
                <a:latin typeface="Calibri"/>
                <a:ea typeface="Calibri"/>
                <a:cs typeface="Calibri"/>
              </a:rPr>
              <a:t> </a:t>
            </a:r>
            <a:r>
              <a:rPr lang="en-US" err="1">
                <a:latin typeface="Calibri"/>
                <a:ea typeface="Calibri"/>
                <a:cs typeface="Calibri"/>
              </a:rPr>
              <a:t>tänts</a:t>
            </a:r>
            <a:r>
              <a:rPr lang="en-US">
                <a:latin typeface="Calibri"/>
                <a:ea typeface="Calibri"/>
                <a:cs typeface="Calibri"/>
              </a:rPr>
              <a:t>, och </a:t>
            </a:r>
            <a:r>
              <a:rPr lang="en-US" err="1">
                <a:latin typeface="Calibri"/>
                <a:ea typeface="Calibri"/>
                <a:cs typeface="Calibri"/>
              </a:rPr>
              <a:t>får</a:t>
            </a:r>
            <a:r>
              <a:rPr lang="en-US">
                <a:latin typeface="Calibri"/>
                <a:ea typeface="Calibri"/>
                <a:cs typeface="Calibri"/>
              </a:rPr>
              <a:t> </a:t>
            </a:r>
            <a:r>
              <a:rPr lang="en-US" err="1">
                <a:latin typeface="Calibri"/>
                <a:ea typeface="Calibri"/>
                <a:cs typeface="Calibri"/>
              </a:rPr>
              <a:t>chansen</a:t>
            </a:r>
            <a:r>
              <a:rPr lang="en-US">
                <a:latin typeface="Calibri"/>
                <a:ea typeface="Calibri"/>
                <a:cs typeface="Calibri"/>
              </a:rPr>
              <a:t> </a:t>
            </a:r>
            <a:r>
              <a:rPr lang="en-US" err="1">
                <a:latin typeface="Calibri"/>
                <a:ea typeface="Calibri"/>
                <a:cs typeface="Calibri"/>
              </a:rPr>
              <a:t>att</a:t>
            </a:r>
            <a:r>
              <a:rPr lang="en-US">
                <a:latin typeface="Calibri"/>
                <a:ea typeface="Calibri"/>
                <a:cs typeface="Calibri"/>
              </a:rPr>
              <a:t> dela </a:t>
            </a:r>
            <a:r>
              <a:rPr lang="en-US" err="1">
                <a:latin typeface="Calibri"/>
                <a:ea typeface="Calibri"/>
                <a:cs typeface="Calibri"/>
              </a:rPr>
              <a:t>ljuständningen</a:t>
            </a:r>
            <a:r>
              <a:rPr lang="en-US">
                <a:latin typeface="Calibri"/>
                <a:ea typeface="Calibri"/>
                <a:cs typeface="Calibri"/>
              </a:rPr>
              <a:t> till </a:t>
            </a:r>
            <a:r>
              <a:rPr lang="en-US" err="1">
                <a:latin typeface="Calibri"/>
                <a:ea typeface="Calibri"/>
                <a:cs typeface="Calibri"/>
              </a:rPr>
              <a:t>fler</a:t>
            </a:r>
            <a:r>
              <a:rPr lang="en-US">
                <a:latin typeface="Calibri"/>
                <a:ea typeface="Calibri"/>
                <a:cs typeface="Calibri"/>
              </a:rPr>
              <a:t>. </a:t>
            </a:r>
            <a:endParaRPr lang="en-US"/>
          </a:p>
        </p:txBody>
      </p:sp>
      <p:sp>
        <p:nvSpPr>
          <p:cNvPr id="4" name="Slide Number Placeholder 3">
            <a:extLst>
              <a:ext uri="{FF2B5EF4-FFF2-40B4-BE49-F238E27FC236}">
                <a16:creationId xmlns:a16="http://schemas.microsoft.com/office/drawing/2014/main" id="{B4FF368C-84E0-90E7-5CF4-05308FA8FD87}"/>
              </a:ext>
            </a:extLst>
          </p:cNvPr>
          <p:cNvSpPr>
            <a:spLocks noGrp="1"/>
          </p:cNvSpPr>
          <p:nvPr>
            <p:ph type="sldNum" sz="quarter" idx="5"/>
          </p:nvPr>
        </p:nvSpPr>
        <p:spPr/>
        <p:txBody>
          <a:bodyPr/>
          <a:lstStyle/>
          <a:p>
            <a:fld id="{80B2B659-03EE-410B-B98C-E1D327100151}" type="slidenum">
              <a:rPr lang="sv-SE" smtClean="0"/>
              <a:t>18</a:t>
            </a:fld>
            <a:endParaRPr lang="sv-SE"/>
          </a:p>
        </p:txBody>
      </p:sp>
    </p:spTree>
    <p:extLst>
      <p:ext uri="{BB962C8B-B14F-4D97-AF65-F5344CB8AC3E}">
        <p14:creationId xmlns:p14="http://schemas.microsoft.com/office/powerpoint/2010/main" val="39844333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4E4BC-F16C-453E-3023-DF6E898876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0A5745-BBC7-124C-8150-1C0D12BDD2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91913D-EA7B-98B4-C45E-CB11C1DB60E2}"/>
              </a:ext>
            </a:extLst>
          </p:cNvPr>
          <p:cNvSpPr>
            <a:spLocks noGrp="1"/>
          </p:cNvSpPr>
          <p:nvPr>
            <p:ph type="body" idx="1"/>
          </p:nvPr>
        </p:nvSpPr>
        <p:spPr/>
        <p:txBody>
          <a:bodyPr/>
          <a:lstStyle/>
          <a:p>
            <a:r>
              <a:rPr lang="en-US" dirty="0" err="1">
                <a:latin typeface="Calibri"/>
                <a:ea typeface="Calibri"/>
                <a:cs typeface="Calibri"/>
              </a:rPr>
              <a:t>Länk</a:t>
            </a:r>
            <a:r>
              <a:rPr lang="en-US" dirty="0">
                <a:latin typeface="Calibri"/>
                <a:ea typeface="Calibri"/>
                <a:cs typeface="Calibri"/>
              </a:rPr>
              <a:t> till </a:t>
            </a:r>
            <a:r>
              <a:rPr lang="en-US" dirty="0" err="1">
                <a:latin typeface="Calibri"/>
                <a:ea typeface="Calibri"/>
                <a:cs typeface="Calibri"/>
              </a:rPr>
              <a:t>Julinsamlingens</a:t>
            </a:r>
            <a:r>
              <a:rPr lang="en-US" dirty="0">
                <a:latin typeface="Calibri"/>
                <a:ea typeface="Calibri"/>
                <a:cs typeface="Calibri"/>
              </a:rPr>
              <a:t> material </a:t>
            </a:r>
            <a:r>
              <a:rPr lang="en-US" dirty="0" err="1">
                <a:latin typeface="Calibri"/>
                <a:ea typeface="Calibri"/>
                <a:cs typeface="Calibri"/>
              </a:rPr>
              <a:t>i</a:t>
            </a:r>
            <a:r>
              <a:rPr lang="en-US" dirty="0">
                <a:latin typeface="Calibri"/>
                <a:ea typeface="Calibri"/>
                <a:cs typeface="Calibri"/>
              </a:rPr>
              <a:t> Svenska </a:t>
            </a:r>
            <a:r>
              <a:rPr lang="en-US" dirty="0" err="1">
                <a:latin typeface="Calibri"/>
                <a:ea typeface="Calibri"/>
                <a:cs typeface="Calibri"/>
              </a:rPr>
              <a:t>kyrkans</a:t>
            </a:r>
            <a:r>
              <a:rPr lang="en-US" dirty="0">
                <a:latin typeface="Calibri"/>
                <a:ea typeface="Calibri"/>
                <a:cs typeface="Calibri"/>
              </a:rPr>
              <a:t> </a:t>
            </a:r>
            <a:r>
              <a:rPr lang="en-US" dirty="0" err="1">
                <a:latin typeface="Calibri"/>
                <a:ea typeface="Calibri"/>
                <a:cs typeface="Calibri"/>
              </a:rPr>
              <a:t>webbshop</a:t>
            </a:r>
            <a:r>
              <a:rPr lang="en-US" dirty="0">
                <a:latin typeface="Calibri"/>
                <a:ea typeface="Calibri"/>
                <a:cs typeface="Calibri"/>
              </a:rPr>
              <a:t>: </a:t>
            </a:r>
            <a:r>
              <a:rPr lang="en-US" dirty="0">
                <a:hlinkClick r:id="rId3"/>
              </a:rPr>
              <a:t>Svenska kyrkans webbshop. Julinsamling 2026</a:t>
            </a:r>
            <a:r>
              <a:rPr lang="en-US" dirty="0">
                <a:latin typeface="Calibri"/>
                <a:ea typeface="Calibri"/>
                <a:cs typeface="Calibri"/>
              </a:rPr>
              <a:t> </a:t>
            </a:r>
          </a:p>
        </p:txBody>
      </p:sp>
      <p:sp>
        <p:nvSpPr>
          <p:cNvPr id="4" name="Slide Number Placeholder 3">
            <a:extLst>
              <a:ext uri="{FF2B5EF4-FFF2-40B4-BE49-F238E27FC236}">
                <a16:creationId xmlns:a16="http://schemas.microsoft.com/office/drawing/2014/main" id="{A2A0DACD-FF3A-F690-31B1-0C861231CA06}"/>
              </a:ext>
            </a:extLst>
          </p:cNvPr>
          <p:cNvSpPr>
            <a:spLocks noGrp="1"/>
          </p:cNvSpPr>
          <p:nvPr>
            <p:ph type="sldNum" sz="quarter" idx="5"/>
          </p:nvPr>
        </p:nvSpPr>
        <p:spPr/>
        <p:txBody>
          <a:bodyPr/>
          <a:lstStyle/>
          <a:p>
            <a:fld id="{80B2B659-03EE-410B-B98C-E1D327100151}" type="slidenum">
              <a:rPr lang="sv-SE" smtClean="0"/>
              <a:t>19</a:t>
            </a:fld>
            <a:endParaRPr lang="sv-SE"/>
          </a:p>
        </p:txBody>
      </p:sp>
    </p:spTree>
    <p:extLst>
      <p:ext uri="{BB962C8B-B14F-4D97-AF65-F5344CB8AC3E}">
        <p14:creationId xmlns:p14="http://schemas.microsoft.com/office/powerpoint/2010/main" val="22555618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a:p>
        </p:txBody>
      </p:sp>
      <p:sp>
        <p:nvSpPr>
          <p:cNvPr id="4" name="Platshållare för bildnummer 3"/>
          <p:cNvSpPr>
            <a:spLocks noGrp="1"/>
          </p:cNvSpPr>
          <p:nvPr>
            <p:ph type="sldNum" sz="quarter" idx="5"/>
          </p:nvPr>
        </p:nvSpPr>
        <p:spPr/>
        <p:txBody>
          <a:bodyPr/>
          <a:lstStyle/>
          <a:p>
            <a:fld id="{80B2B659-03EE-410B-B98C-E1D327100151}" type="slidenum">
              <a:rPr lang="en-US" smtClean="0"/>
              <a:t>20</a:t>
            </a:fld>
            <a:endParaRPr lang="en-US"/>
          </a:p>
        </p:txBody>
      </p:sp>
    </p:spTree>
    <p:extLst>
      <p:ext uri="{BB962C8B-B14F-4D97-AF65-F5344CB8AC3E}">
        <p14:creationId xmlns:p14="http://schemas.microsoft.com/office/powerpoint/2010/main" val="38564203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Fredsmanifestationer är ett förslag på passande aktivitet under Julinsamlingen. Välj ett tillfälle som passar i ditt sammanhang och skapa en manifestation tillsammans. Hitta gärna tillfällen att komma ut på en offentlig plats, för att nå fler än dem som kommer till kyrkan. </a:t>
            </a:r>
            <a:r>
              <a:rPr lang="sv-SE">
                <a:hlinkClick r:id="rId3"/>
              </a:rPr>
              <a:t>Ljusmanifestation för fred</a:t>
            </a:r>
            <a:endParaRPr lang="en-US"/>
          </a:p>
        </p:txBody>
      </p:sp>
      <p:sp>
        <p:nvSpPr>
          <p:cNvPr id="4" name="Slide Number Placeholder 3"/>
          <p:cNvSpPr>
            <a:spLocks noGrp="1"/>
          </p:cNvSpPr>
          <p:nvPr>
            <p:ph type="sldNum" sz="quarter" idx="5"/>
          </p:nvPr>
        </p:nvSpPr>
        <p:spPr/>
        <p:txBody>
          <a:bodyPr/>
          <a:lstStyle/>
          <a:p>
            <a:fld id="{80B2B659-03EE-410B-B98C-E1D327100151}" type="slidenum">
              <a:rPr lang="sv-SE" smtClean="0"/>
              <a:t>21</a:t>
            </a:fld>
            <a:endParaRPr lang="sv-SE"/>
          </a:p>
        </p:txBody>
      </p:sp>
    </p:spTree>
    <p:extLst>
      <p:ext uri="{BB962C8B-B14F-4D97-AF65-F5344CB8AC3E}">
        <p14:creationId xmlns:p14="http://schemas.microsoft.com/office/powerpoint/2010/main" val="12284754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Material och tips för </a:t>
            </a:r>
            <a:r>
              <a:rPr lang="en-US" err="1">
                <a:latin typeface="Calibri"/>
                <a:ea typeface="Calibri"/>
                <a:cs typeface="Calibri"/>
              </a:rPr>
              <a:t>att</a:t>
            </a:r>
            <a:r>
              <a:rPr lang="en-US">
                <a:latin typeface="Calibri"/>
                <a:ea typeface="Calibri"/>
                <a:cs typeface="Calibri"/>
              </a:rPr>
              <a:t> </a:t>
            </a:r>
            <a:r>
              <a:rPr lang="en-US" err="1">
                <a:latin typeface="Calibri"/>
                <a:ea typeface="Calibri"/>
                <a:cs typeface="Calibri"/>
              </a:rPr>
              <a:t>arrangera</a:t>
            </a:r>
            <a:r>
              <a:rPr lang="en-US">
                <a:latin typeface="Calibri"/>
                <a:ea typeface="Calibri"/>
                <a:cs typeface="Calibri"/>
              </a:rPr>
              <a:t> </a:t>
            </a:r>
            <a:r>
              <a:rPr lang="en-US" err="1">
                <a:latin typeface="Calibri"/>
                <a:ea typeface="Calibri"/>
                <a:cs typeface="Calibri"/>
              </a:rPr>
              <a:t>ljusmanifestation</a:t>
            </a:r>
            <a:r>
              <a:rPr lang="en-US">
                <a:latin typeface="Calibri"/>
                <a:ea typeface="Calibri"/>
                <a:cs typeface="Calibri"/>
              </a:rPr>
              <a:t> </a:t>
            </a:r>
            <a:r>
              <a:rPr lang="en-US" err="1">
                <a:latin typeface="Calibri"/>
                <a:ea typeface="Calibri"/>
                <a:cs typeface="Calibri"/>
              </a:rPr>
              <a:t>finns</a:t>
            </a:r>
            <a:r>
              <a:rPr lang="en-US">
                <a:latin typeface="Calibri"/>
                <a:ea typeface="Calibri"/>
                <a:cs typeface="Calibri"/>
              </a:rPr>
              <a:t> </a:t>
            </a:r>
            <a:r>
              <a:rPr lang="en-US" err="1">
                <a:latin typeface="Calibri"/>
                <a:ea typeface="Calibri"/>
                <a:cs typeface="Calibri"/>
              </a:rPr>
              <a:t>på</a:t>
            </a:r>
            <a:r>
              <a:rPr lang="en-US">
                <a:latin typeface="Calibri"/>
                <a:ea typeface="Calibri"/>
                <a:cs typeface="Calibri"/>
              </a:rPr>
              <a:t> Kornet och </a:t>
            </a:r>
            <a:r>
              <a:rPr lang="en-US" err="1">
                <a:latin typeface="Calibri"/>
                <a:ea typeface="Calibri"/>
                <a:cs typeface="Calibri"/>
              </a:rPr>
              <a:t>externwebben</a:t>
            </a:r>
            <a:r>
              <a:rPr lang="en-US">
                <a:latin typeface="Calibri"/>
                <a:ea typeface="Calibri"/>
                <a:cs typeface="Calibri"/>
              </a:rPr>
              <a:t>.</a:t>
            </a:r>
            <a:br>
              <a:rPr lang="en-US">
                <a:latin typeface="Calibri"/>
                <a:ea typeface="Calibri"/>
                <a:cs typeface="Calibri"/>
              </a:rPr>
            </a:br>
            <a:r>
              <a:rPr lang="en-US" err="1">
                <a:latin typeface="Calibri"/>
                <a:ea typeface="Calibri"/>
                <a:cs typeface="Calibri"/>
              </a:rPr>
              <a:t>Direktlänk</a:t>
            </a:r>
            <a:r>
              <a:rPr lang="en-US">
                <a:latin typeface="Calibri"/>
                <a:ea typeface="Calibri"/>
                <a:cs typeface="Calibri"/>
              </a:rPr>
              <a:t> till Kornet: </a:t>
            </a:r>
            <a:r>
              <a:rPr lang="en-US">
                <a:hlinkClick r:id="rId3"/>
              </a:rPr>
              <a:t>Julinsamlingen</a:t>
            </a:r>
            <a:br>
              <a:rPr lang="en-US">
                <a:cs typeface="+mn-lt"/>
              </a:rPr>
            </a:b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0B2B659-03EE-410B-B98C-E1D327100151}" type="slidenum">
              <a:rPr lang="sv-SE" smtClean="0"/>
              <a:t>23</a:t>
            </a:fld>
            <a:endParaRPr lang="sv-SE"/>
          </a:p>
        </p:txBody>
      </p:sp>
    </p:spTree>
    <p:extLst>
      <p:ext uri="{BB962C8B-B14F-4D97-AF65-F5344CB8AC3E}">
        <p14:creationId xmlns:p14="http://schemas.microsoft.com/office/powerpoint/2010/main" val="2198261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Calibri"/>
                <a:ea typeface="Calibri"/>
                <a:cs typeface="Calibri"/>
              </a:rPr>
              <a:t>Lördag</a:t>
            </a:r>
            <a:r>
              <a:rPr lang="en-US">
                <a:latin typeface="Calibri"/>
                <a:ea typeface="Calibri"/>
                <a:cs typeface="Calibri"/>
              </a:rPr>
              <a:t> 5 </a:t>
            </a:r>
            <a:r>
              <a:rPr lang="en-US" err="1">
                <a:latin typeface="Calibri"/>
                <a:ea typeface="Calibri"/>
                <a:cs typeface="Calibri"/>
              </a:rPr>
              <a:t>december</a:t>
            </a:r>
            <a:r>
              <a:rPr lang="en-US">
                <a:latin typeface="Calibri"/>
                <a:ea typeface="Calibri"/>
                <a:cs typeface="Calibri"/>
              </a:rPr>
              <a:t> </a:t>
            </a:r>
            <a:r>
              <a:rPr lang="en-US" err="1">
                <a:latin typeface="Calibri"/>
                <a:ea typeface="Calibri"/>
                <a:cs typeface="Calibri"/>
              </a:rPr>
              <a:t>sker</a:t>
            </a:r>
            <a:r>
              <a:rPr lang="en-US">
                <a:latin typeface="Calibri"/>
                <a:ea typeface="Calibri"/>
                <a:cs typeface="Calibri"/>
              </a:rPr>
              <a:t> </a:t>
            </a:r>
            <a:r>
              <a:rPr lang="en-US" err="1">
                <a:latin typeface="Calibri"/>
                <a:ea typeface="Calibri"/>
                <a:cs typeface="Calibri"/>
              </a:rPr>
              <a:t>en</a:t>
            </a:r>
            <a:r>
              <a:rPr lang="en-US">
                <a:latin typeface="Calibri"/>
                <a:ea typeface="Calibri"/>
                <a:cs typeface="Calibri"/>
              </a:rPr>
              <a:t> </a:t>
            </a:r>
            <a:r>
              <a:rPr lang="en-US" err="1">
                <a:latin typeface="Calibri"/>
                <a:ea typeface="Calibri"/>
                <a:cs typeface="Calibri"/>
              </a:rPr>
              <a:t>ljusmanifestation</a:t>
            </a:r>
            <a:r>
              <a:rPr lang="en-US">
                <a:latin typeface="Calibri"/>
                <a:ea typeface="Calibri"/>
                <a:cs typeface="Calibri"/>
              </a:rPr>
              <a:t> </a:t>
            </a:r>
            <a:r>
              <a:rPr lang="en-US" err="1">
                <a:latin typeface="Calibri"/>
                <a:ea typeface="Calibri"/>
                <a:cs typeface="Calibri"/>
              </a:rPr>
              <a:t>på</a:t>
            </a:r>
            <a:r>
              <a:rPr lang="en-US">
                <a:latin typeface="Calibri"/>
                <a:ea typeface="Calibri"/>
                <a:cs typeface="Calibri"/>
              </a:rPr>
              <a:t> </a:t>
            </a:r>
            <a:r>
              <a:rPr lang="en-US" err="1">
                <a:latin typeface="Calibri"/>
                <a:ea typeface="Calibri"/>
                <a:cs typeface="Calibri"/>
              </a:rPr>
              <a:t>Stockholms</a:t>
            </a:r>
            <a:r>
              <a:rPr lang="en-US">
                <a:latin typeface="Calibri"/>
                <a:ea typeface="Calibri"/>
                <a:cs typeface="Calibri"/>
              </a:rPr>
              <a:t> central. </a:t>
            </a:r>
            <a:r>
              <a:rPr lang="en-US" err="1">
                <a:latin typeface="Calibri"/>
                <a:ea typeface="Calibri"/>
                <a:cs typeface="Calibri"/>
              </a:rPr>
              <a:t>Samtidigt</a:t>
            </a:r>
            <a:r>
              <a:rPr lang="en-US">
                <a:latin typeface="Calibri"/>
                <a:ea typeface="Calibri"/>
                <a:cs typeface="Calibri"/>
              </a:rPr>
              <a:t> </a:t>
            </a:r>
            <a:r>
              <a:rPr lang="en-US" err="1">
                <a:latin typeface="Calibri"/>
                <a:ea typeface="Calibri"/>
                <a:cs typeface="Calibri"/>
              </a:rPr>
              <a:t>kommer</a:t>
            </a:r>
            <a:r>
              <a:rPr lang="en-US">
                <a:latin typeface="Calibri"/>
                <a:ea typeface="Calibri"/>
                <a:cs typeface="Calibri"/>
              </a:rPr>
              <a:t> Act Svenska </a:t>
            </a:r>
            <a:r>
              <a:rPr lang="en-US" err="1">
                <a:latin typeface="Calibri"/>
                <a:ea typeface="Calibri"/>
                <a:cs typeface="Calibri"/>
              </a:rPr>
              <a:t>kyrkans</a:t>
            </a:r>
            <a:r>
              <a:rPr lang="en-US">
                <a:latin typeface="Calibri"/>
                <a:ea typeface="Calibri"/>
                <a:cs typeface="Calibri"/>
              </a:rPr>
              <a:t> </a:t>
            </a:r>
            <a:r>
              <a:rPr lang="en-US" err="1">
                <a:latin typeface="Calibri"/>
                <a:ea typeface="Calibri"/>
                <a:cs typeface="Calibri"/>
              </a:rPr>
              <a:t>lokala</a:t>
            </a:r>
            <a:r>
              <a:rPr lang="en-US">
                <a:latin typeface="Calibri"/>
                <a:ea typeface="Calibri"/>
                <a:cs typeface="Calibri"/>
              </a:rPr>
              <a:t> </a:t>
            </a:r>
            <a:r>
              <a:rPr lang="en-US" err="1">
                <a:latin typeface="Calibri"/>
                <a:ea typeface="Calibri"/>
                <a:cs typeface="Calibri"/>
              </a:rPr>
              <a:t>kontor</a:t>
            </a:r>
            <a:r>
              <a:rPr lang="en-US">
                <a:latin typeface="Calibri"/>
                <a:ea typeface="Calibri"/>
                <a:cs typeface="Calibri"/>
              </a:rPr>
              <a:t> </a:t>
            </a:r>
            <a:r>
              <a:rPr lang="en-US" err="1">
                <a:latin typeface="Calibri"/>
                <a:ea typeface="Calibri"/>
                <a:cs typeface="Calibri"/>
              </a:rPr>
              <a:t>i</a:t>
            </a:r>
            <a:r>
              <a:rPr lang="en-US">
                <a:latin typeface="Calibri"/>
                <a:ea typeface="Calibri"/>
                <a:cs typeface="Calibri"/>
              </a:rPr>
              <a:t> Amman, Kampala och Bogotá </a:t>
            </a:r>
            <a:r>
              <a:rPr lang="en-US" err="1">
                <a:latin typeface="Calibri"/>
                <a:ea typeface="Calibri"/>
                <a:cs typeface="Calibri"/>
              </a:rPr>
              <a:t>också</a:t>
            </a:r>
            <a:r>
              <a:rPr lang="en-US">
                <a:latin typeface="Calibri"/>
                <a:ea typeface="Calibri"/>
                <a:cs typeface="Calibri"/>
              </a:rPr>
              <a:t> </a:t>
            </a:r>
            <a:r>
              <a:rPr lang="en-US" err="1">
                <a:latin typeface="Calibri"/>
                <a:ea typeface="Calibri"/>
                <a:cs typeface="Calibri"/>
              </a:rPr>
              <a:t>att</a:t>
            </a:r>
            <a:r>
              <a:rPr lang="en-US">
                <a:latin typeface="Calibri"/>
                <a:ea typeface="Calibri"/>
                <a:cs typeface="Calibri"/>
              </a:rPr>
              <a:t> </a:t>
            </a:r>
            <a:r>
              <a:rPr lang="en-US" err="1">
                <a:latin typeface="Calibri"/>
                <a:ea typeface="Calibri"/>
                <a:cs typeface="Calibri"/>
              </a:rPr>
              <a:t>tända</a:t>
            </a:r>
            <a:r>
              <a:rPr lang="en-US">
                <a:latin typeface="Calibri"/>
                <a:ea typeface="Calibri"/>
                <a:cs typeface="Calibri"/>
              </a:rPr>
              <a:t> </a:t>
            </a:r>
            <a:r>
              <a:rPr lang="en-US" err="1">
                <a:latin typeface="Calibri"/>
                <a:ea typeface="Calibri"/>
                <a:cs typeface="Calibri"/>
              </a:rPr>
              <a:t>ljus</a:t>
            </a:r>
            <a:r>
              <a:rPr lang="en-US">
                <a:latin typeface="Calibri"/>
                <a:ea typeface="Calibri"/>
                <a:cs typeface="Calibri"/>
              </a:rPr>
              <a:t> för </a:t>
            </a:r>
            <a:r>
              <a:rPr lang="en-US" err="1">
                <a:latin typeface="Calibri"/>
                <a:ea typeface="Calibri"/>
                <a:cs typeface="Calibri"/>
              </a:rPr>
              <a:t>fred</a:t>
            </a:r>
            <a:r>
              <a:rPr lang="en-US">
                <a:latin typeface="Calibri"/>
                <a:ea typeface="Calibri"/>
                <a:cs typeface="Calibri"/>
              </a:rPr>
              <a:t>, </a:t>
            </a:r>
            <a:r>
              <a:rPr lang="en-US" err="1">
                <a:latin typeface="Calibri"/>
                <a:ea typeface="Calibri"/>
                <a:cs typeface="Calibri"/>
              </a:rPr>
              <a:t>vilket</a:t>
            </a:r>
            <a:r>
              <a:rPr lang="en-US">
                <a:latin typeface="Calibri"/>
                <a:ea typeface="Calibri"/>
                <a:cs typeface="Calibri"/>
              </a:rPr>
              <a:t> </a:t>
            </a:r>
            <a:r>
              <a:rPr lang="en-US" err="1">
                <a:latin typeface="Calibri"/>
                <a:ea typeface="Calibri"/>
                <a:cs typeface="Calibri"/>
              </a:rPr>
              <a:t>kommer</a:t>
            </a:r>
            <a:r>
              <a:rPr lang="en-US">
                <a:latin typeface="Calibri"/>
                <a:ea typeface="Calibri"/>
                <a:cs typeface="Calibri"/>
              </a:rPr>
              <a:t> </a:t>
            </a:r>
            <a:r>
              <a:rPr lang="en-US" err="1">
                <a:latin typeface="Calibri"/>
                <a:ea typeface="Calibri"/>
                <a:cs typeface="Calibri"/>
              </a:rPr>
              <a:t>att</a:t>
            </a:r>
            <a:r>
              <a:rPr lang="en-US">
                <a:latin typeface="Calibri"/>
                <a:ea typeface="Calibri"/>
                <a:cs typeface="Calibri"/>
              </a:rPr>
              <a:t> </a:t>
            </a:r>
            <a:r>
              <a:rPr lang="en-US" err="1">
                <a:latin typeface="Calibri"/>
                <a:ea typeface="Calibri"/>
                <a:cs typeface="Calibri"/>
              </a:rPr>
              <a:t>livesändas</a:t>
            </a:r>
            <a:r>
              <a:rPr lang="en-US">
                <a:latin typeface="Calibri"/>
                <a:ea typeface="Calibri"/>
                <a:cs typeface="Calibri"/>
              </a:rPr>
              <a:t> </a:t>
            </a:r>
            <a:r>
              <a:rPr lang="en-US" err="1">
                <a:latin typeface="Calibri"/>
                <a:ea typeface="Calibri"/>
                <a:cs typeface="Calibri"/>
              </a:rPr>
              <a:t>på</a:t>
            </a:r>
            <a:r>
              <a:rPr lang="en-US">
                <a:latin typeface="Calibri"/>
                <a:ea typeface="Calibri"/>
                <a:cs typeface="Calibri"/>
              </a:rPr>
              <a:t> </a:t>
            </a:r>
            <a:r>
              <a:rPr lang="en-US" err="1">
                <a:latin typeface="Calibri"/>
                <a:ea typeface="Calibri"/>
                <a:cs typeface="Calibri"/>
              </a:rPr>
              <a:t>storbildsskärm</a:t>
            </a:r>
            <a:r>
              <a:rPr lang="en-US">
                <a:latin typeface="Calibri"/>
                <a:ea typeface="Calibri"/>
                <a:cs typeface="Calibri"/>
              </a:rPr>
              <a:t> </a:t>
            </a:r>
            <a:r>
              <a:rPr lang="en-US" err="1">
                <a:latin typeface="Calibri"/>
                <a:ea typeface="Calibri"/>
                <a:cs typeface="Calibri"/>
              </a:rPr>
              <a:t>inne</a:t>
            </a:r>
            <a:r>
              <a:rPr lang="en-US">
                <a:latin typeface="Calibri"/>
                <a:ea typeface="Calibri"/>
                <a:cs typeface="Calibri"/>
              </a:rPr>
              <a:t> </a:t>
            </a:r>
            <a:r>
              <a:rPr lang="en-US" err="1">
                <a:latin typeface="Calibri"/>
                <a:ea typeface="Calibri"/>
                <a:cs typeface="Calibri"/>
              </a:rPr>
              <a:t>på</a:t>
            </a:r>
            <a:r>
              <a:rPr lang="en-US">
                <a:latin typeface="Calibri"/>
                <a:ea typeface="Calibri"/>
                <a:cs typeface="Calibri"/>
              </a:rPr>
              <a:t> </a:t>
            </a:r>
            <a:r>
              <a:rPr lang="en-US" err="1">
                <a:latin typeface="Calibri"/>
                <a:ea typeface="Calibri"/>
                <a:cs typeface="Calibri"/>
              </a:rPr>
              <a:t>centralstationen</a:t>
            </a:r>
            <a:r>
              <a:rPr lang="en-US">
                <a:latin typeface="Calibri"/>
                <a:ea typeface="Calibri"/>
                <a:cs typeface="Calibri"/>
              </a:rPr>
              <a:t> </a:t>
            </a:r>
            <a:r>
              <a:rPr lang="en-US" err="1">
                <a:latin typeface="Calibri"/>
                <a:ea typeface="Calibri"/>
                <a:cs typeface="Calibri"/>
              </a:rPr>
              <a:t>samt</a:t>
            </a:r>
            <a:r>
              <a:rPr lang="en-US">
                <a:latin typeface="Calibri"/>
                <a:ea typeface="Calibri"/>
                <a:cs typeface="Calibri"/>
              </a:rPr>
              <a:t> via Act Svenska </a:t>
            </a:r>
            <a:r>
              <a:rPr lang="en-US" err="1">
                <a:latin typeface="Calibri"/>
                <a:ea typeface="Calibri"/>
                <a:cs typeface="Calibri"/>
              </a:rPr>
              <a:t>kyrkans</a:t>
            </a:r>
            <a:r>
              <a:rPr lang="en-US">
                <a:latin typeface="Calibri"/>
                <a:ea typeface="Calibri"/>
                <a:cs typeface="Calibri"/>
              </a:rPr>
              <a:t> </a:t>
            </a:r>
            <a:r>
              <a:rPr lang="en-US" err="1">
                <a:latin typeface="Calibri"/>
                <a:ea typeface="Calibri"/>
                <a:cs typeface="Calibri"/>
              </a:rPr>
              <a:t>sociala</a:t>
            </a:r>
            <a:r>
              <a:rPr lang="en-US">
                <a:latin typeface="Calibri"/>
                <a:ea typeface="Calibri"/>
                <a:cs typeface="Calibri"/>
              </a:rPr>
              <a:t> </a:t>
            </a:r>
            <a:r>
              <a:rPr lang="en-US" err="1">
                <a:latin typeface="Calibri"/>
                <a:ea typeface="Calibri"/>
                <a:cs typeface="Calibri"/>
              </a:rPr>
              <a:t>medier</a:t>
            </a:r>
            <a:r>
              <a:rPr lang="en-US">
                <a:latin typeface="Calibri"/>
                <a:ea typeface="Calibri"/>
                <a:cs typeface="Calibri"/>
              </a:rPr>
              <a:t>. Mer information </a:t>
            </a:r>
            <a:r>
              <a:rPr lang="en-US" err="1">
                <a:latin typeface="Calibri"/>
                <a:ea typeface="Calibri"/>
                <a:cs typeface="Calibri"/>
              </a:rPr>
              <a:t>finns</a:t>
            </a:r>
            <a:r>
              <a:rPr lang="en-US">
                <a:latin typeface="Calibri"/>
                <a:ea typeface="Calibri"/>
                <a:cs typeface="Calibri"/>
              </a:rPr>
              <a:t> </a:t>
            </a:r>
            <a:r>
              <a:rPr lang="en-US" err="1">
                <a:latin typeface="Calibri"/>
                <a:ea typeface="Calibri"/>
                <a:cs typeface="Calibri"/>
              </a:rPr>
              <a:t>på</a:t>
            </a:r>
            <a:r>
              <a:rPr lang="en-US">
                <a:latin typeface="Calibri"/>
                <a:ea typeface="Calibri"/>
                <a:cs typeface="Calibri"/>
              </a:rPr>
              <a:t> Kornet </a:t>
            </a:r>
            <a:r>
              <a:rPr lang="en-US" err="1">
                <a:latin typeface="Calibri"/>
                <a:ea typeface="Calibri"/>
                <a:cs typeface="Calibri"/>
              </a:rPr>
              <a:t>några</a:t>
            </a:r>
            <a:r>
              <a:rPr lang="en-US">
                <a:latin typeface="Calibri"/>
                <a:ea typeface="Calibri"/>
                <a:cs typeface="Calibri"/>
              </a:rPr>
              <a:t> </a:t>
            </a:r>
            <a:r>
              <a:rPr lang="en-US" err="1">
                <a:latin typeface="Calibri"/>
                <a:ea typeface="Calibri"/>
                <a:cs typeface="Calibri"/>
              </a:rPr>
              <a:t>veckor</a:t>
            </a:r>
            <a:r>
              <a:rPr lang="en-US">
                <a:latin typeface="Calibri"/>
                <a:ea typeface="Calibri"/>
                <a:cs typeface="Calibri"/>
              </a:rPr>
              <a:t> </a:t>
            </a:r>
            <a:r>
              <a:rPr lang="en-US" err="1">
                <a:latin typeface="Calibri"/>
                <a:ea typeface="Calibri"/>
                <a:cs typeface="Calibri"/>
              </a:rPr>
              <a:t>innan</a:t>
            </a:r>
            <a:r>
              <a:rPr lang="en-US">
                <a:latin typeface="Calibri"/>
                <a:ea typeface="Calibri"/>
                <a:cs typeface="Calibri"/>
              </a:rPr>
              <a:t> </a:t>
            </a:r>
            <a:r>
              <a:rPr lang="en-US" err="1">
                <a:latin typeface="Calibri"/>
                <a:ea typeface="Calibri"/>
                <a:cs typeface="Calibri"/>
              </a:rPr>
              <a:t>eventet</a:t>
            </a:r>
            <a:r>
              <a:rPr lang="en-US">
                <a:latin typeface="Calibri"/>
                <a:ea typeface="Calibri"/>
                <a:cs typeface="Calibri"/>
              </a:rPr>
              <a:t>.</a:t>
            </a:r>
          </a:p>
        </p:txBody>
      </p:sp>
      <p:sp>
        <p:nvSpPr>
          <p:cNvPr id="4" name="Slide Number Placeholder 3"/>
          <p:cNvSpPr>
            <a:spLocks noGrp="1"/>
          </p:cNvSpPr>
          <p:nvPr>
            <p:ph type="sldNum" sz="quarter" idx="5"/>
          </p:nvPr>
        </p:nvSpPr>
        <p:spPr/>
        <p:txBody>
          <a:bodyPr/>
          <a:lstStyle/>
          <a:p>
            <a:fld id="{80B2B659-03EE-410B-B98C-E1D327100151}" type="slidenum">
              <a:rPr lang="sv-SE" smtClean="0"/>
              <a:t>24</a:t>
            </a:fld>
            <a:endParaRPr lang="sv-SE"/>
          </a:p>
        </p:txBody>
      </p:sp>
    </p:spTree>
    <p:extLst>
      <p:ext uri="{BB962C8B-B14F-4D97-AF65-F5344CB8AC3E}">
        <p14:creationId xmlns:p14="http://schemas.microsoft.com/office/powerpoint/2010/main" val="17458206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defRPr/>
            </a:pPr>
            <a:r>
              <a:rPr lang="en-US" dirty="0">
                <a:latin typeface="Calibri"/>
                <a:ea typeface="Calibri"/>
                <a:cs typeface="Calibri"/>
              </a:rPr>
              <a:t>Inom </a:t>
            </a:r>
            <a:r>
              <a:rPr lang="en-US" dirty="0" err="1">
                <a:latin typeface="Calibri"/>
                <a:ea typeface="Calibri"/>
                <a:cs typeface="Calibri"/>
              </a:rPr>
              <a:t>fokusområdet</a:t>
            </a:r>
            <a:r>
              <a:rPr lang="en-US" dirty="0">
                <a:latin typeface="Calibri"/>
                <a:ea typeface="Calibri"/>
                <a:cs typeface="Calibri"/>
              </a:rPr>
              <a:t> Fred och </a:t>
            </a:r>
            <a:r>
              <a:rPr lang="en-US" dirty="0" err="1">
                <a:latin typeface="Calibri"/>
                <a:ea typeface="Calibri"/>
                <a:cs typeface="Calibri"/>
              </a:rPr>
              <a:t>demokrati</a:t>
            </a:r>
            <a:r>
              <a:rPr lang="en-US" dirty="0">
                <a:latin typeface="Calibri"/>
                <a:ea typeface="Calibri"/>
                <a:cs typeface="Calibri"/>
              </a:rPr>
              <a:t> </a:t>
            </a:r>
            <a:r>
              <a:rPr lang="en-US" dirty="0" err="1">
                <a:latin typeface="Calibri"/>
                <a:ea typeface="Calibri"/>
                <a:cs typeface="Calibri"/>
              </a:rPr>
              <a:t>finns</a:t>
            </a:r>
            <a:r>
              <a:rPr lang="en-US" dirty="0">
                <a:latin typeface="Calibri"/>
                <a:ea typeface="Calibri"/>
                <a:cs typeface="Calibri"/>
              </a:rPr>
              <a:t> </a:t>
            </a:r>
            <a:r>
              <a:rPr lang="en-US" dirty="0" err="1">
                <a:latin typeface="Calibri"/>
                <a:ea typeface="Calibri"/>
                <a:cs typeface="Calibri"/>
              </a:rPr>
              <a:t>mycket</a:t>
            </a:r>
            <a:r>
              <a:rPr lang="en-US" dirty="0">
                <a:latin typeface="Calibri"/>
                <a:ea typeface="Calibri"/>
                <a:cs typeface="Calibri"/>
              </a:rPr>
              <a:t> material, bland </a:t>
            </a:r>
            <a:r>
              <a:rPr lang="en-US" dirty="0" err="1">
                <a:latin typeface="Calibri"/>
                <a:ea typeface="Calibri"/>
                <a:cs typeface="Calibri"/>
              </a:rPr>
              <a:t>annat</a:t>
            </a:r>
            <a:r>
              <a:rPr lang="en-US" dirty="0">
                <a:latin typeface="Calibri"/>
                <a:ea typeface="Calibri"/>
                <a:cs typeface="Calibri"/>
              </a:rPr>
              <a:t> </a:t>
            </a:r>
            <a:r>
              <a:rPr lang="en-US" dirty="0" err="1">
                <a:latin typeface="Calibri"/>
                <a:ea typeface="Calibri"/>
                <a:cs typeface="Calibri"/>
              </a:rPr>
              <a:t>fördjupning</a:t>
            </a:r>
            <a:r>
              <a:rPr lang="en-US" dirty="0">
                <a:latin typeface="Calibri"/>
                <a:ea typeface="Calibri"/>
                <a:cs typeface="Calibri"/>
              </a:rPr>
              <a:t> </a:t>
            </a:r>
            <a:r>
              <a:rPr lang="en-US" dirty="0" err="1">
                <a:latin typeface="Calibri"/>
                <a:ea typeface="Calibri"/>
                <a:cs typeface="Calibri"/>
              </a:rPr>
              <a:t>i</a:t>
            </a:r>
            <a:r>
              <a:rPr lang="en-US" dirty="0">
                <a:latin typeface="Calibri"/>
                <a:ea typeface="Calibri"/>
                <a:cs typeface="Calibri"/>
              </a:rPr>
              <a:t> form av </a:t>
            </a:r>
            <a:r>
              <a:rPr lang="en-US" dirty="0" err="1">
                <a:latin typeface="Calibri"/>
                <a:ea typeface="Calibri"/>
                <a:cs typeface="Calibri"/>
              </a:rPr>
              <a:t>barnmaterial</a:t>
            </a:r>
            <a:r>
              <a:rPr lang="en-US" dirty="0">
                <a:latin typeface="Calibri"/>
                <a:ea typeface="Calibri"/>
                <a:cs typeface="Calibri"/>
              </a:rPr>
              <a:t>, </a:t>
            </a:r>
            <a:r>
              <a:rPr lang="en-US" dirty="0" err="1">
                <a:latin typeface="Calibri"/>
                <a:ea typeface="Calibri"/>
                <a:cs typeface="Calibri"/>
              </a:rPr>
              <a:t>workshopmaterial</a:t>
            </a:r>
            <a:r>
              <a:rPr lang="en-US" dirty="0">
                <a:latin typeface="Calibri"/>
                <a:ea typeface="Calibri"/>
                <a:cs typeface="Calibri"/>
              </a:rPr>
              <a:t> och material till </a:t>
            </a:r>
            <a:r>
              <a:rPr lang="en-US" dirty="0" err="1">
                <a:latin typeface="Calibri"/>
                <a:ea typeface="Calibri"/>
                <a:cs typeface="Calibri"/>
              </a:rPr>
              <a:t>gudstjänst</a:t>
            </a:r>
            <a:r>
              <a:rPr lang="en-US" dirty="0">
                <a:latin typeface="Calibri"/>
                <a:ea typeface="Calibri"/>
                <a:cs typeface="Calibri"/>
              </a:rPr>
              <a:t> och </a:t>
            </a:r>
            <a:r>
              <a:rPr lang="en-US" dirty="0" err="1">
                <a:latin typeface="Calibri"/>
                <a:ea typeface="Calibri"/>
                <a:cs typeface="Calibri"/>
              </a:rPr>
              <a:t>andakt</a:t>
            </a:r>
            <a:r>
              <a:rPr lang="en-US" dirty="0">
                <a:latin typeface="Calibri"/>
                <a:ea typeface="Calibri"/>
                <a:cs typeface="Calibri"/>
              </a:rPr>
              <a:t>. </a:t>
            </a:r>
          </a:p>
          <a:p>
            <a:endParaRPr lang="sv-SE"/>
          </a:p>
        </p:txBody>
      </p:sp>
      <p:sp>
        <p:nvSpPr>
          <p:cNvPr id="4" name="Platshållare för bildnummer 3"/>
          <p:cNvSpPr>
            <a:spLocks noGrp="1"/>
          </p:cNvSpPr>
          <p:nvPr>
            <p:ph type="sldNum" sz="quarter" idx="5"/>
          </p:nvPr>
        </p:nvSpPr>
        <p:spPr/>
        <p:txBody>
          <a:bodyPr/>
          <a:lstStyle/>
          <a:p>
            <a:fld id="{80B2B659-03EE-410B-B98C-E1D327100151}" type="slidenum">
              <a:rPr lang="sv-SE" smtClean="0"/>
              <a:t>25</a:t>
            </a:fld>
            <a:endParaRPr lang="sv-SE"/>
          </a:p>
        </p:txBody>
      </p:sp>
    </p:spTree>
    <p:extLst>
      <p:ext uri="{BB962C8B-B14F-4D97-AF65-F5344CB8AC3E}">
        <p14:creationId xmlns:p14="http://schemas.microsoft.com/office/powerpoint/2010/main" val="33551958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latin typeface="Calibri"/>
                <a:ea typeface="Calibri"/>
                <a:cs typeface="Calibri"/>
              </a:rPr>
              <a:t>Kollektmaterialet</a:t>
            </a:r>
            <a:r>
              <a:rPr lang="en-US" dirty="0">
                <a:latin typeface="Calibri"/>
                <a:ea typeface="Calibri"/>
                <a:cs typeface="Calibri"/>
              </a:rPr>
              <a:t> </a:t>
            </a:r>
            <a:r>
              <a:rPr lang="en-US" dirty="0" err="1">
                <a:latin typeface="Calibri"/>
                <a:ea typeface="Calibri"/>
                <a:cs typeface="Calibri"/>
              </a:rPr>
              <a:t>finns</a:t>
            </a:r>
            <a:r>
              <a:rPr lang="en-US" dirty="0">
                <a:latin typeface="Calibri"/>
                <a:ea typeface="Calibri"/>
                <a:cs typeface="Calibri"/>
              </a:rPr>
              <a:t> </a:t>
            </a:r>
            <a:r>
              <a:rPr lang="en-US" dirty="0" err="1">
                <a:latin typeface="Calibri"/>
                <a:ea typeface="Calibri"/>
                <a:cs typeface="Calibri"/>
              </a:rPr>
              <a:t>på</a:t>
            </a:r>
            <a:r>
              <a:rPr lang="en-US" dirty="0">
                <a:latin typeface="Calibri"/>
                <a:ea typeface="Calibri"/>
                <a:cs typeface="Calibri"/>
              </a:rPr>
              <a:t> </a:t>
            </a:r>
            <a:r>
              <a:rPr lang="en-US" dirty="0" err="1">
                <a:latin typeface="Calibri"/>
                <a:ea typeface="Calibri"/>
                <a:cs typeface="Calibri"/>
              </a:rPr>
              <a:t>Julinsamlingens</a:t>
            </a:r>
            <a:r>
              <a:rPr lang="en-US" dirty="0">
                <a:latin typeface="Calibri"/>
                <a:ea typeface="Calibri"/>
                <a:cs typeface="Calibri"/>
              </a:rPr>
              <a:t> </a:t>
            </a:r>
            <a:r>
              <a:rPr lang="en-US" dirty="0" err="1">
                <a:latin typeface="Calibri"/>
                <a:ea typeface="Calibri"/>
                <a:cs typeface="Calibri"/>
              </a:rPr>
              <a:t>sida</a:t>
            </a:r>
            <a:r>
              <a:rPr lang="en-US" dirty="0">
                <a:latin typeface="Calibri"/>
                <a:ea typeface="Calibri"/>
                <a:cs typeface="Calibri"/>
              </a:rPr>
              <a:t> </a:t>
            </a:r>
            <a:r>
              <a:rPr lang="en-US" dirty="0" err="1">
                <a:latin typeface="Calibri"/>
                <a:ea typeface="Calibri"/>
                <a:cs typeface="Calibri"/>
              </a:rPr>
              <a:t>på</a:t>
            </a:r>
            <a:r>
              <a:rPr lang="en-US" dirty="0">
                <a:latin typeface="Calibri"/>
                <a:ea typeface="Calibri"/>
                <a:cs typeface="Calibri"/>
              </a:rPr>
              <a:t> Kornet och </a:t>
            </a:r>
            <a:r>
              <a:rPr lang="en-US" dirty="0" err="1">
                <a:latin typeface="Calibri"/>
                <a:ea typeface="Calibri"/>
                <a:cs typeface="Calibri"/>
              </a:rPr>
              <a:t>materialsidorna</a:t>
            </a:r>
            <a:r>
              <a:rPr lang="en-US" dirty="0">
                <a:latin typeface="Calibri"/>
                <a:ea typeface="Calibri"/>
                <a:cs typeface="Calibri"/>
              </a:rPr>
              <a:t> </a:t>
            </a:r>
            <a:r>
              <a:rPr lang="en-US" dirty="0" err="1">
                <a:latin typeface="Calibri"/>
                <a:ea typeface="Calibri"/>
                <a:cs typeface="Calibri"/>
              </a:rPr>
              <a:t>på</a:t>
            </a:r>
            <a:r>
              <a:rPr lang="en-US" dirty="0">
                <a:latin typeface="Calibri"/>
                <a:ea typeface="Calibri"/>
                <a:cs typeface="Calibri"/>
              </a:rPr>
              <a:t> </a:t>
            </a:r>
            <a:r>
              <a:rPr lang="en-US" dirty="0" err="1">
                <a:latin typeface="Calibri"/>
                <a:ea typeface="Calibri"/>
                <a:cs typeface="Calibri"/>
              </a:rPr>
              <a:t>externwebben</a:t>
            </a:r>
            <a:r>
              <a:rPr lang="en-US" dirty="0">
                <a:latin typeface="Calibri"/>
                <a:ea typeface="Calibri"/>
                <a:cs typeface="Calibri"/>
              </a:rPr>
              <a:t>. Vid </a:t>
            </a:r>
            <a:r>
              <a:rPr lang="en-US" dirty="0" err="1">
                <a:latin typeface="Calibri"/>
                <a:ea typeface="Calibri"/>
                <a:cs typeface="Calibri"/>
              </a:rPr>
              <a:t>varje</a:t>
            </a:r>
            <a:r>
              <a:rPr lang="en-US" dirty="0">
                <a:latin typeface="Calibri"/>
                <a:ea typeface="Calibri"/>
                <a:cs typeface="Calibri"/>
              </a:rPr>
              <a:t> </a:t>
            </a:r>
            <a:r>
              <a:rPr lang="en-US" dirty="0" err="1">
                <a:latin typeface="Calibri"/>
                <a:ea typeface="Calibri"/>
                <a:cs typeface="Calibri"/>
              </a:rPr>
              <a:t>rikskollekt</a:t>
            </a:r>
            <a:r>
              <a:rPr lang="en-US" dirty="0">
                <a:latin typeface="Calibri"/>
                <a:ea typeface="Calibri"/>
                <a:cs typeface="Calibri"/>
              </a:rPr>
              <a:t> delas </a:t>
            </a:r>
            <a:r>
              <a:rPr lang="en-US" dirty="0" err="1">
                <a:latin typeface="Calibri"/>
                <a:ea typeface="Calibri"/>
                <a:cs typeface="Calibri"/>
              </a:rPr>
              <a:t>även</a:t>
            </a:r>
            <a:r>
              <a:rPr lang="en-US" dirty="0">
                <a:latin typeface="Calibri"/>
                <a:ea typeface="Calibri"/>
                <a:cs typeface="Calibri"/>
              </a:rPr>
              <a:t> </a:t>
            </a:r>
            <a:r>
              <a:rPr lang="en-US" dirty="0" err="1">
                <a:latin typeface="Calibri"/>
                <a:ea typeface="Calibri"/>
                <a:cs typeface="Calibri"/>
              </a:rPr>
              <a:t>kollektvädjan</a:t>
            </a:r>
            <a:r>
              <a:rPr lang="en-US" dirty="0">
                <a:latin typeface="Calibri"/>
                <a:ea typeface="Calibri"/>
                <a:cs typeface="Calibri"/>
              </a:rPr>
              <a:t> via Svenska </a:t>
            </a:r>
            <a:r>
              <a:rPr lang="en-US" dirty="0" err="1">
                <a:latin typeface="Calibri"/>
                <a:ea typeface="Calibri"/>
                <a:cs typeface="Calibri"/>
              </a:rPr>
              <a:t>kyrkans</a:t>
            </a:r>
            <a:r>
              <a:rPr lang="en-US" dirty="0">
                <a:latin typeface="Calibri"/>
                <a:ea typeface="Calibri"/>
                <a:cs typeface="Calibri"/>
              </a:rPr>
              <a:t> </a:t>
            </a:r>
            <a:r>
              <a:rPr lang="en-US" dirty="0" err="1">
                <a:latin typeface="Calibri"/>
                <a:ea typeface="Calibri"/>
                <a:cs typeface="Calibri"/>
              </a:rPr>
              <a:t>webbplats</a:t>
            </a:r>
            <a:r>
              <a:rPr lang="en-US" dirty="0">
                <a:latin typeface="Calibri"/>
                <a:ea typeface="Calibri"/>
                <a:cs typeface="Calibri"/>
              </a:rPr>
              <a:t> om </a:t>
            </a:r>
            <a:r>
              <a:rPr lang="en-US" dirty="0" err="1">
                <a:latin typeface="Calibri"/>
                <a:ea typeface="Calibri"/>
                <a:cs typeface="Calibri"/>
              </a:rPr>
              <a:t>rikskollekter</a:t>
            </a:r>
            <a:r>
              <a:rPr lang="en-US" dirty="0">
                <a:latin typeface="Calibri"/>
                <a:ea typeface="Calibri"/>
                <a:cs typeface="Calibri"/>
              </a:rPr>
              <a:t>.</a:t>
            </a:r>
          </a:p>
        </p:txBody>
      </p:sp>
      <p:sp>
        <p:nvSpPr>
          <p:cNvPr id="4" name="Slide Number Placeholder 3"/>
          <p:cNvSpPr>
            <a:spLocks noGrp="1"/>
          </p:cNvSpPr>
          <p:nvPr>
            <p:ph type="sldNum" sz="quarter" idx="5"/>
          </p:nvPr>
        </p:nvSpPr>
        <p:spPr/>
        <p:txBody>
          <a:bodyPr/>
          <a:lstStyle/>
          <a:p>
            <a:fld id="{80B2B659-03EE-410B-B98C-E1D327100151}" type="slidenum">
              <a:rPr lang="sv-SE" smtClean="0"/>
              <a:t>26</a:t>
            </a:fld>
            <a:endParaRPr lang="sv-SE"/>
          </a:p>
        </p:txBody>
      </p:sp>
    </p:spTree>
    <p:extLst>
      <p:ext uri="{BB962C8B-B14F-4D97-AF65-F5344CB8AC3E}">
        <p14:creationId xmlns:p14="http://schemas.microsoft.com/office/powerpoint/2010/main" val="37307262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latin typeface="Calibri"/>
                <a:ea typeface="Calibri"/>
                <a:cs typeface="Calibri"/>
              </a:rPr>
              <a:t>Tillsammans</a:t>
            </a:r>
            <a:r>
              <a:rPr lang="en-US" dirty="0">
                <a:latin typeface="Calibri"/>
                <a:ea typeface="Calibri"/>
                <a:cs typeface="Calibri"/>
              </a:rPr>
              <a:t> </a:t>
            </a:r>
            <a:r>
              <a:rPr lang="en-US" dirty="0" err="1">
                <a:latin typeface="Calibri"/>
                <a:ea typeface="Calibri"/>
                <a:cs typeface="Calibri"/>
              </a:rPr>
              <a:t>sprider</a:t>
            </a:r>
            <a:r>
              <a:rPr lang="en-US" dirty="0">
                <a:latin typeface="Calibri"/>
                <a:ea typeface="Calibri"/>
                <a:cs typeface="Calibri"/>
              </a:rPr>
              <a:t> vi </a:t>
            </a:r>
            <a:r>
              <a:rPr lang="en-US" dirty="0" err="1">
                <a:latin typeface="Calibri"/>
                <a:ea typeface="Calibri"/>
                <a:cs typeface="Calibri"/>
              </a:rPr>
              <a:t>ljuset</a:t>
            </a:r>
            <a:r>
              <a:rPr lang="en-US" dirty="0">
                <a:latin typeface="Calibri"/>
                <a:ea typeface="Calibri"/>
                <a:cs typeface="Calibri"/>
              </a:rPr>
              <a:t> </a:t>
            </a:r>
            <a:r>
              <a:rPr lang="en-US" dirty="0" err="1">
                <a:latin typeface="Calibri"/>
                <a:ea typeface="Calibri"/>
                <a:cs typeface="Calibri"/>
              </a:rPr>
              <a:t>som</a:t>
            </a:r>
            <a:r>
              <a:rPr lang="en-US" dirty="0">
                <a:latin typeface="Calibri"/>
                <a:ea typeface="Calibri"/>
                <a:cs typeface="Calibri"/>
              </a:rPr>
              <a:t> </a:t>
            </a:r>
            <a:r>
              <a:rPr lang="en-US" dirty="0" err="1">
                <a:latin typeface="Calibri"/>
                <a:ea typeface="Calibri"/>
                <a:cs typeface="Calibri"/>
              </a:rPr>
              <a:t>alltid</a:t>
            </a:r>
            <a:r>
              <a:rPr lang="en-US" dirty="0">
                <a:latin typeface="Calibri"/>
                <a:ea typeface="Calibri"/>
                <a:cs typeface="Calibri"/>
              </a:rPr>
              <a:t> </a:t>
            </a:r>
            <a:r>
              <a:rPr lang="en-US" dirty="0" err="1">
                <a:latin typeface="Calibri"/>
                <a:ea typeface="Calibri"/>
                <a:cs typeface="Calibri"/>
              </a:rPr>
              <a:t>lyser</a:t>
            </a:r>
            <a:r>
              <a:rPr lang="en-US" dirty="0">
                <a:latin typeface="Calibri"/>
                <a:ea typeface="Calibri"/>
                <a:cs typeface="Calibri"/>
              </a:rPr>
              <a:t> </a:t>
            </a:r>
            <a:r>
              <a:rPr lang="en-US" dirty="0" err="1">
                <a:latin typeface="Calibri"/>
                <a:ea typeface="Calibri"/>
                <a:cs typeface="Calibri"/>
              </a:rPr>
              <a:t>i</a:t>
            </a:r>
            <a:r>
              <a:rPr lang="en-US" dirty="0">
                <a:latin typeface="Calibri"/>
                <a:ea typeface="Calibri"/>
                <a:cs typeface="Calibri"/>
              </a:rPr>
              <a:t> </a:t>
            </a:r>
            <a:r>
              <a:rPr lang="en-US" dirty="0" err="1">
                <a:latin typeface="Calibri"/>
                <a:ea typeface="Calibri"/>
                <a:cs typeface="Calibri"/>
              </a:rPr>
              <a:t>mörkret</a:t>
            </a:r>
            <a:r>
              <a:rPr lang="en-US" dirty="0">
                <a:latin typeface="Calibri"/>
                <a:ea typeface="Calibri"/>
                <a:cs typeface="Calibri"/>
              </a:rPr>
              <a:t>. </a:t>
            </a:r>
            <a:r>
              <a:rPr lang="en-US" dirty="0" err="1">
                <a:latin typeface="Calibri"/>
                <a:ea typeface="Calibri"/>
                <a:cs typeface="Calibri"/>
              </a:rPr>
              <a:t>Läs</a:t>
            </a:r>
            <a:r>
              <a:rPr lang="en-US" dirty="0">
                <a:latin typeface="Calibri"/>
                <a:ea typeface="Calibri"/>
                <a:cs typeface="Calibri"/>
              </a:rPr>
              <a:t> </a:t>
            </a:r>
            <a:r>
              <a:rPr lang="en-US" dirty="0" err="1">
                <a:latin typeface="Calibri"/>
                <a:ea typeface="Calibri"/>
                <a:cs typeface="Calibri"/>
              </a:rPr>
              <a:t>gärna</a:t>
            </a:r>
            <a:r>
              <a:rPr lang="en-US" dirty="0">
                <a:latin typeface="Calibri"/>
                <a:ea typeface="Calibri"/>
                <a:cs typeface="Calibri"/>
              </a:rPr>
              <a:t> </a:t>
            </a:r>
            <a:r>
              <a:rPr lang="en-US" dirty="0" err="1">
                <a:latin typeface="Calibri"/>
                <a:ea typeface="Calibri"/>
                <a:cs typeface="Calibri"/>
              </a:rPr>
              <a:t>Julinsamlingens</a:t>
            </a:r>
            <a:r>
              <a:rPr lang="en-US" dirty="0">
                <a:latin typeface="Calibri"/>
                <a:ea typeface="Calibri"/>
                <a:cs typeface="Calibri"/>
              </a:rPr>
              <a:t> </a:t>
            </a:r>
            <a:r>
              <a:rPr lang="en-US" dirty="0" err="1">
                <a:latin typeface="Calibri"/>
                <a:ea typeface="Calibri"/>
                <a:cs typeface="Calibri"/>
              </a:rPr>
              <a:t>krönika</a:t>
            </a:r>
            <a:r>
              <a:rPr lang="en-US" dirty="0">
                <a:latin typeface="Calibri"/>
                <a:ea typeface="Calibri"/>
                <a:cs typeface="Calibri"/>
              </a:rPr>
              <a:t> av Erik Lysén </a:t>
            </a:r>
            <a:r>
              <a:rPr lang="en-US" dirty="0" err="1">
                <a:latin typeface="Calibri"/>
                <a:ea typeface="Calibri"/>
                <a:cs typeface="Calibri"/>
              </a:rPr>
              <a:t>där</a:t>
            </a:r>
            <a:r>
              <a:rPr lang="en-US" dirty="0">
                <a:latin typeface="Calibri"/>
                <a:ea typeface="Calibri"/>
                <a:cs typeface="Calibri"/>
              </a:rPr>
              <a:t> </a:t>
            </a:r>
            <a:r>
              <a:rPr lang="en-US" dirty="0" err="1">
                <a:latin typeface="Calibri"/>
                <a:ea typeface="Calibri"/>
                <a:cs typeface="Calibri"/>
              </a:rPr>
              <a:t>han</a:t>
            </a:r>
            <a:r>
              <a:rPr lang="en-US" dirty="0">
                <a:latin typeface="Calibri"/>
                <a:ea typeface="Calibri"/>
                <a:cs typeface="Calibri"/>
              </a:rPr>
              <a:t> </a:t>
            </a:r>
            <a:r>
              <a:rPr lang="en-US" dirty="0" err="1">
                <a:latin typeface="Calibri"/>
                <a:ea typeface="Calibri"/>
                <a:cs typeface="Calibri"/>
              </a:rPr>
              <a:t>kort</a:t>
            </a:r>
            <a:r>
              <a:rPr lang="en-US" dirty="0">
                <a:latin typeface="Calibri"/>
                <a:ea typeface="Calibri"/>
                <a:cs typeface="Calibri"/>
              </a:rPr>
              <a:t> </a:t>
            </a:r>
            <a:r>
              <a:rPr lang="en-US" dirty="0" err="1">
                <a:latin typeface="Calibri"/>
                <a:ea typeface="Calibri"/>
                <a:cs typeface="Calibri"/>
              </a:rPr>
              <a:t>reflekterar</a:t>
            </a:r>
            <a:r>
              <a:rPr lang="en-US" dirty="0">
                <a:latin typeface="Calibri"/>
                <a:ea typeface="Calibri"/>
                <a:cs typeface="Calibri"/>
              </a:rPr>
              <a:t> </a:t>
            </a:r>
            <a:r>
              <a:rPr lang="en-US" dirty="0" err="1">
                <a:latin typeface="Calibri"/>
                <a:ea typeface="Calibri"/>
                <a:cs typeface="Calibri"/>
              </a:rPr>
              <a:t>över</a:t>
            </a:r>
            <a:r>
              <a:rPr lang="en-US" dirty="0">
                <a:latin typeface="Calibri"/>
                <a:ea typeface="Calibri"/>
                <a:cs typeface="Calibri"/>
              </a:rPr>
              <a:t> den </a:t>
            </a:r>
            <a:r>
              <a:rPr lang="en-US" dirty="0" err="1">
                <a:latin typeface="Calibri"/>
                <a:ea typeface="Calibri"/>
                <a:cs typeface="Calibri"/>
              </a:rPr>
              <a:t>teologiska</a:t>
            </a:r>
            <a:r>
              <a:rPr lang="en-US" dirty="0">
                <a:latin typeface="Calibri"/>
                <a:ea typeface="Calibri"/>
                <a:cs typeface="Calibri"/>
              </a:rPr>
              <a:t> </a:t>
            </a:r>
            <a:r>
              <a:rPr lang="en-US" dirty="0" err="1">
                <a:latin typeface="Calibri"/>
                <a:ea typeface="Calibri"/>
                <a:cs typeface="Calibri"/>
              </a:rPr>
              <a:t>förankringen</a:t>
            </a:r>
            <a:r>
              <a:rPr lang="en-US" dirty="0">
                <a:latin typeface="Calibri"/>
                <a:ea typeface="Calibri"/>
                <a:cs typeface="Calibri"/>
              </a:rPr>
              <a:t> av </a:t>
            </a:r>
            <a:r>
              <a:rPr lang="en-US" dirty="0" err="1">
                <a:latin typeface="Calibri"/>
                <a:ea typeface="Calibri"/>
                <a:cs typeface="Calibri"/>
              </a:rPr>
              <a:t>kampanjens</a:t>
            </a:r>
            <a:r>
              <a:rPr lang="en-US" dirty="0">
                <a:latin typeface="Calibri"/>
                <a:ea typeface="Calibri"/>
                <a:cs typeface="Calibri"/>
              </a:rPr>
              <a:t> </a:t>
            </a:r>
            <a:r>
              <a:rPr lang="en-US" dirty="0" err="1">
                <a:latin typeface="Calibri"/>
                <a:ea typeface="Calibri"/>
                <a:cs typeface="Calibri"/>
              </a:rPr>
              <a:t>tema</a:t>
            </a:r>
            <a:r>
              <a:rPr lang="en-US" dirty="0">
                <a:latin typeface="Calibri"/>
                <a:ea typeface="Calibri"/>
                <a:cs typeface="Calibri"/>
              </a:rPr>
              <a:t>. D</a:t>
            </a:r>
            <a:r>
              <a:rPr lang="en-US" dirty="0"/>
              <a:t>u </a:t>
            </a:r>
            <a:r>
              <a:rPr lang="en-US" dirty="0" err="1"/>
              <a:t>hittar</a:t>
            </a:r>
            <a:r>
              <a:rPr lang="en-US" dirty="0"/>
              <a:t> </a:t>
            </a:r>
            <a:r>
              <a:rPr lang="en-US" dirty="0" err="1"/>
              <a:t>krönikan</a:t>
            </a:r>
            <a:r>
              <a:rPr lang="en-US" dirty="0"/>
              <a:t> </a:t>
            </a:r>
            <a:r>
              <a:rPr lang="en-US" dirty="0" err="1"/>
              <a:t>i</a:t>
            </a:r>
            <a:r>
              <a:rPr lang="en-US" dirty="0"/>
              <a:t> </a:t>
            </a:r>
            <a:r>
              <a:rPr lang="en-US" dirty="0" err="1"/>
              <a:t>kampanjtidningen</a:t>
            </a:r>
            <a:r>
              <a:rPr lang="en-US" dirty="0"/>
              <a:t>. </a:t>
            </a:r>
            <a:r>
              <a:rPr lang="en-US" dirty="0" err="1"/>
              <a:t>Inför</a:t>
            </a:r>
            <a:r>
              <a:rPr lang="en-US" dirty="0"/>
              <a:t> </a:t>
            </a:r>
            <a:r>
              <a:rPr lang="en-US" dirty="0" err="1"/>
              <a:t>kampanjstart</a:t>
            </a:r>
            <a:r>
              <a:rPr lang="en-US" dirty="0"/>
              <a:t> </a:t>
            </a:r>
            <a:r>
              <a:rPr lang="en-US" dirty="0" err="1"/>
              <a:t>publiceras</a:t>
            </a:r>
            <a:r>
              <a:rPr lang="en-US" dirty="0"/>
              <a:t> den </a:t>
            </a:r>
            <a:r>
              <a:rPr lang="en-US" dirty="0" err="1"/>
              <a:t>även</a:t>
            </a:r>
            <a:r>
              <a:rPr lang="en-US" dirty="0"/>
              <a:t> </a:t>
            </a:r>
            <a:r>
              <a:rPr lang="en-US" dirty="0" err="1"/>
              <a:t>på</a:t>
            </a:r>
            <a:r>
              <a:rPr lang="en-US" dirty="0"/>
              <a:t> Act Svenska </a:t>
            </a:r>
            <a:r>
              <a:rPr lang="en-US" dirty="0" err="1"/>
              <a:t>kyrkans</a:t>
            </a:r>
            <a:r>
              <a:rPr lang="en-US" dirty="0"/>
              <a:t> </a:t>
            </a:r>
            <a:r>
              <a:rPr lang="en-US" dirty="0" err="1"/>
              <a:t>blogg</a:t>
            </a:r>
            <a:r>
              <a:rPr lang="en-US" dirty="0"/>
              <a:t>, </a:t>
            </a:r>
            <a:r>
              <a:rPr lang="en-US" dirty="0" err="1"/>
              <a:t>länk</a:t>
            </a:r>
            <a:r>
              <a:rPr lang="en-US" dirty="0"/>
              <a:t> </a:t>
            </a:r>
            <a:r>
              <a:rPr lang="en-US" dirty="0" err="1"/>
              <a:t>finns</a:t>
            </a:r>
            <a:r>
              <a:rPr lang="en-US" dirty="0"/>
              <a:t> </a:t>
            </a:r>
            <a:r>
              <a:rPr lang="en-US" dirty="0" err="1"/>
              <a:t>på</a:t>
            </a:r>
            <a:r>
              <a:rPr lang="en-US" dirty="0"/>
              <a:t> </a:t>
            </a:r>
            <a:r>
              <a:rPr lang="en-US" dirty="0" err="1"/>
              <a:t>Julinsamlingens</a:t>
            </a:r>
            <a:r>
              <a:rPr lang="en-US" dirty="0"/>
              <a:t> </a:t>
            </a:r>
            <a:r>
              <a:rPr lang="en-US" dirty="0" err="1"/>
              <a:t>webbsida</a:t>
            </a:r>
            <a:r>
              <a:rPr lang="en-US" dirty="0"/>
              <a:t>: </a:t>
            </a:r>
            <a:r>
              <a:rPr lang="en-US" dirty="0">
                <a:hlinkClick r:id="rId3"/>
              </a:rPr>
              <a:t>Julinsamlingen - Julkampanj från Act Svenska kyrkan</a:t>
            </a:r>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80B2B659-03EE-410B-B98C-E1D327100151}" type="slidenum">
              <a:rPr lang="sv-SE" smtClean="0"/>
              <a:t>27</a:t>
            </a:fld>
            <a:endParaRPr lang="sv-SE"/>
          </a:p>
        </p:txBody>
      </p:sp>
    </p:spTree>
    <p:extLst>
      <p:ext uri="{BB962C8B-B14F-4D97-AF65-F5344CB8AC3E}">
        <p14:creationId xmlns:p14="http://schemas.microsoft.com/office/powerpoint/2010/main" val="418893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full bleed without logo)">
    <p:spTree>
      <p:nvGrpSpPr>
        <p:cNvPr id="1" name=""/>
        <p:cNvGrpSpPr/>
        <p:nvPr/>
      </p:nvGrpSpPr>
      <p:grpSpPr>
        <a:xfrm>
          <a:off x="0" y="0"/>
          <a:ext cx="0" cy="0"/>
          <a:chOff x="0" y="0"/>
          <a:chExt cx="0" cy="0"/>
        </a:xfrm>
      </p:grpSpPr>
      <p:sp>
        <p:nvSpPr>
          <p:cNvPr id="25" name="Platshållare för bild 24">
            <a:extLst>
              <a:ext uri="{FF2B5EF4-FFF2-40B4-BE49-F238E27FC236}">
                <a16:creationId xmlns:a16="http://schemas.microsoft.com/office/drawing/2014/main" id="{B5AE2262-9DB2-9E51-CFFD-6164136ED3B5}"/>
              </a:ext>
            </a:extLst>
          </p:cNvPr>
          <p:cNvSpPr>
            <a:spLocks noGrp="1"/>
          </p:cNvSpPr>
          <p:nvPr>
            <p:ph type="pic" sz="quarter" idx="13" hasCustomPrompt="1"/>
          </p:nvPr>
        </p:nvSpPr>
        <p:spPr>
          <a:xfrm>
            <a:off x="0" y="0"/>
            <a:ext cx="12191999" cy="6858000"/>
          </a:xfrm>
          <a:prstGeom prst="rect">
            <a:avLst/>
          </a:pr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4BCFD32D-8258-4758-87E3-418505A96D45}" type="datetime1">
              <a:rPr lang="en-US" noProof="0" smtClean="0"/>
              <a:t>9/21/2026</a:t>
            </a:fld>
            <a:endParaRPr lang="en-US" noProof="0"/>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r>
              <a:rPr lang="en-US" noProof="0"/>
              <a:t>Text</a:t>
            </a:r>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Tree>
    <p:extLst>
      <p:ext uri="{BB962C8B-B14F-4D97-AF65-F5344CB8AC3E}">
        <p14:creationId xmlns:p14="http://schemas.microsoft.com/office/powerpoint/2010/main" val="36329413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
    <p:spTree>
      <p:nvGrpSpPr>
        <p:cNvPr id="1" name=""/>
        <p:cNvGrpSpPr/>
        <p:nvPr/>
      </p:nvGrpSpPr>
      <p:grpSpPr>
        <a:xfrm>
          <a:off x="0" y="0"/>
          <a:ext cx="0" cy="0"/>
          <a:chOff x="0" y="0"/>
          <a:chExt cx="0" cy="0"/>
        </a:xfrm>
      </p:grpSpPr>
      <p:sp>
        <p:nvSpPr>
          <p:cNvPr id="27" name="Rektangel 26">
            <a:extLst>
              <a:ext uri="{FF2B5EF4-FFF2-40B4-BE49-F238E27FC236}">
                <a16:creationId xmlns:a16="http://schemas.microsoft.com/office/drawing/2014/main" id="{A18DEC89-35CC-87F1-6669-A698DE57A2A0}"/>
              </a:ext>
            </a:extLst>
          </p:cNvPr>
          <p:cNvSpPr/>
          <p:nvPr userDrawn="1"/>
        </p:nvSpPr>
        <p:spPr>
          <a:xfrm>
            <a:off x="4606533" y="1825369"/>
            <a:ext cx="2978934" cy="30360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6" name="Bildobjekt 5" descr="En bild som visar text, Teckensnitt, logotyp, Grafik&#10;&#10;AI-genererat innehåll kan vara felaktigt.">
            <a:extLst>
              <a:ext uri="{FF2B5EF4-FFF2-40B4-BE49-F238E27FC236}">
                <a16:creationId xmlns:a16="http://schemas.microsoft.com/office/drawing/2014/main" id="{7EE68261-F19D-0CC9-18AB-8AF05F1945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06533" y="1839488"/>
            <a:ext cx="2982871" cy="2988719"/>
          </a:xfrm>
          <a:prstGeom prst="rect">
            <a:avLst/>
          </a:prstGeom>
        </p:spPr>
      </p:pic>
      <p:sp>
        <p:nvSpPr>
          <p:cNvPr id="25" name="Platshållare för bild 24">
            <a:extLst>
              <a:ext uri="{FF2B5EF4-FFF2-40B4-BE49-F238E27FC236}">
                <a16:creationId xmlns:a16="http://schemas.microsoft.com/office/drawing/2014/main" id="{B5AE2262-9DB2-9E51-CFFD-6164136ED3B5}"/>
              </a:ext>
            </a:extLst>
          </p:cNvPr>
          <p:cNvSpPr>
            <a:spLocks noGrp="1"/>
          </p:cNvSpPr>
          <p:nvPr>
            <p:ph type="pic" sz="quarter" idx="13" hasCustomPrompt="1"/>
          </p:nvPr>
        </p:nvSpPr>
        <p:spPr>
          <a:xfrm>
            <a:off x="155575" y="152400"/>
            <a:ext cx="11880850" cy="6553200"/>
          </a:xfrm>
          <a:custGeom>
            <a:avLst/>
            <a:gdLst>
              <a:gd name="connsiteX0" fmla="*/ 4450958 w 11880850"/>
              <a:gd name="connsiteY0" fmla="*/ 1672969 h 6553200"/>
              <a:gd name="connsiteX1" fmla="*/ 4450958 w 11880850"/>
              <a:gd name="connsiteY1" fmla="*/ 4709063 h 6553200"/>
              <a:gd name="connsiteX2" fmla="*/ 7429892 w 11880850"/>
              <a:gd name="connsiteY2" fmla="*/ 4709063 h 6553200"/>
              <a:gd name="connsiteX3" fmla="*/ 7429892 w 11880850"/>
              <a:gd name="connsiteY3" fmla="*/ 1672969 h 6553200"/>
              <a:gd name="connsiteX4" fmla="*/ 0 w 11880850"/>
              <a:gd name="connsiteY4" fmla="*/ 0 h 6553200"/>
              <a:gd name="connsiteX5" fmla="*/ 11880850 w 11880850"/>
              <a:gd name="connsiteY5" fmla="*/ 0 h 6553200"/>
              <a:gd name="connsiteX6" fmla="*/ 11880850 w 11880850"/>
              <a:gd name="connsiteY6" fmla="*/ 6553200 h 6553200"/>
              <a:gd name="connsiteX7" fmla="*/ 0 w 11880850"/>
              <a:gd name="connsiteY7"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80850" h="6553200">
                <a:moveTo>
                  <a:pt x="4450958" y="1672969"/>
                </a:moveTo>
                <a:lnTo>
                  <a:pt x="4450958" y="4709063"/>
                </a:lnTo>
                <a:lnTo>
                  <a:pt x="7429892" y="4709063"/>
                </a:lnTo>
                <a:lnTo>
                  <a:pt x="7429892" y="1672969"/>
                </a:lnTo>
                <a:close/>
                <a:moveTo>
                  <a:pt x="0" y="0"/>
                </a:moveTo>
                <a:lnTo>
                  <a:pt x="11880850" y="0"/>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36BDA0DC-7E56-4A4A-8BC6-CE9CB5367C80}" type="datetime1">
              <a:rPr lang="en-US" noProof="0" smtClean="0"/>
              <a:t>9/21/2026</a:t>
            </a:fld>
            <a:endParaRPr lang="en-US" noProof="0"/>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r>
              <a:rPr lang="en-US" noProof="0"/>
              <a:t>Text</a:t>
            </a:r>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Tree>
    <p:extLst>
      <p:ext uri="{BB962C8B-B14F-4D97-AF65-F5344CB8AC3E}">
        <p14:creationId xmlns:p14="http://schemas.microsoft.com/office/powerpoint/2010/main" val="35979197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p:nvSpPr>
          <p:cNvPr id="25" name="Platshållare för bild 24">
            <a:extLst>
              <a:ext uri="{FF2B5EF4-FFF2-40B4-BE49-F238E27FC236}">
                <a16:creationId xmlns:a16="http://schemas.microsoft.com/office/drawing/2014/main" id="{59814F83-1FBB-866B-2636-5A62E762C5BB}"/>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4 h 6553200"/>
              <a:gd name="connsiteX3" fmla="*/ 11880850 w 11880850"/>
              <a:gd name="connsiteY3" fmla="*/ 1102524 h 6553200"/>
              <a:gd name="connsiteX4" fmla="*/ 11880850 w 11880850"/>
              <a:gd name="connsiteY4" fmla="*/ 6553200 h 6553200"/>
              <a:gd name="connsiteX5" fmla="*/ 0 w 11880850"/>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0850" h="6553200">
                <a:moveTo>
                  <a:pt x="0" y="0"/>
                </a:moveTo>
                <a:lnTo>
                  <a:pt x="10805125" y="0"/>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731838" y="511444"/>
            <a:ext cx="9144000" cy="1456839"/>
          </a:xfrm>
        </p:spPr>
        <p:txBody>
          <a:bodyPr anchor="b"/>
          <a:lstStyle>
            <a:lvl1pPr algn="l">
              <a:defRPr sz="4900">
                <a:solidFill>
                  <a:srgbClr val="FFE500"/>
                </a:solidFill>
              </a:defRPr>
            </a:lvl1pPr>
          </a:lstStyle>
          <a:p>
            <a:r>
              <a:rPr lang="en-US" noProof="0"/>
              <a:t>Write title</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731839" y="2286000"/>
            <a:ext cx="4421348" cy="2305373"/>
          </a:xfrm>
        </p:spPr>
        <p:txBody>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noProof="0"/>
              <a:t>Write sub title</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D9478284-4C0B-4399-A9A7-6CF6784B92E7}" type="datetime1">
              <a:rPr lang="en-US" noProof="0" smtClean="0"/>
              <a:t>9/21/2026</a:t>
            </a:fld>
            <a:endParaRPr lang="en-US" noProof="0"/>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pic>
        <p:nvPicPr>
          <p:cNvPr id="7" name="Bildobjekt 6" descr="En bild som visar text, Teckensnitt, logotyp, Grafik&#10;&#10;AI-genererat innehåll kan vara felaktigt.">
            <a:extLst>
              <a:ext uri="{FF2B5EF4-FFF2-40B4-BE49-F238E27FC236}">
                <a16:creationId xmlns:a16="http://schemas.microsoft.com/office/drawing/2014/main" id="{3220230A-114F-1D27-B02B-E7FBE6CF34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34818699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page">
    <p:spTree>
      <p:nvGrpSpPr>
        <p:cNvPr id="1" name=""/>
        <p:cNvGrpSpPr/>
        <p:nvPr/>
      </p:nvGrpSpPr>
      <p:grpSpPr>
        <a:xfrm>
          <a:off x="0" y="0"/>
          <a:ext cx="0" cy="0"/>
          <a:chOff x="0" y="0"/>
          <a:chExt cx="0" cy="0"/>
        </a:xfrm>
      </p:grpSpPr>
      <p:sp>
        <p:nvSpPr>
          <p:cNvPr id="7" name="Platshållare för bild 2">
            <a:extLst>
              <a:ext uri="{FF2B5EF4-FFF2-40B4-BE49-F238E27FC236}">
                <a16:creationId xmlns:a16="http://schemas.microsoft.com/office/drawing/2014/main" id="{4CB1AA32-F063-A949-537D-57C94590C393}"/>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a:noAutofit/>
          </a:bodyPr>
          <a:lstStyle>
            <a:lvl1pPr>
              <a:buNone/>
              <a:defRPr sz="1400"/>
            </a:lvl1pPr>
          </a:lstStyle>
          <a:p>
            <a:r>
              <a:rPr lang="en-US" noProof="0"/>
              <a:t>Click icon to add image</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2254A8F4-B366-444C-B78C-9F2AAB88EA55}" type="datetime1">
              <a:rPr lang="en-US" noProof="0" smtClean="0"/>
              <a:t>9/21/2026</a:t>
            </a:fld>
            <a:endParaRPr lang="en-US" noProof="0"/>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8" name="Rubrik 7">
            <a:extLst>
              <a:ext uri="{FF2B5EF4-FFF2-40B4-BE49-F238E27FC236}">
                <a16:creationId xmlns:a16="http://schemas.microsoft.com/office/drawing/2014/main" id="{9ED7D477-DFA4-6758-ED60-F9E4E43BE256}"/>
              </a:ext>
            </a:extLst>
          </p:cNvPr>
          <p:cNvSpPr>
            <a:spLocks noGrp="1"/>
          </p:cNvSpPr>
          <p:nvPr>
            <p:ph type="title" hasCustomPrompt="1"/>
          </p:nvPr>
        </p:nvSpPr>
        <p:spPr/>
        <p:txBody>
          <a:bodyPr/>
          <a:lstStyle>
            <a:lvl1pPr>
              <a:defRPr sz="4900">
                <a:solidFill>
                  <a:srgbClr val="FFE500"/>
                </a:solidFill>
              </a:defRPr>
            </a:lvl1pPr>
          </a:lstStyle>
          <a:p>
            <a:r>
              <a:rPr lang="en-US" noProof="0"/>
              <a:t>Write title</a:t>
            </a:r>
          </a:p>
        </p:txBody>
      </p:sp>
    </p:spTree>
    <p:extLst>
      <p:ext uri="{BB962C8B-B14F-4D97-AF65-F5344CB8AC3E}">
        <p14:creationId xmlns:p14="http://schemas.microsoft.com/office/powerpoint/2010/main" val="24275260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9828212"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CC619F80-D817-49D9-B91B-AD376216754F}" type="datetime1">
              <a:rPr lang="en-US" noProof="0" smtClean="0"/>
              <a:t>9/21/2026</a:t>
            </a:fld>
            <a:endParaRPr lang="en-US" noProof="0"/>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en-US" noProof="0"/>
              <a:t>Write title</a:t>
            </a:r>
          </a:p>
        </p:txBody>
      </p:sp>
    </p:spTree>
    <p:extLst>
      <p:ext uri="{BB962C8B-B14F-4D97-AF65-F5344CB8AC3E}">
        <p14:creationId xmlns:p14="http://schemas.microsoft.com/office/powerpoint/2010/main" val="22657382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sections">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4776649"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B6E90CE5-3045-41A1-9779-BB8C7F5B7987}" type="datetime1">
              <a:rPr lang="en-US" noProof="0" smtClean="0"/>
              <a:t>9/21/2026</a:t>
            </a:fld>
            <a:endParaRPr lang="en-US" noProof="0"/>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en-US" noProof="0"/>
              <a:t>Write title</a:t>
            </a:r>
          </a:p>
        </p:txBody>
      </p:sp>
      <p:sp>
        <p:nvSpPr>
          <p:cNvPr id="8" name="Platshållare för innehåll 2">
            <a:extLst>
              <a:ext uri="{FF2B5EF4-FFF2-40B4-BE49-F238E27FC236}">
                <a16:creationId xmlns:a16="http://schemas.microsoft.com/office/drawing/2014/main" id="{44B5F7F0-B022-5E4B-7ED1-7CCDB54AB220}"/>
              </a:ext>
            </a:extLst>
          </p:cNvPr>
          <p:cNvSpPr>
            <a:spLocks noGrp="1"/>
          </p:cNvSpPr>
          <p:nvPr>
            <p:ph idx="13" hasCustomPrompt="1"/>
          </p:nvPr>
        </p:nvSpPr>
        <p:spPr>
          <a:xfrm>
            <a:off x="5783401" y="1720359"/>
            <a:ext cx="4776649"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Tree>
    <p:extLst>
      <p:ext uri="{BB962C8B-B14F-4D97-AF65-F5344CB8AC3E}">
        <p14:creationId xmlns:p14="http://schemas.microsoft.com/office/powerpoint/2010/main" val="20421428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FC685559-3F19-4E5A-A1A4-ED807B7587B0}" type="datetime1">
              <a:rPr lang="en-US" noProof="0" smtClean="0"/>
              <a:t>9/21/2026</a:t>
            </a:fld>
            <a:endParaRPr lang="en-US" noProof="0"/>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r>
              <a:rPr lang="en-US" noProof="0"/>
              <a:t>Text</a:t>
            </a:r>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6" name="Rubrik 5">
            <a:extLst>
              <a:ext uri="{FF2B5EF4-FFF2-40B4-BE49-F238E27FC236}">
                <a16:creationId xmlns:a16="http://schemas.microsoft.com/office/drawing/2014/main" id="{A5264750-2315-E75E-6A0C-A5FD57A9E9B3}"/>
              </a:ext>
            </a:extLst>
          </p:cNvPr>
          <p:cNvSpPr>
            <a:spLocks noGrp="1"/>
          </p:cNvSpPr>
          <p:nvPr>
            <p:ph type="title" hasCustomPrompt="1"/>
          </p:nvPr>
        </p:nvSpPr>
        <p:spPr/>
        <p:txBody>
          <a:bodyPr/>
          <a:lstStyle>
            <a:lvl1pPr>
              <a:defRPr/>
            </a:lvl1pPr>
          </a:lstStyle>
          <a:p>
            <a:r>
              <a:rPr lang="en-US" noProof="0"/>
              <a:t>Write title</a:t>
            </a:r>
          </a:p>
        </p:txBody>
      </p:sp>
    </p:spTree>
    <p:extLst>
      <p:ext uri="{BB962C8B-B14F-4D97-AF65-F5344CB8AC3E}">
        <p14:creationId xmlns:p14="http://schemas.microsoft.com/office/powerpoint/2010/main" val="34076522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13F024DC-198C-44A4-AF31-1DE9D177581E}" type="datetime1">
              <a:rPr lang="en-US" noProof="0" smtClean="0"/>
              <a:t>9/21/2026</a:t>
            </a:fld>
            <a:endParaRPr lang="en-US" noProof="0"/>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r>
              <a:rPr lang="en-US" noProof="0"/>
              <a:t>Text</a:t>
            </a:r>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Tree>
    <p:extLst>
      <p:ext uri="{BB962C8B-B14F-4D97-AF65-F5344CB8AC3E}">
        <p14:creationId xmlns:p14="http://schemas.microsoft.com/office/powerpoint/2010/main" val="4168070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circle)">
    <p:spTree>
      <p:nvGrpSpPr>
        <p:cNvPr id="1" name=""/>
        <p:cNvGrpSpPr/>
        <p:nvPr/>
      </p:nvGrpSpPr>
      <p:grpSpPr>
        <a:xfrm>
          <a:off x="0" y="0"/>
          <a:ext cx="0" cy="0"/>
          <a:chOff x="0" y="0"/>
          <a:chExt cx="0" cy="0"/>
        </a:xfrm>
      </p:grpSpPr>
      <p:sp>
        <p:nvSpPr>
          <p:cNvPr id="10" name="Frihandsfigur: Form 9">
            <a:extLst>
              <a:ext uri="{FF2B5EF4-FFF2-40B4-BE49-F238E27FC236}">
                <a16:creationId xmlns:a16="http://schemas.microsoft.com/office/drawing/2014/main" id="{36F2A649-7EAC-18FA-6689-B778B111A0DA}"/>
              </a:ext>
            </a:extLst>
          </p:cNvPr>
          <p:cNvSpPr/>
          <p:nvPr userDrawn="1"/>
        </p:nvSpPr>
        <p:spPr>
          <a:xfrm>
            <a:off x="6129949" y="162894"/>
            <a:ext cx="5906476" cy="6542706"/>
          </a:xfrm>
          <a:custGeom>
            <a:avLst/>
            <a:gdLst>
              <a:gd name="connsiteX0" fmla="*/ 4830751 w 5906476"/>
              <a:gd name="connsiteY0" fmla="*/ 0 h 6542706"/>
              <a:gd name="connsiteX1" fmla="*/ 4830751 w 5906476"/>
              <a:gd name="connsiteY1" fmla="*/ 1092029 h 6542706"/>
              <a:gd name="connsiteX2" fmla="*/ 5906476 w 5906476"/>
              <a:gd name="connsiteY2" fmla="*/ 1092029 h 6542706"/>
              <a:gd name="connsiteX3" fmla="*/ 5906476 w 5906476"/>
              <a:gd name="connsiteY3" fmla="*/ 6542706 h 6542706"/>
              <a:gd name="connsiteX4" fmla="*/ 294098 w 5906476"/>
              <a:gd name="connsiteY4" fmla="*/ 6542706 h 6542706"/>
              <a:gd name="connsiteX5" fmla="*/ 270851 w 5906476"/>
              <a:gd name="connsiteY5" fmla="*/ 3192489 h 6542706"/>
              <a:gd name="connsiteX6" fmla="*/ 4756718 w 5906476"/>
              <a:gd name="connsiteY6"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06476" h="6542706">
                <a:moveTo>
                  <a:pt x="4830751" y="0"/>
                </a:moveTo>
                <a:lnTo>
                  <a:pt x="4830751" y="1092029"/>
                </a:lnTo>
                <a:lnTo>
                  <a:pt x="5906476" y="1092029"/>
                </a:lnTo>
                <a:lnTo>
                  <a:pt x="5906476" y="6542706"/>
                </a:lnTo>
                <a:lnTo>
                  <a:pt x="294098" y="6542706"/>
                </a:lnTo>
                <a:cubicBezTo>
                  <a:pt x="-116608" y="5325228"/>
                  <a:pt x="-71551" y="4091076"/>
                  <a:pt x="270851" y="3192489"/>
                </a:cubicBezTo>
                <a:cubicBezTo>
                  <a:pt x="1334342" y="382372"/>
                  <a:pt x="3815950" y="23053"/>
                  <a:pt x="4756718" y="991"/>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9828212"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7ACE758B-2FAE-46DB-91FF-0ECC0EBF1355}" type="datetime1">
              <a:rPr lang="en-US" noProof="0" smtClean="0"/>
              <a:t>9/21/2026</a:t>
            </a:fld>
            <a:endParaRPr lang="en-US" noProof="0"/>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en-US" noProof="0"/>
              <a:t>Write title</a:t>
            </a:r>
          </a:p>
        </p:txBody>
      </p:sp>
    </p:spTree>
    <p:extLst>
      <p:ext uri="{BB962C8B-B14F-4D97-AF65-F5344CB8AC3E}">
        <p14:creationId xmlns:p14="http://schemas.microsoft.com/office/powerpoint/2010/main" val="10625874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ections (circle)">
    <p:spTree>
      <p:nvGrpSpPr>
        <p:cNvPr id="1" name=""/>
        <p:cNvGrpSpPr/>
        <p:nvPr/>
      </p:nvGrpSpPr>
      <p:grpSpPr>
        <a:xfrm>
          <a:off x="0" y="0"/>
          <a:ext cx="0" cy="0"/>
          <a:chOff x="0" y="0"/>
          <a:chExt cx="0" cy="0"/>
        </a:xfrm>
      </p:grpSpPr>
      <p:sp>
        <p:nvSpPr>
          <p:cNvPr id="10" name="Frihandsfigur: Form 9">
            <a:extLst>
              <a:ext uri="{FF2B5EF4-FFF2-40B4-BE49-F238E27FC236}">
                <a16:creationId xmlns:a16="http://schemas.microsoft.com/office/drawing/2014/main" id="{36F2A649-7EAC-18FA-6689-B778B111A0DA}"/>
              </a:ext>
            </a:extLst>
          </p:cNvPr>
          <p:cNvSpPr/>
          <p:nvPr userDrawn="1"/>
        </p:nvSpPr>
        <p:spPr>
          <a:xfrm>
            <a:off x="6129949" y="162894"/>
            <a:ext cx="5906476" cy="6542706"/>
          </a:xfrm>
          <a:custGeom>
            <a:avLst/>
            <a:gdLst>
              <a:gd name="connsiteX0" fmla="*/ 4830751 w 5906476"/>
              <a:gd name="connsiteY0" fmla="*/ 0 h 6542706"/>
              <a:gd name="connsiteX1" fmla="*/ 4830751 w 5906476"/>
              <a:gd name="connsiteY1" fmla="*/ 1092029 h 6542706"/>
              <a:gd name="connsiteX2" fmla="*/ 5906476 w 5906476"/>
              <a:gd name="connsiteY2" fmla="*/ 1092029 h 6542706"/>
              <a:gd name="connsiteX3" fmla="*/ 5906476 w 5906476"/>
              <a:gd name="connsiteY3" fmla="*/ 6542706 h 6542706"/>
              <a:gd name="connsiteX4" fmla="*/ 294098 w 5906476"/>
              <a:gd name="connsiteY4" fmla="*/ 6542706 h 6542706"/>
              <a:gd name="connsiteX5" fmla="*/ 270851 w 5906476"/>
              <a:gd name="connsiteY5" fmla="*/ 3192489 h 6542706"/>
              <a:gd name="connsiteX6" fmla="*/ 4756718 w 5906476"/>
              <a:gd name="connsiteY6"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06476" h="6542706">
                <a:moveTo>
                  <a:pt x="4830751" y="0"/>
                </a:moveTo>
                <a:lnTo>
                  <a:pt x="4830751" y="1092029"/>
                </a:lnTo>
                <a:lnTo>
                  <a:pt x="5906476" y="1092029"/>
                </a:lnTo>
                <a:lnTo>
                  <a:pt x="5906476" y="6542706"/>
                </a:lnTo>
                <a:lnTo>
                  <a:pt x="294098" y="6542706"/>
                </a:lnTo>
                <a:cubicBezTo>
                  <a:pt x="-116608" y="5325228"/>
                  <a:pt x="-71551" y="4091076"/>
                  <a:pt x="270851" y="3192489"/>
                </a:cubicBezTo>
                <a:cubicBezTo>
                  <a:pt x="1334342" y="382372"/>
                  <a:pt x="3815950" y="23053"/>
                  <a:pt x="4756718" y="991"/>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4776649"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3773C580-27AE-40F2-AF69-98E68B60D078}" type="datetime1">
              <a:rPr lang="en-US" noProof="0" smtClean="0"/>
              <a:t>9/21/2026</a:t>
            </a:fld>
            <a:endParaRPr lang="en-US" noProof="0"/>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en-US" noProof="0"/>
              <a:t>Write title</a:t>
            </a:r>
          </a:p>
        </p:txBody>
      </p:sp>
      <p:sp>
        <p:nvSpPr>
          <p:cNvPr id="8" name="Platshållare för innehåll 2">
            <a:extLst>
              <a:ext uri="{FF2B5EF4-FFF2-40B4-BE49-F238E27FC236}">
                <a16:creationId xmlns:a16="http://schemas.microsoft.com/office/drawing/2014/main" id="{44B5F7F0-B022-5E4B-7ED1-7CCDB54AB220}"/>
              </a:ext>
            </a:extLst>
          </p:cNvPr>
          <p:cNvSpPr>
            <a:spLocks noGrp="1"/>
          </p:cNvSpPr>
          <p:nvPr>
            <p:ph idx="13" hasCustomPrompt="1"/>
          </p:nvPr>
        </p:nvSpPr>
        <p:spPr>
          <a:xfrm>
            <a:off x="5783401" y="1720359"/>
            <a:ext cx="4776649"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Tree>
    <p:extLst>
      <p:ext uri="{BB962C8B-B14F-4D97-AF65-F5344CB8AC3E}">
        <p14:creationId xmlns:p14="http://schemas.microsoft.com/office/powerpoint/2010/main" val="26667905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9A587E1F-EFC0-BF68-FC47-33587168E009}"/>
              </a:ext>
            </a:extLst>
          </p:cNvPr>
          <p:cNvSpPr>
            <a:spLocks noGrp="1"/>
          </p:cNvSpPr>
          <p:nvPr>
            <p:ph type="pic" sz="quarter" idx="13" hasCustomPrompt="1"/>
          </p:nvPr>
        </p:nvSpPr>
        <p:spPr>
          <a:xfrm>
            <a:off x="6096001" y="152400"/>
            <a:ext cx="5940425" cy="6553200"/>
          </a:xfrm>
          <a:custGeom>
            <a:avLst/>
            <a:gdLst>
              <a:gd name="connsiteX0" fmla="*/ 0 w 5940425"/>
              <a:gd name="connsiteY0" fmla="*/ 0 h 6553200"/>
              <a:gd name="connsiteX1" fmla="*/ 4864699 w 5940425"/>
              <a:gd name="connsiteY1" fmla="*/ 0 h 6553200"/>
              <a:gd name="connsiteX2" fmla="*/ 4864699 w 5940425"/>
              <a:gd name="connsiteY2" fmla="*/ 1102524 h 6553200"/>
              <a:gd name="connsiteX3" fmla="*/ 5940425 w 5940425"/>
              <a:gd name="connsiteY3" fmla="*/ 1102524 h 6553200"/>
              <a:gd name="connsiteX4" fmla="*/ 5940425 w 5940425"/>
              <a:gd name="connsiteY4" fmla="*/ 6553200 h 6553200"/>
              <a:gd name="connsiteX5" fmla="*/ 0 w 5940425"/>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0425" h="6553200">
                <a:moveTo>
                  <a:pt x="0" y="0"/>
                </a:moveTo>
                <a:lnTo>
                  <a:pt x="4864699" y="0"/>
                </a:lnTo>
                <a:lnTo>
                  <a:pt x="4864699" y="1102524"/>
                </a:lnTo>
                <a:lnTo>
                  <a:pt x="5940425" y="1102524"/>
                </a:lnTo>
                <a:lnTo>
                  <a:pt x="5940425" y="6553200"/>
                </a:lnTo>
                <a:lnTo>
                  <a:pt x="0" y="655320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6A089943-8570-4E49-96EB-D3FE3D278090}" type="datetime1">
              <a:rPr lang="en-US" noProof="0" smtClean="0"/>
              <a:t>9/21/2026</a:t>
            </a:fld>
            <a:endParaRPr lang="en-US" noProof="0"/>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r>
              <a:rPr lang="en-US" noProof="0"/>
              <a:t>Text</a:t>
            </a:r>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731838" y="1720359"/>
            <a:ext cx="5001052"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13" name="Rubrik 12">
            <a:extLst>
              <a:ext uri="{FF2B5EF4-FFF2-40B4-BE49-F238E27FC236}">
                <a16:creationId xmlns:a16="http://schemas.microsoft.com/office/drawing/2014/main" id="{66B5529F-BADE-04A0-A29D-5C2D3EE61BA9}"/>
              </a:ext>
            </a:extLst>
          </p:cNvPr>
          <p:cNvSpPr>
            <a:spLocks noGrp="1"/>
          </p:cNvSpPr>
          <p:nvPr>
            <p:ph type="title" hasCustomPrompt="1"/>
          </p:nvPr>
        </p:nvSpPr>
        <p:spPr>
          <a:xfrm>
            <a:off x="731838" y="535604"/>
            <a:ext cx="5001052" cy="935626"/>
          </a:xfrm>
        </p:spPr>
        <p:txBody>
          <a:bodyPr/>
          <a:lstStyle/>
          <a:p>
            <a:r>
              <a:rPr lang="en-US" noProof="0"/>
              <a:t>Write title</a:t>
            </a:r>
          </a:p>
        </p:txBody>
      </p:sp>
    </p:spTree>
    <p:extLst>
      <p:ext uri="{BB962C8B-B14F-4D97-AF65-F5344CB8AC3E}">
        <p14:creationId xmlns:p14="http://schemas.microsoft.com/office/powerpoint/2010/main" val="1010402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nd image (roun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A194D07B-DBB0-AA17-0EF0-EE463F28BD41}"/>
              </a:ext>
            </a:extLst>
          </p:cNvPr>
          <p:cNvSpPr>
            <a:spLocks noGrp="1"/>
          </p:cNvSpPr>
          <p:nvPr>
            <p:ph type="pic" sz="quarter" idx="13" hasCustomPrompt="1"/>
          </p:nvPr>
        </p:nvSpPr>
        <p:spPr>
          <a:xfrm>
            <a:off x="6129948" y="162894"/>
            <a:ext cx="5906477" cy="6542706"/>
          </a:xfrm>
          <a:custGeom>
            <a:avLst/>
            <a:gdLst>
              <a:gd name="connsiteX0" fmla="*/ 4830752 w 5906477"/>
              <a:gd name="connsiteY0" fmla="*/ 0 h 6542706"/>
              <a:gd name="connsiteX1" fmla="*/ 4830752 w 5906477"/>
              <a:gd name="connsiteY1" fmla="*/ 1092029 h 6542706"/>
              <a:gd name="connsiteX2" fmla="*/ 4830752 w 5906477"/>
              <a:gd name="connsiteY2" fmla="*/ 1092030 h 6542706"/>
              <a:gd name="connsiteX3" fmla="*/ 5906477 w 5906477"/>
              <a:gd name="connsiteY3" fmla="*/ 1092030 h 6542706"/>
              <a:gd name="connsiteX4" fmla="*/ 5906477 w 5906477"/>
              <a:gd name="connsiteY4" fmla="*/ 6542706 h 6542706"/>
              <a:gd name="connsiteX5" fmla="*/ 294099 w 5906477"/>
              <a:gd name="connsiteY5" fmla="*/ 6542706 h 6542706"/>
              <a:gd name="connsiteX6" fmla="*/ 270852 w 5906477"/>
              <a:gd name="connsiteY6" fmla="*/ 3192489 h 6542706"/>
              <a:gd name="connsiteX7" fmla="*/ 4756719 w 5906477"/>
              <a:gd name="connsiteY7"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6477" h="6542706">
                <a:moveTo>
                  <a:pt x="4830752" y="0"/>
                </a:moveTo>
                <a:lnTo>
                  <a:pt x="4830752" y="1092029"/>
                </a:lnTo>
                <a:lnTo>
                  <a:pt x="4830752" y="1092030"/>
                </a:lnTo>
                <a:lnTo>
                  <a:pt x="5906477" y="1092030"/>
                </a:lnTo>
                <a:lnTo>
                  <a:pt x="5906477" y="6542706"/>
                </a:lnTo>
                <a:lnTo>
                  <a:pt x="294099" y="6542706"/>
                </a:lnTo>
                <a:cubicBezTo>
                  <a:pt x="-116607" y="5325228"/>
                  <a:pt x="-71550" y="4091076"/>
                  <a:pt x="270852" y="3192489"/>
                </a:cubicBezTo>
                <a:cubicBezTo>
                  <a:pt x="1334343" y="382372"/>
                  <a:pt x="3815951" y="23053"/>
                  <a:pt x="4756719" y="991"/>
                </a:cubicBez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1DD583-FCA7-4DD1-8C8B-2079814194FE}" type="datetime1">
              <a:rPr lang="en-US" noProof="0" smtClean="0"/>
              <a:t>9/21/2026</a:t>
            </a:fld>
            <a:endParaRPr lang="en-US" noProof="0"/>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r>
              <a:rPr lang="en-US" noProof="0"/>
              <a:t>Text</a:t>
            </a:r>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731838" y="1720359"/>
            <a:ext cx="5001052"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15" name="Rubrik 14">
            <a:extLst>
              <a:ext uri="{FF2B5EF4-FFF2-40B4-BE49-F238E27FC236}">
                <a16:creationId xmlns:a16="http://schemas.microsoft.com/office/drawing/2014/main" id="{198E3509-DF46-2031-3D23-A01207B812FD}"/>
              </a:ext>
            </a:extLst>
          </p:cNvPr>
          <p:cNvSpPr>
            <a:spLocks noGrp="1"/>
          </p:cNvSpPr>
          <p:nvPr>
            <p:ph type="title" hasCustomPrompt="1"/>
          </p:nvPr>
        </p:nvSpPr>
        <p:spPr>
          <a:xfrm>
            <a:off x="731838" y="535604"/>
            <a:ext cx="5001052" cy="935626"/>
          </a:xfrm>
        </p:spPr>
        <p:txBody>
          <a:bodyPr/>
          <a:lstStyle>
            <a:lvl1pPr>
              <a:defRPr/>
            </a:lvl1pPr>
          </a:lstStyle>
          <a:p>
            <a:r>
              <a:rPr lang="en-US" noProof="0"/>
              <a:t>Write title</a:t>
            </a:r>
          </a:p>
        </p:txBody>
      </p:sp>
    </p:spTree>
    <p:extLst>
      <p:ext uri="{BB962C8B-B14F-4D97-AF65-F5344CB8AC3E}">
        <p14:creationId xmlns:p14="http://schemas.microsoft.com/office/powerpoint/2010/main" val="21191188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and content">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629BEB13-F283-B380-8BA1-F8B686862B35}"/>
              </a:ext>
            </a:extLst>
          </p:cNvPr>
          <p:cNvSpPr>
            <a:spLocks noGrp="1"/>
          </p:cNvSpPr>
          <p:nvPr>
            <p:ph type="pic" sz="quarter" idx="13" hasCustomPrompt="1"/>
          </p:nvPr>
        </p:nvSpPr>
        <p:spPr>
          <a:xfrm>
            <a:off x="155575" y="152400"/>
            <a:ext cx="5940425" cy="6553200"/>
          </a:xfrm>
          <a:prstGeom prst="rect">
            <a:avLst/>
          </a:pr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A34BB669-B27C-46D2-B3E4-689A03542D48}" type="datetime1">
              <a:rPr lang="en-US" noProof="0" smtClean="0"/>
              <a:t>9/21/2026</a:t>
            </a:fld>
            <a:endParaRPr lang="en-US" noProof="0"/>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r>
              <a:rPr lang="en-US" noProof="0"/>
              <a:t>Text</a:t>
            </a:r>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6377198" y="1720359"/>
            <a:ext cx="5001052"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13" name="Rubrik 12">
            <a:extLst>
              <a:ext uri="{FF2B5EF4-FFF2-40B4-BE49-F238E27FC236}">
                <a16:creationId xmlns:a16="http://schemas.microsoft.com/office/drawing/2014/main" id="{66B5529F-BADE-04A0-A29D-5C2D3EE61BA9}"/>
              </a:ext>
            </a:extLst>
          </p:cNvPr>
          <p:cNvSpPr>
            <a:spLocks noGrp="1"/>
          </p:cNvSpPr>
          <p:nvPr>
            <p:ph type="title" hasCustomPrompt="1"/>
          </p:nvPr>
        </p:nvSpPr>
        <p:spPr>
          <a:xfrm>
            <a:off x="6377198" y="535604"/>
            <a:ext cx="5001052" cy="935626"/>
          </a:xfrm>
        </p:spPr>
        <p:txBody>
          <a:bodyPr/>
          <a:lstStyle/>
          <a:p>
            <a:r>
              <a:rPr lang="en-US" noProof="0"/>
              <a:t>Write title</a:t>
            </a:r>
          </a:p>
        </p:txBody>
      </p:sp>
    </p:spTree>
    <p:extLst>
      <p:ext uri="{BB962C8B-B14F-4D97-AF65-F5344CB8AC3E}">
        <p14:creationId xmlns:p14="http://schemas.microsoft.com/office/powerpoint/2010/main" val="12794847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round) and content">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1E328B4C-C417-F1C3-AC37-F936B7AE6134}"/>
              </a:ext>
            </a:extLst>
          </p:cNvPr>
          <p:cNvSpPr>
            <a:spLocks noGrp="1"/>
          </p:cNvSpPr>
          <p:nvPr>
            <p:ph type="pic" sz="quarter" idx="13" hasCustomPrompt="1"/>
          </p:nvPr>
        </p:nvSpPr>
        <p:spPr>
          <a:xfrm>
            <a:off x="155574" y="162894"/>
            <a:ext cx="4782846" cy="6542706"/>
          </a:xfrm>
          <a:custGeom>
            <a:avLst/>
            <a:gdLst>
              <a:gd name="connsiteX0" fmla="*/ 0 w 4782846"/>
              <a:gd name="connsiteY0" fmla="*/ 0 h 6542706"/>
              <a:gd name="connsiteX1" fmla="*/ 4506711 w 4782846"/>
              <a:gd name="connsiteY1" fmla="*/ 0 h 6542706"/>
              <a:gd name="connsiteX2" fmla="*/ 4586087 w 4782846"/>
              <a:gd name="connsiteY2" fmla="*/ 279525 h 6542706"/>
              <a:gd name="connsiteX3" fmla="*/ 4782846 w 4782846"/>
              <a:gd name="connsiteY3" fmla="*/ 1841438 h 6542706"/>
              <a:gd name="connsiteX4" fmla="*/ 2762954 w 4782846"/>
              <a:gd name="connsiteY4" fmla="*/ 6442324 h 6542706"/>
              <a:gd name="connsiteX5" fmla="*/ 2644591 w 4782846"/>
              <a:gd name="connsiteY5" fmla="*/ 6542706 h 6542706"/>
              <a:gd name="connsiteX6" fmla="*/ 0 w 4782846"/>
              <a:gd name="connsiteY6" fmla="*/ 6542706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82846" h="6542706">
                <a:moveTo>
                  <a:pt x="0" y="0"/>
                </a:moveTo>
                <a:lnTo>
                  <a:pt x="4506711" y="0"/>
                </a:lnTo>
                <a:lnTo>
                  <a:pt x="4586087" y="279525"/>
                </a:lnTo>
                <a:cubicBezTo>
                  <a:pt x="4714533" y="778754"/>
                  <a:pt x="4782846" y="1302118"/>
                  <a:pt x="4782846" y="1841438"/>
                </a:cubicBezTo>
                <a:cubicBezTo>
                  <a:pt x="4782846" y="3661643"/>
                  <a:pt x="4004715" y="5300106"/>
                  <a:pt x="2762954" y="6442324"/>
                </a:cubicBezTo>
                <a:lnTo>
                  <a:pt x="2644591" y="6542706"/>
                </a:lnTo>
                <a:lnTo>
                  <a:pt x="0" y="6542706"/>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1255ED38-25F2-41DE-9E91-7C0C3F026BF3}" type="datetime1">
              <a:rPr lang="en-US" noProof="0" smtClean="0"/>
              <a:t>9/21/2026</a:t>
            </a:fld>
            <a:endParaRPr lang="en-US" noProof="0"/>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r>
              <a:rPr lang="en-US" noProof="0"/>
              <a:t>Text</a:t>
            </a:r>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5316324" y="1720359"/>
            <a:ext cx="5243726"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17" name="Rubrik 16">
            <a:extLst>
              <a:ext uri="{FF2B5EF4-FFF2-40B4-BE49-F238E27FC236}">
                <a16:creationId xmlns:a16="http://schemas.microsoft.com/office/drawing/2014/main" id="{8444A7BF-AFB1-B5A5-FAC7-BA4FD0EAB604}"/>
              </a:ext>
            </a:extLst>
          </p:cNvPr>
          <p:cNvSpPr>
            <a:spLocks noGrp="1"/>
          </p:cNvSpPr>
          <p:nvPr>
            <p:ph type="title" hasCustomPrompt="1"/>
          </p:nvPr>
        </p:nvSpPr>
        <p:spPr>
          <a:xfrm>
            <a:off x="5316324" y="535604"/>
            <a:ext cx="5243726" cy="935626"/>
          </a:xfrm>
        </p:spPr>
        <p:txBody>
          <a:bodyPr/>
          <a:lstStyle/>
          <a:p>
            <a:r>
              <a:rPr lang="en-US" noProof="0"/>
              <a:t>Write title</a:t>
            </a:r>
          </a:p>
        </p:txBody>
      </p:sp>
    </p:spTree>
    <p:extLst>
      <p:ext uri="{BB962C8B-B14F-4D97-AF65-F5344CB8AC3E}">
        <p14:creationId xmlns:p14="http://schemas.microsoft.com/office/powerpoint/2010/main" val="40634654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rge image (round) and text">
    <p:spTree>
      <p:nvGrpSpPr>
        <p:cNvPr id="1" name=""/>
        <p:cNvGrpSpPr/>
        <p:nvPr/>
      </p:nvGrpSpPr>
      <p:grpSpPr>
        <a:xfrm>
          <a:off x="0" y="0"/>
          <a:ext cx="0" cy="0"/>
          <a:chOff x="0" y="0"/>
          <a:chExt cx="0" cy="0"/>
        </a:xfrm>
      </p:grpSpPr>
      <p:sp>
        <p:nvSpPr>
          <p:cNvPr id="7" name="Frihandsfigur: Form 6">
            <a:extLst>
              <a:ext uri="{FF2B5EF4-FFF2-40B4-BE49-F238E27FC236}">
                <a16:creationId xmlns:a16="http://schemas.microsoft.com/office/drawing/2014/main" id="{9A091BA6-75EA-663F-30A4-4EFC5E13329D}"/>
              </a:ext>
            </a:extLst>
          </p:cNvPr>
          <p:cNvSpPr/>
          <p:nvPr userDrawn="1"/>
        </p:nvSpPr>
        <p:spPr>
          <a:xfrm>
            <a:off x="6129949" y="162894"/>
            <a:ext cx="5906476" cy="6542706"/>
          </a:xfrm>
          <a:custGeom>
            <a:avLst/>
            <a:gdLst>
              <a:gd name="connsiteX0" fmla="*/ 4830751 w 5906476"/>
              <a:gd name="connsiteY0" fmla="*/ 0 h 6542706"/>
              <a:gd name="connsiteX1" fmla="*/ 4830751 w 5906476"/>
              <a:gd name="connsiteY1" fmla="*/ 1092029 h 6542706"/>
              <a:gd name="connsiteX2" fmla="*/ 4830751 w 5906476"/>
              <a:gd name="connsiteY2" fmla="*/ 1092030 h 6542706"/>
              <a:gd name="connsiteX3" fmla="*/ 5906476 w 5906476"/>
              <a:gd name="connsiteY3" fmla="*/ 1092030 h 6542706"/>
              <a:gd name="connsiteX4" fmla="*/ 5906476 w 5906476"/>
              <a:gd name="connsiteY4" fmla="*/ 6542706 h 6542706"/>
              <a:gd name="connsiteX5" fmla="*/ 294098 w 5906476"/>
              <a:gd name="connsiteY5" fmla="*/ 6542706 h 6542706"/>
              <a:gd name="connsiteX6" fmla="*/ 270851 w 5906476"/>
              <a:gd name="connsiteY6" fmla="*/ 3192489 h 6542706"/>
              <a:gd name="connsiteX7" fmla="*/ 4756718 w 5906476"/>
              <a:gd name="connsiteY7"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6476" h="6542706">
                <a:moveTo>
                  <a:pt x="4830751" y="0"/>
                </a:moveTo>
                <a:lnTo>
                  <a:pt x="4830751" y="1092029"/>
                </a:lnTo>
                <a:lnTo>
                  <a:pt x="4830751" y="1092030"/>
                </a:lnTo>
                <a:lnTo>
                  <a:pt x="5906476" y="1092030"/>
                </a:lnTo>
                <a:lnTo>
                  <a:pt x="5906476" y="6542706"/>
                </a:lnTo>
                <a:lnTo>
                  <a:pt x="294098" y="6542706"/>
                </a:lnTo>
                <a:cubicBezTo>
                  <a:pt x="-116608" y="5325228"/>
                  <a:pt x="-71551" y="4091076"/>
                  <a:pt x="270851" y="3192489"/>
                </a:cubicBezTo>
                <a:cubicBezTo>
                  <a:pt x="1334342" y="382372"/>
                  <a:pt x="3815950" y="23053"/>
                  <a:pt x="4756718" y="991"/>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11" name="Platshållare för bild 10">
            <a:extLst>
              <a:ext uri="{FF2B5EF4-FFF2-40B4-BE49-F238E27FC236}">
                <a16:creationId xmlns:a16="http://schemas.microsoft.com/office/drawing/2014/main" id="{3A258BB9-B685-9372-73CD-795AB2211D57}"/>
              </a:ext>
            </a:extLst>
          </p:cNvPr>
          <p:cNvSpPr>
            <a:spLocks noGrp="1"/>
          </p:cNvSpPr>
          <p:nvPr>
            <p:ph type="pic" sz="quarter" idx="13" hasCustomPrompt="1"/>
          </p:nvPr>
        </p:nvSpPr>
        <p:spPr>
          <a:xfrm>
            <a:off x="155576" y="152400"/>
            <a:ext cx="10805125" cy="6553200"/>
          </a:xfrm>
          <a:custGeom>
            <a:avLst/>
            <a:gdLst>
              <a:gd name="connsiteX0" fmla="*/ 0 w 10805125"/>
              <a:gd name="connsiteY0" fmla="*/ 0 h 6553200"/>
              <a:gd name="connsiteX1" fmla="*/ 10805125 w 10805125"/>
              <a:gd name="connsiteY1" fmla="*/ 0 h 6553200"/>
              <a:gd name="connsiteX2" fmla="*/ 10805125 w 10805125"/>
              <a:gd name="connsiteY2" fmla="*/ 10494 h 6553200"/>
              <a:gd name="connsiteX3" fmla="*/ 10731092 w 10805125"/>
              <a:gd name="connsiteY3" fmla="*/ 11485 h 6553200"/>
              <a:gd name="connsiteX4" fmla="*/ 6245225 w 10805125"/>
              <a:gd name="connsiteY4" fmla="*/ 3202983 h 6553200"/>
              <a:gd name="connsiteX5" fmla="*/ 6268472 w 10805125"/>
              <a:gd name="connsiteY5" fmla="*/ 6553200 h 6553200"/>
              <a:gd name="connsiteX6" fmla="*/ 0 w 10805125"/>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05125" h="6553200">
                <a:moveTo>
                  <a:pt x="0" y="0"/>
                </a:moveTo>
                <a:lnTo>
                  <a:pt x="10805125" y="0"/>
                </a:lnTo>
                <a:lnTo>
                  <a:pt x="10805125" y="10494"/>
                </a:lnTo>
                <a:lnTo>
                  <a:pt x="10731092" y="11485"/>
                </a:lnTo>
                <a:cubicBezTo>
                  <a:pt x="9790324" y="33547"/>
                  <a:pt x="7308716" y="392866"/>
                  <a:pt x="6245225" y="3202983"/>
                </a:cubicBezTo>
                <a:cubicBezTo>
                  <a:pt x="5902823" y="4101570"/>
                  <a:pt x="5857766" y="5335722"/>
                  <a:pt x="6268472" y="6553200"/>
                </a:cubicBezTo>
                <a:lnTo>
                  <a:pt x="0" y="655320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21763EB5-4D5A-4782-B5A8-2057BBC48FFC}" type="datetime1">
              <a:rPr lang="en-US" noProof="0" smtClean="0"/>
              <a:t>9/21/2026</a:t>
            </a:fld>
            <a:endParaRPr lang="en-US" noProof="0"/>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r>
              <a:rPr lang="en-US" noProof="0"/>
              <a:t>Text</a:t>
            </a:r>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17" name="Platshållare för text 16">
            <a:extLst>
              <a:ext uri="{FF2B5EF4-FFF2-40B4-BE49-F238E27FC236}">
                <a16:creationId xmlns:a16="http://schemas.microsoft.com/office/drawing/2014/main" id="{C166517F-CDF3-4ACF-C0E1-BCE5249EA4F2}"/>
              </a:ext>
            </a:extLst>
          </p:cNvPr>
          <p:cNvSpPr>
            <a:spLocks noGrp="1"/>
          </p:cNvSpPr>
          <p:nvPr>
            <p:ph type="body" sz="quarter" idx="14" hasCustomPrompt="1"/>
          </p:nvPr>
        </p:nvSpPr>
        <p:spPr>
          <a:xfrm>
            <a:off x="7005638" y="2743200"/>
            <a:ext cx="4371975" cy="3278188"/>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6" name="Rubrik 5">
            <a:extLst>
              <a:ext uri="{FF2B5EF4-FFF2-40B4-BE49-F238E27FC236}">
                <a16:creationId xmlns:a16="http://schemas.microsoft.com/office/drawing/2014/main" id="{ACC7A96C-9879-C20D-A591-21D3FE3B001D}"/>
              </a:ext>
            </a:extLst>
          </p:cNvPr>
          <p:cNvSpPr>
            <a:spLocks noGrp="1"/>
          </p:cNvSpPr>
          <p:nvPr>
            <p:ph type="title" hasCustomPrompt="1"/>
          </p:nvPr>
        </p:nvSpPr>
        <p:spPr/>
        <p:txBody>
          <a:bodyPr/>
          <a:lstStyle>
            <a:lvl1pPr>
              <a:defRPr>
                <a:solidFill>
                  <a:srgbClr val="FFE500"/>
                </a:solidFill>
              </a:defRPr>
            </a:lvl1pPr>
          </a:lstStyle>
          <a:p>
            <a:r>
              <a:rPr lang="en-US" noProof="0"/>
              <a:t>Write title</a:t>
            </a:r>
          </a:p>
        </p:txBody>
      </p:sp>
    </p:spTree>
    <p:extLst>
      <p:ext uri="{BB962C8B-B14F-4D97-AF65-F5344CB8AC3E}">
        <p14:creationId xmlns:p14="http://schemas.microsoft.com/office/powerpoint/2010/main" val="20100945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ull-page image">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200"/>
            </a:lvl1pPr>
          </a:lstStyle>
          <a:p>
            <a:r>
              <a:rPr lang="en-US" noProof="0"/>
              <a:t>Click icon to add image</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5093D677-050F-4121-89F6-21CDF76CBA25}" type="datetime1">
              <a:rPr lang="en-US" smtClean="0"/>
              <a:t>9/21/2026</a:t>
            </a:fld>
            <a:endParaRPr lang="en-US"/>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smtClean="0"/>
              <a:t>‹#›</a:t>
            </a:fld>
            <a:endParaRPr lang="en-US"/>
          </a:p>
        </p:txBody>
      </p:sp>
      <p:pic>
        <p:nvPicPr>
          <p:cNvPr id="3" name="Bildobjekt 2" descr="En bild som visar text, Teckensnitt, logotyp, Grafik&#10;&#10;AI-genererat innehåll kan vara felaktigt.">
            <a:extLst>
              <a:ext uri="{FF2B5EF4-FFF2-40B4-BE49-F238E27FC236}">
                <a16:creationId xmlns:a16="http://schemas.microsoft.com/office/drawing/2014/main" id="{88D48079-CE2E-3039-7DE2-B95E98A490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9220315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ull-page image and text (black)">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381301D9-98D4-4DEA-A049-B3902DFFE17B}" type="datetime1">
              <a:rPr lang="en-US" noProof="0" smtClean="0"/>
              <a:t>9/21/2026</a:t>
            </a:fld>
            <a:endParaRPr lang="en-US" noProof="0"/>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3" name="Platshållare för innehåll 2">
            <a:extLst>
              <a:ext uri="{FF2B5EF4-FFF2-40B4-BE49-F238E27FC236}">
                <a16:creationId xmlns:a16="http://schemas.microsoft.com/office/drawing/2014/main" id="{592D245D-99AB-7190-E048-A4E03FDCFBEB}"/>
              </a:ext>
            </a:extLst>
          </p:cNvPr>
          <p:cNvSpPr>
            <a:spLocks noGrp="1"/>
          </p:cNvSpPr>
          <p:nvPr>
            <p:ph idx="1" hasCustomPrompt="1"/>
          </p:nvPr>
        </p:nvSpPr>
        <p:spPr>
          <a:xfrm>
            <a:off x="731838" y="1720359"/>
            <a:ext cx="5001052"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7" name="Rubrik 14">
            <a:extLst>
              <a:ext uri="{FF2B5EF4-FFF2-40B4-BE49-F238E27FC236}">
                <a16:creationId xmlns:a16="http://schemas.microsoft.com/office/drawing/2014/main" id="{C3D6300E-3C5C-0843-7AF4-6BED59B63E6A}"/>
              </a:ext>
            </a:extLst>
          </p:cNvPr>
          <p:cNvSpPr>
            <a:spLocks noGrp="1"/>
          </p:cNvSpPr>
          <p:nvPr>
            <p:ph type="title" hasCustomPrompt="1"/>
          </p:nvPr>
        </p:nvSpPr>
        <p:spPr>
          <a:xfrm>
            <a:off x="731838" y="535604"/>
            <a:ext cx="5001052" cy="935626"/>
          </a:xfrm>
        </p:spPr>
        <p:txBody>
          <a:bodyPr/>
          <a:lstStyle>
            <a:lvl1pPr>
              <a:defRPr/>
            </a:lvl1pPr>
          </a:lstStyle>
          <a:p>
            <a:r>
              <a:rPr lang="en-US" noProof="0"/>
              <a:t>Write title</a:t>
            </a:r>
          </a:p>
        </p:txBody>
      </p:sp>
      <p:pic>
        <p:nvPicPr>
          <p:cNvPr id="8" name="Bildobjekt 7" descr="En bild som visar text, Teckensnitt, logotyp, Grafik&#10;&#10;AI-genererat innehåll kan vara felaktigt.">
            <a:extLst>
              <a:ext uri="{FF2B5EF4-FFF2-40B4-BE49-F238E27FC236}">
                <a16:creationId xmlns:a16="http://schemas.microsoft.com/office/drawing/2014/main" id="{7576859C-2EB0-BE0C-769B-2548E27F78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1984987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Full-page image and text (yellow/white)">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BF2C568-7534-4B00-AA9E-D03DE2426867}" type="datetime1">
              <a:rPr lang="en-US" noProof="0" smtClean="0"/>
              <a:t>9/21/2026</a:t>
            </a:fld>
            <a:endParaRPr lang="en-US" noProof="0"/>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3" name="Platshållare för innehåll 2">
            <a:extLst>
              <a:ext uri="{FF2B5EF4-FFF2-40B4-BE49-F238E27FC236}">
                <a16:creationId xmlns:a16="http://schemas.microsoft.com/office/drawing/2014/main" id="{5BA4E50D-51B8-CA1B-0F15-22757D5FBCF0}"/>
              </a:ext>
            </a:extLst>
          </p:cNvPr>
          <p:cNvSpPr>
            <a:spLocks noGrp="1"/>
          </p:cNvSpPr>
          <p:nvPr>
            <p:ph idx="1" hasCustomPrompt="1"/>
          </p:nvPr>
        </p:nvSpPr>
        <p:spPr>
          <a:xfrm>
            <a:off x="731838" y="1720359"/>
            <a:ext cx="5001052" cy="430102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7" name="Rubrik 14">
            <a:extLst>
              <a:ext uri="{FF2B5EF4-FFF2-40B4-BE49-F238E27FC236}">
                <a16:creationId xmlns:a16="http://schemas.microsoft.com/office/drawing/2014/main" id="{6A3F0E8E-A31E-FC7C-7C27-A250F6F3577C}"/>
              </a:ext>
            </a:extLst>
          </p:cNvPr>
          <p:cNvSpPr>
            <a:spLocks noGrp="1"/>
          </p:cNvSpPr>
          <p:nvPr>
            <p:ph type="title" hasCustomPrompt="1"/>
          </p:nvPr>
        </p:nvSpPr>
        <p:spPr>
          <a:xfrm>
            <a:off x="731838" y="535604"/>
            <a:ext cx="5001052" cy="935626"/>
          </a:xfrm>
        </p:spPr>
        <p:txBody>
          <a:bodyPr/>
          <a:lstStyle>
            <a:lvl1pPr>
              <a:defRPr>
                <a:solidFill>
                  <a:srgbClr val="FFE500"/>
                </a:solidFill>
              </a:defRPr>
            </a:lvl1pPr>
          </a:lstStyle>
          <a:p>
            <a:r>
              <a:rPr lang="en-US" noProof="0"/>
              <a:t>Write title</a:t>
            </a:r>
          </a:p>
        </p:txBody>
      </p:sp>
      <p:pic>
        <p:nvPicPr>
          <p:cNvPr id="8" name="Bildobjekt 7" descr="En bild som visar text, Teckensnitt, logotyp, Grafik&#10;&#10;AI-genererat innehåll kan vara felaktigt.">
            <a:extLst>
              <a:ext uri="{FF2B5EF4-FFF2-40B4-BE49-F238E27FC236}">
                <a16:creationId xmlns:a16="http://schemas.microsoft.com/office/drawing/2014/main" id="{7ECE1489-C78D-AD8E-55FE-4986A0B1B9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18392157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wo images">
    <p:spTree>
      <p:nvGrpSpPr>
        <p:cNvPr id="1" name=""/>
        <p:cNvGrpSpPr/>
        <p:nvPr/>
      </p:nvGrpSpPr>
      <p:grpSpPr>
        <a:xfrm>
          <a:off x="0" y="0"/>
          <a:ext cx="0" cy="0"/>
          <a:chOff x="0" y="0"/>
          <a:chExt cx="0" cy="0"/>
        </a:xfrm>
      </p:grpSpPr>
      <p:sp>
        <p:nvSpPr>
          <p:cNvPr id="2" name="Platshållare för bild 6">
            <a:extLst>
              <a:ext uri="{FF2B5EF4-FFF2-40B4-BE49-F238E27FC236}">
                <a16:creationId xmlns:a16="http://schemas.microsoft.com/office/drawing/2014/main" id="{90F4F286-977D-951F-A8C1-0E98A37FFBFD}"/>
              </a:ext>
            </a:extLst>
          </p:cNvPr>
          <p:cNvSpPr>
            <a:spLocks noGrp="1"/>
          </p:cNvSpPr>
          <p:nvPr>
            <p:ph type="pic" sz="quarter" idx="15" hasCustomPrompt="1"/>
          </p:nvPr>
        </p:nvSpPr>
        <p:spPr>
          <a:xfrm>
            <a:off x="155575" y="152400"/>
            <a:ext cx="5862639" cy="6553200"/>
          </a:xfrm>
          <a:prstGeom prst="rect">
            <a:avLst/>
          </a:prstGeom>
          <a:solidFill>
            <a:schemeClr val="bg1">
              <a:lumMod val="75000"/>
            </a:schemeClr>
          </a:solidFill>
          <a:ln w="76200">
            <a:noFill/>
          </a:ln>
          <a:effectLst/>
        </p:spPr>
        <p:txBody>
          <a:bodyPr wrap="square">
            <a:noAutofit/>
          </a:bodyPr>
          <a:lstStyle>
            <a:lvl1pPr>
              <a:buNone/>
              <a:defRPr sz="1400"/>
            </a:lvl1pPr>
          </a:lstStyle>
          <a:p>
            <a:r>
              <a:rPr lang="en-US" noProof="0"/>
              <a:t>Click icon to add image</a:t>
            </a:r>
          </a:p>
        </p:txBody>
      </p:sp>
      <p:sp>
        <p:nvSpPr>
          <p:cNvPr id="4" name="Platshållare för bild 3">
            <a:extLst>
              <a:ext uri="{FF2B5EF4-FFF2-40B4-BE49-F238E27FC236}">
                <a16:creationId xmlns:a16="http://schemas.microsoft.com/office/drawing/2014/main" id="{A0116A95-F041-82C8-3132-5E23B80931DC}"/>
              </a:ext>
            </a:extLst>
          </p:cNvPr>
          <p:cNvSpPr>
            <a:spLocks noGrp="1"/>
          </p:cNvSpPr>
          <p:nvPr>
            <p:ph type="pic" sz="quarter" idx="14" hasCustomPrompt="1"/>
          </p:nvPr>
        </p:nvSpPr>
        <p:spPr>
          <a:xfrm>
            <a:off x="6173787" y="152400"/>
            <a:ext cx="5862638" cy="6553200"/>
          </a:xfrm>
          <a:custGeom>
            <a:avLst/>
            <a:gdLst>
              <a:gd name="csX0" fmla="*/ 0 w 5862638"/>
              <a:gd name="csY0" fmla="*/ 0 h 6553200"/>
              <a:gd name="csX1" fmla="*/ 4776276 w 5862638"/>
              <a:gd name="csY1" fmla="*/ 0 h 6553200"/>
              <a:gd name="csX2" fmla="*/ 4776276 w 5862638"/>
              <a:gd name="csY2" fmla="*/ 1101713 h 6553200"/>
              <a:gd name="csX3" fmla="*/ 5862638 w 5862638"/>
              <a:gd name="csY3" fmla="*/ 1101713 h 6553200"/>
              <a:gd name="csX4" fmla="*/ 5862638 w 5862638"/>
              <a:gd name="csY4" fmla="*/ 6553200 h 6553200"/>
              <a:gd name="csX5" fmla="*/ 0 w 5862638"/>
              <a:gd name="csY5" fmla="*/ 6553200 h 6553200"/>
            </a:gdLst>
            <a:ahLst/>
            <a:cxnLst>
              <a:cxn ang="0">
                <a:pos x="csX0" y="csY0"/>
              </a:cxn>
              <a:cxn ang="0">
                <a:pos x="csX1" y="csY1"/>
              </a:cxn>
              <a:cxn ang="0">
                <a:pos x="csX2" y="csY2"/>
              </a:cxn>
              <a:cxn ang="0">
                <a:pos x="csX3" y="csY3"/>
              </a:cxn>
              <a:cxn ang="0">
                <a:pos x="csX4" y="csY4"/>
              </a:cxn>
              <a:cxn ang="0">
                <a:pos x="csX5" y="csY5"/>
              </a:cxn>
            </a:cxnLst>
            <a:rect l="l" t="t" r="r" b="b"/>
            <a:pathLst>
              <a:path w="5862638" h="6553200">
                <a:moveTo>
                  <a:pt x="0" y="0"/>
                </a:moveTo>
                <a:lnTo>
                  <a:pt x="4776276" y="0"/>
                </a:lnTo>
                <a:lnTo>
                  <a:pt x="4776276" y="1101713"/>
                </a:lnTo>
                <a:lnTo>
                  <a:pt x="5862638" y="1101713"/>
                </a:lnTo>
                <a:lnTo>
                  <a:pt x="5862638" y="6553200"/>
                </a:lnTo>
                <a:lnTo>
                  <a:pt x="0" y="6553200"/>
                </a:lnTo>
                <a:close/>
              </a:path>
            </a:pathLst>
          </a:custGeom>
          <a:solidFill>
            <a:schemeClr val="bg1">
              <a:lumMod val="75000"/>
            </a:schemeClr>
          </a:solidFill>
          <a:ln w="76200">
            <a:noFill/>
          </a:ln>
          <a:effectLst/>
        </p:spPr>
        <p:txBody>
          <a:bodyPr wrap="square">
            <a:noAutofit/>
          </a:bodyPr>
          <a:lstStyle>
            <a:lvl1pPr>
              <a:buNone/>
              <a:defRPr sz="1400"/>
            </a:lvl1pPr>
          </a:lstStyle>
          <a:p>
            <a:r>
              <a:rPr lang="en-US" noProof="0"/>
              <a:t>Click icon to add image</a:t>
            </a:r>
          </a:p>
        </p:txBody>
      </p:sp>
      <p:sp>
        <p:nvSpPr>
          <p:cNvPr id="5" name="Rubrik 4">
            <a:extLst>
              <a:ext uri="{FF2B5EF4-FFF2-40B4-BE49-F238E27FC236}">
                <a16:creationId xmlns:a16="http://schemas.microsoft.com/office/drawing/2014/main" id="{E2167074-0416-D459-B229-805F3EFC415A}"/>
              </a:ext>
            </a:extLst>
          </p:cNvPr>
          <p:cNvSpPr>
            <a:spLocks noGrp="1"/>
          </p:cNvSpPr>
          <p:nvPr>
            <p:ph type="title" hasCustomPrompt="1"/>
          </p:nvPr>
        </p:nvSpPr>
        <p:spPr/>
        <p:txBody>
          <a:bodyPr/>
          <a:lstStyle>
            <a:lvl1pPr>
              <a:defRPr/>
            </a:lvl1pPr>
          </a:lstStyle>
          <a:p>
            <a:r>
              <a:rPr lang="en-US" noProof="0"/>
              <a:t>Write title</a:t>
            </a:r>
          </a:p>
        </p:txBody>
      </p:sp>
      <p:pic>
        <p:nvPicPr>
          <p:cNvPr id="3" name="Bildobjekt 2" descr="En bild som visar text, Teckensnitt, logotyp, Grafik&#10;&#10;AI-genererat innehåll kan vara felaktigt.">
            <a:extLst>
              <a:ext uri="{FF2B5EF4-FFF2-40B4-BE49-F238E27FC236}">
                <a16:creationId xmlns:a16="http://schemas.microsoft.com/office/drawing/2014/main" id="{1C164E80-689F-1E60-CB20-CF5147FA94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30327647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hree images">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1486490-3A6A-7690-C68E-25284979514A}"/>
              </a:ext>
            </a:extLst>
          </p:cNvPr>
          <p:cNvSpPr>
            <a:spLocks noGrp="1"/>
          </p:cNvSpPr>
          <p:nvPr>
            <p:ph type="pic" sz="quarter" idx="15" hasCustomPrompt="1"/>
          </p:nvPr>
        </p:nvSpPr>
        <p:spPr>
          <a:xfrm>
            <a:off x="6173786" y="152400"/>
            <a:ext cx="5862639" cy="3198813"/>
          </a:xfrm>
          <a:custGeom>
            <a:avLst/>
            <a:gdLst>
              <a:gd name="csX0" fmla="*/ 0 w 5862639"/>
              <a:gd name="csY0" fmla="*/ 0 h 3198813"/>
              <a:gd name="csX1" fmla="*/ 4776277 w 5862639"/>
              <a:gd name="csY1" fmla="*/ 0 h 3198813"/>
              <a:gd name="csX2" fmla="*/ 4776277 w 5862639"/>
              <a:gd name="csY2" fmla="*/ 1101713 h 3198813"/>
              <a:gd name="csX3" fmla="*/ 5862639 w 5862639"/>
              <a:gd name="csY3" fmla="*/ 1101713 h 3198813"/>
              <a:gd name="csX4" fmla="*/ 5862639 w 5862639"/>
              <a:gd name="csY4" fmla="*/ 3198813 h 3198813"/>
              <a:gd name="csX5" fmla="*/ 0 w 5862639"/>
              <a:gd name="csY5" fmla="*/ 3198813 h 3198813"/>
            </a:gdLst>
            <a:ahLst/>
            <a:cxnLst>
              <a:cxn ang="0">
                <a:pos x="csX0" y="csY0"/>
              </a:cxn>
              <a:cxn ang="0">
                <a:pos x="csX1" y="csY1"/>
              </a:cxn>
              <a:cxn ang="0">
                <a:pos x="csX2" y="csY2"/>
              </a:cxn>
              <a:cxn ang="0">
                <a:pos x="csX3" y="csY3"/>
              </a:cxn>
              <a:cxn ang="0">
                <a:pos x="csX4" y="csY4"/>
              </a:cxn>
              <a:cxn ang="0">
                <a:pos x="csX5" y="csY5"/>
              </a:cxn>
            </a:cxnLst>
            <a:rect l="l" t="t" r="r" b="b"/>
            <a:pathLst>
              <a:path w="5862639" h="3198813">
                <a:moveTo>
                  <a:pt x="0" y="0"/>
                </a:moveTo>
                <a:lnTo>
                  <a:pt x="4776277" y="0"/>
                </a:lnTo>
                <a:lnTo>
                  <a:pt x="4776277" y="1101713"/>
                </a:lnTo>
                <a:lnTo>
                  <a:pt x="5862639" y="1101713"/>
                </a:lnTo>
                <a:lnTo>
                  <a:pt x="5862639" y="3198813"/>
                </a:lnTo>
                <a:lnTo>
                  <a:pt x="0" y="3198813"/>
                </a:lnTo>
                <a:close/>
              </a:path>
            </a:pathLst>
          </a:custGeom>
          <a:solidFill>
            <a:schemeClr val="bg1">
              <a:lumMod val="75000"/>
            </a:schemeClr>
          </a:solidFill>
          <a:ln w="76200">
            <a:noFill/>
          </a:ln>
          <a:effectLst/>
        </p:spPr>
        <p:txBody>
          <a:bodyPr wrap="square">
            <a:noAutofit/>
          </a:bodyPr>
          <a:lstStyle>
            <a:lvl1pPr>
              <a:buNone/>
              <a:defRPr sz="1400"/>
            </a:lvl1pPr>
          </a:lstStyle>
          <a:p>
            <a:r>
              <a:rPr lang="en-US" noProof="0"/>
              <a:t>Click icon to add image</a:t>
            </a:r>
          </a:p>
        </p:txBody>
      </p:sp>
      <p:sp>
        <p:nvSpPr>
          <p:cNvPr id="20" name="Platshållare för bild 6">
            <a:extLst>
              <a:ext uri="{FF2B5EF4-FFF2-40B4-BE49-F238E27FC236}">
                <a16:creationId xmlns:a16="http://schemas.microsoft.com/office/drawing/2014/main" id="{2E7DFBE5-CD41-94BE-7719-C0538995F445}"/>
              </a:ext>
            </a:extLst>
          </p:cNvPr>
          <p:cNvSpPr>
            <a:spLocks noGrp="1"/>
          </p:cNvSpPr>
          <p:nvPr>
            <p:ph type="pic" sz="quarter" idx="14" hasCustomPrompt="1"/>
          </p:nvPr>
        </p:nvSpPr>
        <p:spPr>
          <a:xfrm>
            <a:off x="155574" y="152400"/>
            <a:ext cx="5862638" cy="6553200"/>
          </a:xfrm>
          <a:prstGeom prst="rect">
            <a:avLst/>
          </a:prstGeom>
          <a:solidFill>
            <a:schemeClr val="bg1">
              <a:lumMod val="75000"/>
            </a:schemeClr>
          </a:solidFill>
          <a:ln w="76200">
            <a:noFill/>
          </a:ln>
          <a:effectLst/>
        </p:spPr>
        <p:txBody>
          <a:bodyPr wrap="square">
            <a:noAutofit/>
          </a:bodyPr>
          <a:lstStyle>
            <a:lvl1pPr>
              <a:buNone/>
              <a:defRPr sz="1400"/>
            </a:lvl1pPr>
          </a:lstStyle>
          <a:p>
            <a:r>
              <a:rPr lang="en-US" noProof="0"/>
              <a:t>Click icon to add image</a:t>
            </a:r>
          </a:p>
        </p:txBody>
      </p:sp>
      <p:sp>
        <p:nvSpPr>
          <p:cNvPr id="5" name="Rubrik 4">
            <a:extLst>
              <a:ext uri="{FF2B5EF4-FFF2-40B4-BE49-F238E27FC236}">
                <a16:creationId xmlns:a16="http://schemas.microsoft.com/office/drawing/2014/main" id="{E2167074-0416-D459-B229-805F3EFC415A}"/>
              </a:ext>
            </a:extLst>
          </p:cNvPr>
          <p:cNvSpPr>
            <a:spLocks noGrp="1"/>
          </p:cNvSpPr>
          <p:nvPr>
            <p:ph type="title" hasCustomPrompt="1"/>
          </p:nvPr>
        </p:nvSpPr>
        <p:spPr/>
        <p:txBody>
          <a:bodyPr/>
          <a:lstStyle>
            <a:lvl1pPr>
              <a:defRPr/>
            </a:lvl1pPr>
          </a:lstStyle>
          <a:p>
            <a:r>
              <a:rPr lang="en-US" noProof="0"/>
              <a:t>Write title</a:t>
            </a:r>
          </a:p>
        </p:txBody>
      </p:sp>
      <p:sp>
        <p:nvSpPr>
          <p:cNvPr id="9" name="Platshållare för bild 6">
            <a:extLst>
              <a:ext uri="{FF2B5EF4-FFF2-40B4-BE49-F238E27FC236}">
                <a16:creationId xmlns:a16="http://schemas.microsoft.com/office/drawing/2014/main" id="{9171DB97-2857-07BE-660D-4FB5D3A01227}"/>
              </a:ext>
            </a:extLst>
          </p:cNvPr>
          <p:cNvSpPr>
            <a:spLocks noGrp="1"/>
          </p:cNvSpPr>
          <p:nvPr>
            <p:ph type="pic" sz="quarter" idx="16" hasCustomPrompt="1"/>
          </p:nvPr>
        </p:nvSpPr>
        <p:spPr>
          <a:xfrm>
            <a:off x="6173786" y="3506787"/>
            <a:ext cx="5862639" cy="3198813"/>
          </a:xfrm>
          <a:prstGeom prst="rect">
            <a:avLst/>
          </a:prstGeom>
          <a:solidFill>
            <a:schemeClr val="bg1">
              <a:lumMod val="75000"/>
            </a:schemeClr>
          </a:solidFill>
          <a:ln w="76200">
            <a:noFill/>
          </a:ln>
          <a:effectLst/>
        </p:spPr>
        <p:txBody>
          <a:bodyPr wrap="square">
            <a:noAutofit/>
          </a:bodyPr>
          <a:lstStyle>
            <a:lvl1pPr>
              <a:buNone/>
              <a:defRPr sz="1400"/>
            </a:lvl1pPr>
          </a:lstStyle>
          <a:p>
            <a:r>
              <a:rPr lang="en-US" noProof="0"/>
              <a:t>Click icon to add image</a:t>
            </a:r>
          </a:p>
        </p:txBody>
      </p:sp>
      <p:pic>
        <p:nvPicPr>
          <p:cNvPr id="2" name="Bildobjekt 1" descr="En bild som visar text, Teckensnitt, logotyp, Grafik&#10;&#10;AI-genererat innehåll kan vara felaktigt.">
            <a:extLst>
              <a:ext uri="{FF2B5EF4-FFF2-40B4-BE49-F238E27FC236}">
                <a16:creationId xmlns:a16="http://schemas.microsoft.com/office/drawing/2014/main" id="{00E21279-096D-5BFD-616B-CFDE6603F3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33769991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hree images ">
    <p:spTree>
      <p:nvGrpSpPr>
        <p:cNvPr id="1" name=""/>
        <p:cNvGrpSpPr/>
        <p:nvPr/>
      </p:nvGrpSpPr>
      <p:grpSpPr>
        <a:xfrm>
          <a:off x="0" y="0"/>
          <a:ext cx="0" cy="0"/>
          <a:chOff x="0" y="0"/>
          <a:chExt cx="0" cy="0"/>
        </a:xfrm>
      </p:grpSpPr>
      <p:sp>
        <p:nvSpPr>
          <p:cNvPr id="2" name="Platshållare för bild 6">
            <a:extLst>
              <a:ext uri="{FF2B5EF4-FFF2-40B4-BE49-F238E27FC236}">
                <a16:creationId xmlns:a16="http://schemas.microsoft.com/office/drawing/2014/main" id="{90F4F286-977D-951F-A8C1-0E98A37FFBFD}"/>
              </a:ext>
            </a:extLst>
          </p:cNvPr>
          <p:cNvSpPr>
            <a:spLocks noGrp="1"/>
          </p:cNvSpPr>
          <p:nvPr>
            <p:ph type="pic" sz="quarter" idx="15" hasCustomPrompt="1"/>
          </p:nvPr>
        </p:nvSpPr>
        <p:spPr>
          <a:xfrm>
            <a:off x="155575" y="152400"/>
            <a:ext cx="5862639" cy="3198813"/>
          </a:xfrm>
          <a:prstGeom prst="rect">
            <a:avLst/>
          </a:prstGeom>
          <a:solidFill>
            <a:schemeClr val="bg1">
              <a:lumMod val="75000"/>
            </a:schemeClr>
          </a:solidFill>
          <a:ln w="76200">
            <a:noFill/>
          </a:ln>
          <a:effectLst/>
        </p:spPr>
        <p:txBody>
          <a:bodyPr wrap="square">
            <a:noAutofit/>
          </a:bodyPr>
          <a:lstStyle>
            <a:lvl1pPr>
              <a:buNone/>
              <a:defRPr sz="1400"/>
            </a:lvl1pPr>
          </a:lstStyle>
          <a:p>
            <a:r>
              <a:rPr lang="en-US" noProof="0"/>
              <a:t>Click icon to add image</a:t>
            </a:r>
          </a:p>
        </p:txBody>
      </p:sp>
      <p:sp>
        <p:nvSpPr>
          <p:cNvPr id="3" name="Platshållare för bild 6">
            <a:extLst>
              <a:ext uri="{FF2B5EF4-FFF2-40B4-BE49-F238E27FC236}">
                <a16:creationId xmlns:a16="http://schemas.microsoft.com/office/drawing/2014/main" id="{9171DB97-2857-07BE-660D-4FB5D3A01227}"/>
              </a:ext>
            </a:extLst>
          </p:cNvPr>
          <p:cNvSpPr>
            <a:spLocks noGrp="1"/>
          </p:cNvSpPr>
          <p:nvPr>
            <p:ph type="pic" sz="quarter" idx="16" hasCustomPrompt="1"/>
          </p:nvPr>
        </p:nvSpPr>
        <p:spPr>
          <a:xfrm>
            <a:off x="155575" y="3506787"/>
            <a:ext cx="5862639" cy="3198813"/>
          </a:xfrm>
          <a:prstGeom prst="rect">
            <a:avLst/>
          </a:prstGeom>
          <a:solidFill>
            <a:schemeClr val="bg1">
              <a:lumMod val="75000"/>
            </a:schemeClr>
          </a:solidFill>
          <a:ln w="76200">
            <a:noFill/>
          </a:ln>
          <a:effectLst/>
        </p:spPr>
        <p:txBody>
          <a:bodyPr wrap="square">
            <a:noAutofit/>
          </a:bodyPr>
          <a:lstStyle>
            <a:lvl1pPr>
              <a:buNone/>
              <a:defRPr sz="1400"/>
            </a:lvl1pPr>
          </a:lstStyle>
          <a:p>
            <a:r>
              <a:rPr lang="en-US" noProof="0"/>
              <a:t>Click icon to add image</a:t>
            </a:r>
          </a:p>
        </p:txBody>
      </p:sp>
      <p:sp>
        <p:nvSpPr>
          <p:cNvPr id="6" name="Platshållare för bild 5">
            <a:extLst>
              <a:ext uri="{FF2B5EF4-FFF2-40B4-BE49-F238E27FC236}">
                <a16:creationId xmlns:a16="http://schemas.microsoft.com/office/drawing/2014/main" id="{0A7371D5-9328-C3F3-FEB0-B317F52F03DC}"/>
              </a:ext>
            </a:extLst>
          </p:cNvPr>
          <p:cNvSpPr>
            <a:spLocks noGrp="1"/>
          </p:cNvSpPr>
          <p:nvPr>
            <p:ph type="pic" sz="quarter" idx="14" hasCustomPrompt="1"/>
          </p:nvPr>
        </p:nvSpPr>
        <p:spPr>
          <a:xfrm>
            <a:off x="6173787" y="152400"/>
            <a:ext cx="5862638" cy="6553200"/>
          </a:xfrm>
          <a:custGeom>
            <a:avLst/>
            <a:gdLst>
              <a:gd name="csX0" fmla="*/ 0 w 5862638"/>
              <a:gd name="csY0" fmla="*/ 0 h 6553200"/>
              <a:gd name="csX1" fmla="*/ 4776276 w 5862638"/>
              <a:gd name="csY1" fmla="*/ 0 h 6553200"/>
              <a:gd name="csX2" fmla="*/ 4776276 w 5862638"/>
              <a:gd name="csY2" fmla="*/ 1101713 h 6553200"/>
              <a:gd name="csX3" fmla="*/ 5862638 w 5862638"/>
              <a:gd name="csY3" fmla="*/ 1101713 h 6553200"/>
              <a:gd name="csX4" fmla="*/ 5862638 w 5862638"/>
              <a:gd name="csY4" fmla="*/ 6553200 h 6553200"/>
              <a:gd name="csX5" fmla="*/ 0 w 5862638"/>
              <a:gd name="csY5" fmla="*/ 6553200 h 6553200"/>
            </a:gdLst>
            <a:ahLst/>
            <a:cxnLst>
              <a:cxn ang="0">
                <a:pos x="csX0" y="csY0"/>
              </a:cxn>
              <a:cxn ang="0">
                <a:pos x="csX1" y="csY1"/>
              </a:cxn>
              <a:cxn ang="0">
                <a:pos x="csX2" y="csY2"/>
              </a:cxn>
              <a:cxn ang="0">
                <a:pos x="csX3" y="csY3"/>
              </a:cxn>
              <a:cxn ang="0">
                <a:pos x="csX4" y="csY4"/>
              </a:cxn>
              <a:cxn ang="0">
                <a:pos x="csX5" y="csY5"/>
              </a:cxn>
            </a:cxnLst>
            <a:rect l="l" t="t" r="r" b="b"/>
            <a:pathLst>
              <a:path w="5862638" h="6553200">
                <a:moveTo>
                  <a:pt x="0" y="0"/>
                </a:moveTo>
                <a:lnTo>
                  <a:pt x="4776276" y="0"/>
                </a:lnTo>
                <a:lnTo>
                  <a:pt x="4776276" y="1101713"/>
                </a:lnTo>
                <a:lnTo>
                  <a:pt x="5862638" y="1101713"/>
                </a:lnTo>
                <a:lnTo>
                  <a:pt x="5862638" y="6553200"/>
                </a:lnTo>
                <a:lnTo>
                  <a:pt x="0" y="6553200"/>
                </a:lnTo>
                <a:close/>
              </a:path>
            </a:pathLst>
          </a:custGeom>
          <a:solidFill>
            <a:schemeClr val="bg1">
              <a:lumMod val="75000"/>
            </a:schemeClr>
          </a:solidFill>
          <a:ln w="76200">
            <a:noFill/>
          </a:ln>
          <a:effectLst/>
        </p:spPr>
        <p:txBody>
          <a:bodyPr wrap="square">
            <a:noAutofit/>
          </a:bodyPr>
          <a:lstStyle>
            <a:lvl1pPr>
              <a:buNone/>
              <a:defRPr sz="1400"/>
            </a:lvl1pPr>
          </a:lstStyle>
          <a:p>
            <a:r>
              <a:rPr lang="en-US" noProof="0"/>
              <a:t>Click icon to add image</a:t>
            </a:r>
          </a:p>
        </p:txBody>
      </p:sp>
      <p:sp>
        <p:nvSpPr>
          <p:cNvPr id="5" name="Rubrik 4">
            <a:extLst>
              <a:ext uri="{FF2B5EF4-FFF2-40B4-BE49-F238E27FC236}">
                <a16:creationId xmlns:a16="http://schemas.microsoft.com/office/drawing/2014/main" id="{E2167074-0416-D459-B229-805F3EFC415A}"/>
              </a:ext>
            </a:extLst>
          </p:cNvPr>
          <p:cNvSpPr>
            <a:spLocks noGrp="1"/>
          </p:cNvSpPr>
          <p:nvPr>
            <p:ph type="title" hasCustomPrompt="1"/>
          </p:nvPr>
        </p:nvSpPr>
        <p:spPr/>
        <p:txBody>
          <a:bodyPr/>
          <a:lstStyle>
            <a:lvl1pPr>
              <a:defRPr/>
            </a:lvl1pPr>
          </a:lstStyle>
          <a:p>
            <a:r>
              <a:rPr lang="en-US" noProof="0"/>
              <a:t>Write title</a:t>
            </a:r>
          </a:p>
        </p:txBody>
      </p:sp>
      <p:pic>
        <p:nvPicPr>
          <p:cNvPr id="4" name="Bildobjekt 3" descr="En bild som visar text, Teckensnitt, logotyp, Grafik&#10;&#10;AI-genererat innehåll kan vara felaktigt.">
            <a:extLst>
              <a:ext uri="{FF2B5EF4-FFF2-40B4-BE49-F238E27FC236}">
                <a16:creationId xmlns:a16="http://schemas.microsoft.com/office/drawing/2014/main" id="{7C527A10-3B2F-7A7C-23A7-CA5DCCB99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7722300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even images">
    <p:bg>
      <p:bgPr>
        <a:solidFill>
          <a:schemeClr val="bg1"/>
        </a:solidFill>
        <a:effectLst/>
      </p:bgPr>
    </p:bg>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smtClean="0"/>
              <a:t>‹#›</a:t>
            </a:fld>
            <a:endParaRPr lang="en-US"/>
          </a:p>
        </p:txBody>
      </p:sp>
      <p:sp>
        <p:nvSpPr>
          <p:cNvPr id="20" name="Platshållare för bild 6">
            <a:extLst>
              <a:ext uri="{FF2B5EF4-FFF2-40B4-BE49-F238E27FC236}">
                <a16:creationId xmlns:a16="http://schemas.microsoft.com/office/drawing/2014/main" id="{2E7DFBE5-CD41-94BE-7719-C0538995F445}"/>
              </a:ext>
            </a:extLst>
          </p:cNvPr>
          <p:cNvSpPr>
            <a:spLocks noGrp="1"/>
          </p:cNvSpPr>
          <p:nvPr>
            <p:ph type="pic" sz="quarter" idx="14"/>
          </p:nvPr>
        </p:nvSpPr>
        <p:spPr>
          <a:xfrm>
            <a:off x="5181599" y="152400"/>
            <a:ext cx="3534480" cy="4149436"/>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noProof="0"/>
              <a:t>Klicka på ikonen för att lägga till en bild</a:t>
            </a:r>
            <a:endParaRPr lang="es-ES" noProof="0"/>
          </a:p>
        </p:txBody>
      </p:sp>
      <p:sp>
        <p:nvSpPr>
          <p:cNvPr id="21" name="Platshållare för bild 6">
            <a:extLst>
              <a:ext uri="{FF2B5EF4-FFF2-40B4-BE49-F238E27FC236}">
                <a16:creationId xmlns:a16="http://schemas.microsoft.com/office/drawing/2014/main" id="{E6E17BF4-38B5-5B2B-2C29-AF4CE23B4782}"/>
              </a:ext>
            </a:extLst>
          </p:cNvPr>
          <p:cNvSpPr>
            <a:spLocks noGrp="1"/>
          </p:cNvSpPr>
          <p:nvPr>
            <p:ph type="pic" sz="quarter" idx="15"/>
          </p:nvPr>
        </p:nvSpPr>
        <p:spPr>
          <a:xfrm>
            <a:off x="155575" y="152399"/>
            <a:ext cx="4870450" cy="1718613"/>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noProof="0"/>
              <a:t>Klicka på ikonen för att lägga till en bild</a:t>
            </a:r>
            <a:endParaRPr lang="es-ES" noProof="0"/>
          </a:p>
        </p:txBody>
      </p:sp>
      <p:sp>
        <p:nvSpPr>
          <p:cNvPr id="22" name="Platshållare för bild 6">
            <a:extLst>
              <a:ext uri="{FF2B5EF4-FFF2-40B4-BE49-F238E27FC236}">
                <a16:creationId xmlns:a16="http://schemas.microsoft.com/office/drawing/2014/main" id="{F817B1FD-A24D-62ED-DAB2-8F0B8572B425}"/>
              </a:ext>
            </a:extLst>
          </p:cNvPr>
          <p:cNvSpPr>
            <a:spLocks noGrp="1"/>
          </p:cNvSpPr>
          <p:nvPr>
            <p:ph type="pic" sz="quarter" idx="16"/>
          </p:nvPr>
        </p:nvSpPr>
        <p:spPr>
          <a:xfrm>
            <a:off x="155575" y="2026587"/>
            <a:ext cx="4870450" cy="1739034"/>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noProof="0"/>
              <a:t>Klicka på ikonen för att lägga till en bild</a:t>
            </a:r>
            <a:endParaRPr lang="es-ES" noProof="0"/>
          </a:p>
        </p:txBody>
      </p:sp>
      <p:sp>
        <p:nvSpPr>
          <p:cNvPr id="23" name="Platshållare för bild 6">
            <a:extLst>
              <a:ext uri="{FF2B5EF4-FFF2-40B4-BE49-F238E27FC236}">
                <a16:creationId xmlns:a16="http://schemas.microsoft.com/office/drawing/2014/main" id="{20D7B727-7203-6CA3-09E7-A18D8EACDF0A}"/>
              </a:ext>
            </a:extLst>
          </p:cNvPr>
          <p:cNvSpPr>
            <a:spLocks noGrp="1"/>
          </p:cNvSpPr>
          <p:nvPr>
            <p:ph type="pic" sz="quarter" idx="17"/>
          </p:nvPr>
        </p:nvSpPr>
        <p:spPr>
          <a:xfrm>
            <a:off x="155575" y="3921196"/>
            <a:ext cx="4870450" cy="2784404"/>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noProof="0"/>
              <a:t>Klicka på ikonen för att lägga till en bild</a:t>
            </a:r>
            <a:endParaRPr lang="es-ES" noProof="0"/>
          </a:p>
        </p:txBody>
      </p:sp>
      <p:sp>
        <p:nvSpPr>
          <p:cNvPr id="24" name="Platshållare för bild 6">
            <a:extLst>
              <a:ext uri="{FF2B5EF4-FFF2-40B4-BE49-F238E27FC236}">
                <a16:creationId xmlns:a16="http://schemas.microsoft.com/office/drawing/2014/main" id="{39112E33-1B6A-A6EC-C21F-4F43EE89B74A}"/>
              </a:ext>
            </a:extLst>
          </p:cNvPr>
          <p:cNvSpPr>
            <a:spLocks noGrp="1"/>
          </p:cNvSpPr>
          <p:nvPr>
            <p:ph type="pic" sz="quarter" idx="18"/>
          </p:nvPr>
        </p:nvSpPr>
        <p:spPr>
          <a:xfrm>
            <a:off x="5180502" y="4458053"/>
            <a:ext cx="3534480" cy="2247546"/>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noProof="0"/>
              <a:t>Klicka på ikonen för att lägga till en bild</a:t>
            </a:r>
            <a:endParaRPr lang="es-ES" noProof="0"/>
          </a:p>
        </p:txBody>
      </p:sp>
      <p:sp>
        <p:nvSpPr>
          <p:cNvPr id="6" name="Platshållare för bild 5">
            <a:extLst>
              <a:ext uri="{FF2B5EF4-FFF2-40B4-BE49-F238E27FC236}">
                <a16:creationId xmlns:a16="http://schemas.microsoft.com/office/drawing/2014/main" id="{6D423715-760D-7DCD-5E10-EA2FD86AFB23}"/>
              </a:ext>
            </a:extLst>
          </p:cNvPr>
          <p:cNvSpPr>
            <a:spLocks noGrp="1"/>
          </p:cNvSpPr>
          <p:nvPr>
            <p:ph type="pic" sz="quarter" idx="13"/>
          </p:nvPr>
        </p:nvSpPr>
        <p:spPr>
          <a:xfrm>
            <a:off x="8871654" y="152400"/>
            <a:ext cx="3164771" cy="2649844"/>
          </a:xfrm>
          <a:custGeom>
            <a:avLst/>
            <a:gdLst>
              <a:gd name="csX0" fmla="*/ 0 w 3164771"/>
              <a:gd name="csY0" fmla="*/ 0 h 2649844"/>
              <a:gd name="csX1" fmla="*/ 2078409 w 3164771"/>
              <a:gd name="csY1" fmla="*/ 0 h 2649844"/>
              <a:gd name="csX2" fmla="*/ 2078409 w 3164771"/>
              <a:gd name="csY2" fmla="*/ 1101713 h 2649844"/>
              <a:gd name="csX3" fmla="*/ 3164771 w 3164771"/>
              <a:gd name="csY3" fmla="*/ 1101713 h 2649844"/>
              <a:gd name="csX4" fmla="*/ 3164771 w 3164771"/>
              <a:gd name="csY4" fmla="*/ 2649844 h 2649844"/>
              <a:gd name="csX5" fmla="*/ 0 w 3164771"/>
              <a:gd name="csY5" fmla="*/ 2649844 h 2649844"/>
            </a:gdLst>
            <a:ahLst/>
            <a:cxnLst>
              <a:cxn ang="0">
                <a:pos x="csX0" y="csY0"/>
              </a:cxn>
              <a:cxn ang="0">
                <a:pos x="csX1" y="csY1"/>
              </a:cxn>
              <a:cxn ang="0">
                <a:pos x="csX2" y="csY2"/>
              </a:cxn>
              <a:cxn ang="0">
                <a:pos x="csX3" y="csY3"/>
              </a:cxn>
              <a:cxn ang="0">
                <a:pos x="csX4" y="csY4"/>
              </a:cxn>
              <a:cxn ang="0">
                <a:pos x="csX5" y="csY5"/>
              </a:cxn>
            </a:cxnLst>
            <a:rect l="l" t="t" r="r" b="b"/>
            <a:pathLst>
              <a:path w="3164771" h="2649844">
                <a:moveTo>
                  <a:pt x="0" y="0"/>
                </a:moveTo>
                <a:lnTo>
                  <a:pt x="2078409" y="0"/>
                </a:lnTo>
                <a:lnTo>
                  <a:pt x="2078409" y="1101713"/>
                </a:lnTo>
                <a:lnTo>
                  <a:pt x="3164771" y="1101713"/>
                </a:lnTo>
                <a:lnTo>
                  <a:pt x="3164771" y="2649844"/>
                </a:lnTo>
                <a:lnTo>
                  <a:pt x="0" y="2649844"/>
                </a:lnTo>
                <a:close/>
              </a:path>
            </a:pathLst>
          </a:custGeom>
          <a:solidFill>
            <a:schemeClr val="bg1">
              <a:lumMod val="75000"/>
            </a:schemeClr>
          </a:solidFill>
          <a:ln w="76200" cap="sq">
            <a:noFill/>
            <a:miter lim="800000"/>
          </a:ln>
          <a:effectLst/>
        </p:spPr>
        <p:txBody>
          <a:bodyPr wrap="square">
            <a:noAutofit/>
          </a:bodyPr>
          <a:lstStyle>
            <a:lvl1pPr>
              <a:buNone/>
              <a:defRPr sz="100"/>
            </a:lvl1pPr>
          </a:lstStyle>
          <a:p>
            <a:r>
              <a:rPr lang="sv-SE" noProof="0"/>
              <a:t>Klicka på ikonen för att lägga till en bild</a:t>
            </a:r>
            <a:endParaRPr lang="es-ES" noProof="0"/>
          </a:p>
        </p:txBody>
      </p:sp>
      <p:sp>
        <p:nvSpPr>
          <p:cNvPr id="25" name="Platshållare för bild 6">
            <a:extLst>
              <a:ext uri="{FF2B5EF4-FFF2-40B4-BE49-F238E27FC236}">
                <a16:creationId xmlns:a16="http://schemas.microsoft.com/office/drawing/2014/main" id="{5745C694-46F7-98BC-2490-45D89E6FB6B5}"/>
              </a:ext>
            </a:extLst>
          </p:cNvPr>
          <p:cNvSpPr>
            <a:spLocks noGrp="1"/>
          </p:cNvSpPr>
          <p:nvPr>
            <p:ph type="pic" sz="quarter" idx="19"/>
          </p:nvPr>
        </p:nvSpPr>
        <p:spPr>
          <a:xfrm>
            <a:off x="8871654" y="2973892"/>
            <a:ext cx="3164771" cy="3731708"/>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noProof="0"/>
              <a:t>Klicka på ikonen för att lägga till en bild</a:t>
            </a:r>
            <a:endParaRPr lang="es-ES" noProof="0"/>
          </a:p>
        </p:txBody>
      </p:sp>
      <p:pic>
        <p:nvPicPr>
          <p:cNvPr id="2" name="Bildobjekt 1" descr="En bild som visar text, Teckensnitt, logotyp, Grafik&#10;&#10;AI-genererat innehåll kan vara felaktigt.">
            <a:extLst>
              <a:ext uri="{FF2B5EF4-FFF2-40B4-BE49-F238E27FC236}">
                <a16:creationId xmlns:a16="http://schemas.microsoft.com/office/drawing/2014/main" id="{59E48513-5984-999F-89F6-848EF70920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33468836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ve images with tex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96C3D864-F59E-4F6C-8368-036D3F5B0742}" type="datetime1">
              <a:rPr lang="en-US" noProof="0" smtClean="0"/>
              <a:t>9/21/2026</a:t>
            </a:fld>
            <a:endParaRPr lang="en-US" noProof="0"/>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r>
              <a:rPr lang="en-US" noProof="0"/>
              <a:t>Text</a:t>
            </a:r>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p:txBody>
          <a:bodyPr/>
          <a:lstStyle/>
          <a:p>
            <a:r>
              <a:rPr lang="en-US" noProof="0"/>
              <a:t>Write title</a:t>
            </a:r>
          </a:p>
        </p:txBody>
      </p:sp>
      <p:sp>
        <p:nvSpPr>
          <p:cNvPr id="7" name="Platshållare för bild 6">
            <a:extLst>
              <a:ext uri="{FF2B5EF4-FFF2-40B4-BE49-F238E27FC236}">
                <a16:creationId xmlns:a16="http://schemas.microsoft.com/office/drawing/2014/main" id="{168F6A2D-15AA-8471-CB70-B675ECC578CF}"/>
              </a:ext>
            </a:extLst>
          </p:cNvPr>
          <p:cNvSpPr>
            <a:spLocks noGrp="1"/>
          </p:cNvSpPr>
          <p:nvPr>
            <p:ph type="pic" sz="quarter" idx="13" hasCustomPrompt="1"/>
          </p:nvPr>
        </p:nvSpPr>
        <p:spPr>
          <a:xfrm>
            <a:off x="751293"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1" name="Platshållare för bild 6">
            <a:extLst>
              <a:ext uri="{FF2B5EF4-FFF2-40B4-BE49-F238E27FC236}">
                <a16:creationId xmlns:a16="http://schemas.microsoft.com/office/drawing/2014/main" id="{2219B78B-6CC2-8D42-5F2C-D67829A8886A}"/>
              </a:ext>
            </a:extLst>
          </p:cNvPr>
          <p:cNvSpPr>
            <a:spLocks noGrp="1"/>
          </p:cNvSpPr>
          <p:nvPr>
            <p:ph type="pic" sz="quarter" idx="14" hasCustomPrompt="1"/>
          </p:nvPr>
        </p:nvSpPr>
        <p:spPr>
          <a:xfrm>
            <a:off x="2917319"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2" name="Platshållare för bild 6">
            <a:extLst>
              <a:ext uri="{FF2B5EF4-FFF2-40B4-BE49-F238E27FC236}">
                <a16:creationId xmlns:a16="http://schemas.microsoft.com/office/drawing/2014/main" id="{00F9BC53-B4F3-0735-B7C7-75ABE94508AF}"/>
              </a:ext>
            </a:extLst>
          </p:cNvPr>
          <p:cNvSpPr>
            <a:spLocks noGrp="1"/>
          </p:cNvSpPr>
          <p:nvPr>
            <p:ph type="pic" sz="quarter" idx="15" hasCustomPrompt="1"/>
          </p:nvPr>
        </p:nvSpPr>
        <p:spPr>
          <a:xfrm>
            <a:off x="5061000"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3" name="Platshållare för bild 6">
            <a:extLst>
              <a:ext uri="{FF2B5EF4-FFF2-40B4-BE49-F238E27FC236}">
                <a16:creationId xmlns:a16="http://schemas.microsoft.com/office/drawing/2014/main" id="{68FB5F21-0D7F-9F4A-FE2D-4A22BFEF99C1}"/>
              </a:ext>
            </a:extLst>
          </p:cNvPr>
          <p:cNvSpPr>
            <a:spLocks noGrp="1"/>
          </p:cNvSpPr>
          <p:nvPr>
            <p:ph type="pic" sz="quarter" idx="16" hasCustomPrompt="1"/>
          </p:nvPr>
        </p:nvSpPr>
        <p:spPr>
          <a:xfrm>
            <a:off x="7204681"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4" name="Platshållare för bild 6">
            <a:extLst>
              <a:ext uri="{FF2B5EF4-FFF2-40B4-BE49-F238E27FC236}">
                <a16:creationId xmlns:a16="http://schemas.microsoft.com/office/drawing/2014/main" id="{D8F77810-5650-53EF-946E-3483B87283BD}"/>
              </a:ext>
            </a:extLst>
          </p:cNvPr>
          <p:cNvSpPr>
            <a:spLocks noGrp="1"/>
          </p:cNvSpPr>
          <p:nvPr>
            <p:ph type="pic" sz="quarter" idx="17" hasCustomPrompt="1"/>
          </p:nvPr>
        </p:nvSpPr>
        <p:spPr>
          <a:xfrm>
            <a:off x="9370707"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5" name="Platshållare för text 16">
            <a:extLst>
              <a:ext uri="{FF2B5EF4-FFF2-40B4-BE49-F238E27FC236}">
                <a16:creationId xmlns:a16="http://schemas.microsoft.com/office/drawing/2014/main" id="{F4913513-AAC4-3CB9-C6AB-9E2A7F24C6DB}"/>
              </a:ext>
            </a:extLst>
          </p:cNvPr>
          <p:cNvSpPr>
            <a:spLocks noGrp="1"/>
          </p:cNvSpPr>
          <p:nvPr>
            <p:ph type="body" sz="quarter" idx="18" hasCustomPrompt="1"/>
          </p:nvPr>
        </p:nvSpPr>
        <p:spPr>
          <a:xfrm>
            <a:off x="727650" y="4655336"/>
            <a:ext cx="2093643" cy="1366052"/>
          </a:xfrm>
        </p:spPr>
        <p:txBody>
          <a:bodyPr/>
          <a:lstStyle>
            <a:lvl1pPr marL="0" indent="0" algn="ctr">
              <a:spcBef>
                <a:spcPts val="0"/>
              </a:spcBef>
              <a:buNone/>
              <a:defRPr sz="1600" b="1"/>
            </a:lvl1pPr>
          </a:lstStyle>
          <a:p>
            <a:pPr lvl="0"/>
            <a:r>
              <a:rPr lang="en-US" noProof="0"/>
              <a:t>Write text</a:t>
            </a:r>
          </a:p>
        </p:txBody>
      </p:sp>
      <p:sp>
        <p:nvSpPr>
          <p:cNvPr id="16" name="Platshållare för text 16">
            <a:extLst>
              <a:ext uri="{FF2B5EF4-FFF2-40B4-BE49-F238E27FC236}">
                <a16:creationId xmlns:a16="http://schemas.microsoft.com/office/drawing/2014/main" id="{2AF33818-3759-B0DE-35B2-F04AD5AD9A38}"/>
              </a:ext>
            </a:extLst>
          </p:cNvPr>
          <p:cNvSpPr>
            <a:spLocks noGrp="1"/>
          </p:cNvSpPr>
          <p:nvPr>
            <p:ph type="body" sz="quarter" idx="19" hasCustomPrompt="1"/>
          </p:nvPr>
        </p:nvSpPr>
        <p:spPr>
          <a:xfrm>
            <a:off x="2893676" y="4655336"/>
            <a:ext cx="2093643" cy="1366052"/>
          </a:xfrm>
        </p:spPr>
        <p:txBody>
          <a:bodyPr/>
          <a:lstStyle>
            <a:lvl1pPr marL="0" indent="0" algn="ctr">
              <a:spcBef>
                <a:spcPts val="0"/>
              </a:spcBef>
              <a:buNone/>
              <a:defRPr sz="1600" b="1"/>
            </a:lvl1pPr>
          </a:lstStyle>
          <a:p>
            <a:pPr lvl="0"/>
            <a:r>
              <a:rPr lang="en-US" noProof="0"/>
              <a:t>Write text</a:t>
            </a:r>
          </a:p>
        </p:txBody>
      </p:sp>
      <p:sp>
        <p:nvSpPr>
          <p:cNvPr id="17" name="Platshållare för text 16">
            <a:extLst>
              <a:ext uri="{FF2B5EF4-FFF2-40B4-BE49-F238E27FC236}">
                <a16:creationId xmlns:a16="http://schemas.microsoft.com/office/drawing/2014/main" id="{20245971-74CC-7849-5DD2-0C123169A19F}"/>
              </a:ext>
            </a:extLst>
          </p:cNvPr>
          <p:cNvSpPr>
            <a:spLocks noGrp="1"/>
          </p:cNvSpPr>
          <p:nvPr>
            <p:ph type="body" sz="quarter" idx="20" hasCustomPrompt="1"/>
          </p:nvPr>
        </p:nvSpPr>
        <p:spPr>
          <a:xfrm>
            <a:off x="5037357" y="4655336"/>
            <a:ext cx="2093643" cy="1366052"/>
          </a:xfrm>
        </p:spPr>
        <p:txBody>
          <a:bodyPr/>
          <a:lstStyle>
            <a:lvl1pPr marL="0" indent="0" algn="ctr">
              <a:spcBef>
                <a:spcPts val="0"/>
              </a:spcBef>
              <a:buNone/>
              <a:defRPr sz="1600" b="1"/>
            </a:lvl1pPr>
          </a:lstStyle>
          <a:p>
            <a:pPr lvl="0"/>
            <a:r>
              <a:rPr lang="en-US" noProof="0"/>
              <a:t>Write text</a:t>
            </a:r>
          </a:p>
        </p:txBody>
      </p:sp>
      <p:sp>
        <p:nvSpPr>
          <p:cNvPr id="18" name="Platshållare för text 16">
            <a:extLst>
              <a:ext uri="{FF2B5EF4-FFF2-40B4-BE49-F238E27FC236}">
                <a16:creationId xmlns:a16="http://schemas.microsoft.com/office/drawing/2014/main" id="{ACA079A5-6205-3BFA-0F08-1D3993E2A735}"/>
              </a:ext>
            </a:extLst>
          </p:cNvPr>
          <p:cNvSpPr>
            <a:spLocks noGrp="1"/>
          </p:cNvSpPr>
          <p:nvPr>
            <p:ph type="body" sz="quarter" idx="21" hasCustomPrompt="1"/>
          </p:nvPr>
        </p:nvSpPr>
        <p:spPr>
          <a:xfrm>
            <a:off x="7192859" y="4655336"/>
            <a:ext cx="2093643" cy="1366052"/>
          </a:xfrm>
        </p:spPr>
        <p:txBody>
          <a:bodyPr/>
          <a:lstStyle>
            <a:lvl1pPr marL="0" indent="0" algn="ctr">
              <a:spcBef>
                <a:spcPts val="0"/>
              </a:spcBef>
              <a:buNone/>
              <a:defRPr sz="1600" b="1"/>
            </a:lvl1pPr>
          </a:lstStyle>
          <a:p>
            <a:pPr lvl="0"/>
            <a:r>
              <a:rPr lang="en-US" noProof="0"/>
              <a:t>Write text</a:t>
            </a:r>
          </a:p>
        </p:txBody>
      </p:sp>
      <p:sp>
        <p:nvSpPr>
          <p:cNvPr id="20" name="Platshållare för text 16">
            <a:extLst>
              <a:ext uri="{FF2B5EF4-FFF2-40B4-BE49-F238E27FC236}">
                <a16:creationId xmlns:a16="http://schemas.microsoft.com/office/drawing/2014/main" id="{15C20723-CD2E-A48F-768E-935F408E7BB0}"/>
              </a:ext>
            </a:extLst>
          </p:cNvPr>
          <p:cNvSpPr>
            <a:spLocks noGrp="1"/>
          </p:cNvSpPr>
          <p:nvPr>
            <p:ph type="body" sz="quarter" idx="22" hasCustomPrompt="1"/>
          </p:nvPr>
        </p:nvSpPr>
        <p:spPr>
          <a:xfrm>
            <a:off x="9347064" y="4655336"/>
            <a:ext cx="2093643" cy="1366052"/>
          </a:xfrm>
        </p:spPr>
        <p:txBody>
          <a:bodyPr/>
          <a:lstStyle>
            <a:lvl1pPr marL="0" indent="0" algn="ctr">
              <a:spcBef>
                <a:spcPts val="0"/>
              </a:spcBef>
              <a:buNone/>
              <a:defRPr sz="1600" b="1"/>
            </a:lvl1pPr>
          </a:lstStyle>
          <a:p>
            <a:pPr lvl="0"/>
            <a:r>
              <a:rPr lang="en-US" noProof="0"/>
              <a:t>Write text</a:t>
            </a:r>
          </a:p>
        </p:txBody>
      </p:sp>
    </p:spTree>
    <p:extLst>
      <p:ext uri="{BB962C8B-B14F-4D97-AF65-F5344CB8AC3E}">
        <p14:creationId xmlns:p14="http://schemas.microsoft.com/office/powerpoint/2010/main" val="37462738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Multimedia">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985D3157-4FC2-4BC6-ADC6-5173730261EE}" type="datetime1">
              <a:rPr lang="en-US" smtClean="0"/>
              <a:t>9/21/2026</a:t>
            </a:fld>
            <a:endParaRPr lang="en-US"/>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smtClean="0"/>
              <a:t>‹#›</a:t>
            </a:fld>
            <a:endParaRPr lang="en-US"/>
          </a:p>
        </p:txBody>
      </p:sp>
      <p:sp>
        <p:nvSpPr>
          <p:cNvPr id="8" name="Platshållare för media 7">
            <a:extLst>
              <a:ext uri="{FF2B5EF4-FFF2-40B4-BE49-F238E27FC236}">
                <a16:creationId xmlns:a16="http://schemas.microsoft.com/office/drawing/2014/main" id="{9C0ADC85-6F17-5F2C-4C69-D5A409C6F80D}"/>
              </a:ext>
            </a:extLst>
          </p:cNvPr>
          <p:cNvSpPr>
            <a:spLocks noGrp="1"/>
          </p:cNvSpPr>
          <p:nvPr>
            <p:ph type="media" sz="quarter" idx="13"/>
          </p:nvPr>
        </p:nvSpPr>
        <p:spPr>
          <a:xfrm>
            <a:off x="155575" y="152400"/>
            <a:ext cx="11880850" cy="6553200"/>
          </a:xfrm>
          <a:prstGeom prst="rect">
            <a:avLst/>
          </a:prstGeom>
          <a:solidFill>
            <a:schemeClr val="tx1"/>
          </a:solidFill>
        </p:spPr>
        <p:txBody>
          <a:bodyPr wrap="square">
            <a:noAutofit/>
          </a:bodyPr>
          <a:lstStyle/>
          <a:p>
            <a:r>
              <a:rPr lang="sv-SE"/>
              <a:t>Klicka på ikonen för att lägga till ett medieklipp</a:t>
            </a:r>
            <a:endParaRPr lang="en-US"/>
          </a:p>
        </p:txBody>
      </p:sp>
    </p:spTree>
    <p:extLst>
      <p:ext uri="{BB962C8B-B14F-4D97-AF65-F5344CB8AC3E}">
        <p14:creationId xmlns:p14="http://schemas.microsoft.com/office/powerpoint/2010/main" val="36982643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ock: Title and conten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ktangel 8">
            <a:extLst>
              <a:ext uri="{FF2B5EF4-FFF2-40B4-BE49-F238E27FC236}">
                <a16:creationId xmlns:a16="http://schemas.microsoft.com/office/drawing/2014/main" id="{30D34C43-D2D3-A823-B194-894E679835DF}"/>
              </a:ext>
            </a:extLst>
          </p:cNvPr>
          <p:cNvSpPr/>
          <p:nvPr userDrawn="1"/>
        </p:nvSpPr>
        <p:spPr>
          <a:xfrm>
            <a:off x="155575" y="152400"/>
            <a:ext cx="8519298" cy="65427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EAFB1D48-A1C8-4B69-86B6-23B0A4B9CD4C}" type="datetime1">
              <a:rPr lang="en-US" noProof="0" smtClean="0"/>
              <a:t>9/21/2026</a:t>
            </a:fld>
            <a:endParaRPr lang="en-US" noProof="0"/>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r>
              <a:rPr lang="en-US" noProof="0"/>
              <a:t>Text</a:t>
            </a:r>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a:xfrm>
            <a:off x="731838" y="535604"/>
            <a:ext cx="7304330" cy="935626"/>
          </a:xfrm>
        </p:spPr>
        <p:txBody>
          <a:bodyPr/>
          <a:lstStyle/>
          <a:p>
            <a:r>
              <a:rPr lang="en-US" noProof="0"/>
              <a:t>Write title</a:t>
            </a:r>
          </a:p>
        </p:txBody>
      </p:sp>
      <p:sp>
        <p:nvSpPr>
          <p:cNvPr id="5" name="Platshållare för innehåll 2">
            <a:extLst>
              <a:ext uri="{FF2B5EF4-FFF2-40B4-BE49-F238E27FC236}">
                <a16:creationId xmlns:a16="http://schemas.microsoft.com/office/drawing/2014/main" id="{92064DA8-428D-E613-39C6-CA7446F7C543}"/>
              </a:ext>
            </a:extLst>
          </p:cNvPr>
          <p:cNvSpPr>
            <a:spLocks noGrp="1"/>
          </p:cNvSpPr>
          <p:nvPr>
            <p:ph idx="1" hasCustomPrompt="1"/>
          </p:nvPr>
        </p:nvSpPr>
        <p:spPr>
          <a:xfrm>
            <a:off x="731837" y="1720359"/>
            <a:ext cx="7304331"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Tree>
    <p:extLst>
      <p:ext uri="{BB962C8B-B14F-4D97-AF65-F5344CB8AC3E}">
        <p14:creationId xmlns:p14="http://schemas.microsoft.com/office/powerpoint/2010/main" val="7179165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ock: Title, content and tex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ktangel 8">
            <a:extLst>
              <a:ext uri="{FF2B5EF4-FFF2-40B4-BE49-F238E27FC236}">
                <a16:creationId xmlns:a16="http://schemas.microsoft.com/office/drawing/2014/main" id="{30D34C43-D2D3-A823-B194-894E679835DF}"/>
              </a:ext>
            </a:extLst>
          </p:cNvPr>
          <p:cNvSpPr/>
          <p:nvPr userDrawn="1"/>
        </p:nvSpPr>
        <p:spPr>
          <a:xfrm>
            <a:off x="155575" y="152400"/>
            <a:ext cx="8519298" cy="65427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96E17FE3-9399-458C-8F2E-058FF3E250C1}" type="datetime1">
              <a:rPr lang="en-US" noProof="0" smtClean="0"/>
              <a:t>9/21/2026</a:t>
            </a:fld>
            <a:endParaRPr lang="en-US" noProof="0"/>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r>
              <a:rPr lang="en-US" noProof="0"/>
              <a:t>Text</a:t>
            </a:r>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a:xfrm>
            <a:off x="731838" y="535604"/>
            <a:ext cx="7304330" cy="935626"/>
          </a:xfrm>
        </p:spPr>
        <p:txBody>
          <a:bodyPr/>
          <a:lstStyle/>
          <a:p>
            <a:r>
              <a:rPr lang="en-US" noProof="0"/>
              <a:t>Write title</a:t>
            </a:r>
          </a:p>
        </p:txBody>
      </p:sp>
      <p:sp>
        <p:nvSpPr>
          <p:cNvPr id="5" name="Platshållare för innehåll 2">
            <a:extLst>
              <a:ext uri="{FF2B5EF4-FFF2-40B4-BE49-F238E27FC236}">
                <a16:creationId xmlns:a16="http://schemas.microsoft.com/office/drawing/2014/main" id="{92064DA8-428D-E613-39C6-CA7446F7C543}"/>
              </a:ext>
            </a:extLst>
          </p:cNvPr>
          <p:cNvSpPr>
            <a:spLocks noGrp="1"/>
          </p:cNvSpPr>
          <p:nvPr>
            <p:ph idx="1" hasCustomPrompt="1"/>
          </p:nvPr>
        </p:nvSpPr>
        <p:spPr>
          <a:xfrm>
            <a:off x="731837" y="1720359"/>
            <a:ext cx="7304331"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6" name="Platshållare för text 16">
            <a:extLst>
              <a:ext uri="{FF2B5EF4-FFF2-40B4-BE49-F238E27FC236}">
                <a16:creationId xmlns:a16="http://schemas.microsoft.com/office/drawing/2014/main" id="{BDE9FF43-E8DB-944C-62AD-8DA8AED67770}"/>
              </a:ext>
            </a:extLst>
          </p:cNvPr>
          <p:cNvSpPr>
            <a:spLocks noGrp="1"/>
          </p:cNvSpPr>
          <p:nvPr>
            <p:ph type="body" sz="quarter" idx="14" hasCustomPrompt="1"/>
          </p:nvPr>
        </p:nvSpPr>
        <p:spPr>
          <a:xfrm>
            <a:off x="9242089" y="1734482"/>
            <a:ext cx="2361882" cy="2427210"/>
          </a:xfrm>
        </p:spPr>
        <p:txBody>
          <a:bodyPr/>
          <a:lstStyle>
            <a:lvl1pPr marL="0" indent="0">
              <a:buNone/>
              <a:defRPr sz="1600"/>
            </a:lvl1pPr>
          </a:lstStyle>
          <a:p>
            <a:pPr lvl="0"/>
            <a:r>
              <a:rPr lang="en-US" noProof="0"/>
              <a:t>Write text</a:t>
            </a:r>
          </a:p>
        </p:txBody>
      </p:sp>
    </p:spTree>
    <p:extLst>
      <p:ext uri="{BB962C8B-B14F-4D97-AF65-F5344CB8AC3E}">
        <p14:creationId xmlns:p14="http://schemas.microsoft.com/office/powerpoint/2010/main" val="22492532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Block: Text on the left">
    <p:bg>
      <p:bgPr>
        <a:solidFill>
          <a:schemeClr val="tx2">
            <a:alpha val="25000"/>
          </a:schemeClr>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30D34C43-D2D3-A823-B194-894E679835DF}"/>
              </a:ext>
            </a:extLst>
          </p:cNvPr>
          <p:cNvSpPr/>
          <p:nvPr userDrawn="1"/>
        </p:nvSpPr>
        <p:spPr>
          <a:xfrm>
            <a:off x="3517126" y="152400"/>
            <a:ext cx="8519298" cy="65427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F80502A1-749D-447A-A935-02A05A88A458}" type="datetime1">
              <a:rPr lang="en-US" noProof="0" smtClean="0"/>
              <a:t>9/21/2026</a:t>
            </a:fld>
            <a:endParaRPr lang="en-US" noProof="0"/>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r>
              <a:rPr lang="en-US" noProof="0"/>
              <a:t>Text</a:t>
            </a:r>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7" name="Rubrik 6">
            <a:extLst>
              <a:ext uri="{FF2B5EF4-FFF2-40B4-BE49-F238E27FC236}">
                <a16:creationId xmlns:a16="http://schemas.microsoft.com/office/drawing/2014/main" id="{87EC488D-21A1-EE92-338E-29282A9C6901}"/>
              </a:ext>
            </a:extLst>
          </p:cNvPr>
          <p:cNvSpPr>
            <a:spLocks noGrp="1"/>
          </p:cNvSpPr>
          <p:nvPr>
            <p:ph type="title" hasCustomPrompt="1"/>
          </p:nvPr>
        </p:nvSpPr>
        <p:spPr>
          <a:xfrm>
            <a:off x="731838" y="535604"/>
            <a:ext cx="2361882" cy="866476"/>
          </a:xfrm>
        </p:spPr>
        <p:txBody>
          <a:bodyPr anchor="b"/>
          <a:lstStyle>
            <a:lvl1pPr>
              <a:defRPr sz="1800"/>
            </a:lvl1pPr>
          </a:lstStyle>
          <a:p>
            <a:r>
              <a:rPr lang="en-US" noProof="0"/>
              <a:t>Write title</a:t>
            </a:r>
          </a:p>
        </p:txBody>
      </p:sp>
      <p:sp>
        <p:nvSpPr>
          <p:cNvPr id="12" name="Platshållare för text 16">
            <a:extLst>
              <a:ext uri="{FF2B5EF4-FFF2-40B4-BE49-F238E27FC236}">
                <a16:creationId xmlns:a16="http://schemas.microsoft.com/office/drawing/2014/main" id="{EE902E8C-ECBD-E64D-3260-D19BEDEEF190}"/>
              </a:ext>
            </a:extLst>
          </p:cNvPr>
          <p:cNvSpPr>
            <a:spLocks noGrp="1"/>
          </p:cNvSpPr>
          <p:nvPr>
            <p:ph type="body" sz="quarter" idx="14" hasCustomPrompt="1"/>
          </p:nvPr>
        </p:nvSpPr>
        <p:spPr>
          <a:xfrm>
            <a:off x="731839" y="1650048"/>
            <a:ext cx="2361882" cy="2563812"/>
          </a:xfrm>
        </p:spPr>
        <p:txBody>
          <a:bodyPr/>
          <a:lstStyle>
            <a:lvl1pPr marL="0" indent="0">
              <a:buNone/>
              <a:defRPr sz="1600"/>
            </a:lvl1pPr>
          </a:lstStyle>
          <a:p>
            <a:pPr lvl="0"/>
            <a:r>
              <a:rPr lang="en-US" noProof="0"/>
              <a:t>Write text</a:t>
            </a:r>
          </a:p>
        </p:txBody>
      </p:sp>
      <p:sp>
        <p:nvSpPr>
          <p:cNvPr id="11" name="Platshållare för innehåll 2">
            <a:extLst>
              <a:ext uri="{FF2B5EF4-FFF2-40B4-BE49-F238E27FC236}">
                <a16:creationId xmlns:a16="http://schemas.microsoft.com/office/drawing/2014/main" id="{51F2EBD8-6CFE-F6F0-B2E0-5CCB4D068127}"/>
              </a:ext>
            </a:extLst>
          </p:cNvPr>
          <p:cNvSpPr>
            <a:spLocks noGrp="1"/>
          </p:cNvSpPr>
          <p:nvPr>
            <p:ph idx="1" hasCustomPrompt="1"/>
          </p:nvPr>
        </p:nvSpPr>
        <p:spPr>
          <a:xfrm>
            <a:off x="3990109" y="535605"/>
            <a:ext cx="6470073" cy="3678256"/>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13" name="Platshållare för text 16">
            <a:extLst>
              <a:ext uri="{FF2B5EF4-FFF2-40B4-BE49-F238E27FC236}">
                <a16:creationId xmlns:a16="http://schemas.microsoft.com/office/drawing/2014/main" id="{4D45BF32-7674-52D7-7697-566DBF23C8D9}"/>
              </a:ext>
            </a:extLst>
          </p:cNvPr>
          <p:cNvSpPr>
            <a:spLocks noGrp="1"/>
          </p:cNvSpPr>
          <p:nvPr>
            <p:ph type="body" sz="quarter" idx="15" hasCustomPrompt="1"/>
          </p:nvPr>
        </p:nvSpPr>
        <p:spPr>
          <a:xfrm>
            <a:off x="3990109" y="4876800"/>
            <a:ext cx="6470073" cy="1144588"/>
          </a:xfrm>
        </p:spPr>
        <p:txBody>
          <a:bodyPr/>
          <a:lstStyle>
            <a:lvl1pPr>
              <a:buNone/>
              <a:defRPr/>
            </a:lvl1pPr>
            <a:lvl2pPr>
              <a:buNone/>
              <a:defRPr/>
            </a:lvl2pPr>
            <a:lvl5pPr>
              <a:defRPr/>
            </a:lvl5pPr>
          </a:lstStyle>
          <a:p>
            <a:pPr lvl="0"/>
            <a:r>
              <a:rPr lang="en-US" noProof="0"/>
              <a:t>Write text</a:t>
            </a:r>
          </a:p>
        </p:txBody>
      </p:sp>
      <p:pic>
        <p:nvPicPr>
          <p:cNvPr id="6" name="Bildobjekt 5" descr="En bild som visar text, Teckensnitt, logotyp, Grafik&#10;&#10;AI-genererat innehåll kan vara felaktigt.">
            <a:extLst>
              <a:ext uri="{FF2B5EF4-FFF2-40B4-BE49-F238E27FC236}">
                <a16:creationId xmlns:a16="http://schemas.microsoft.com/office/drawing/2014/main" id="{45C141FB-F849-DCA6-68FC-458842EA4D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24333158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ock: Title and content ">
    <p:spTree>
      <p:nvGrpSpPr>
        <p:cNvPr id="1" name=""/>
        <p:cNvGrpSpPr/>
        <p:nvPr/>
      </p:nvGrpSpPr>
      <p:grpSpPr>
        <a:xfrm>
          <a:off x="0" y="0"/>
          <a:ext cx="0" cy="0"/>
          <a:chOff x="0" y="0"/>
          <a:chExt cx="0" cy="0"/>
        </a:xfrm>
      </p:grpSpPr>
      <p:sp>
        <p:nvSpPr>
          <p:cNvPr id="8" name="Frihandsfigur: Form 7">
            <a:extLst>
              <a:ext uri="{FF2B5EF4-FFF2-40B4-BE49-F238E27FC236}">
                <a16:creationId xmlns:a16="http://schemas.microsoft.com/office/drawing/2014/main" id="{13436ED3-5706-0AD5-9E0A-71313CD34708}"/>
              </a:ext>
            </a:extLst>
          </p:cNvPr>
          <p:cNvSpPr/>
          <p:nvPr userDrawn="1"/>
        </p:nvSpPr>
        <p:spPr>
          <a:xfrm flipH="1">
            <a:off x="7278070" y="152400"/>
            <a:ext cx="4758354" cy="6542706"/>
          </a:xfrm>
          <a:custGeom>
            <a:avLst/>
            <a:gdLst>
              <a:gd name="connsiteX0" fmla="*/ 4519792 w 4758354"/>
              <a:gd name="connsiteY0" fmla="*/ 0 h 6542706"/>
              <a:gd name="connsiteX1" fmla="*/ 1075724 w 4758354"/>
              <a:gd name="connsiteY1" fmla="*/ 0 h 6542706"/>
              <a:gd name="connsiteX2" fmla="*/ 1075724 w 4758354"/>
              <a:gd name="connsiteY2" fmla="*/ 1102523 h 6542706"/>
              <a:gd name="connsiteX3" fmla="*/ 0 w 4758354"/>
              <a:gd name="connsiteY3" fmla="*/ 1102523 h 6542706"/>
              <a:gd name="connsiteX4" fmla="*/ 0 w 4758354"/>
              <a:gd name="connsiteY4" fmla="*/ 6542706 h 6542706"/>
              <a:gd name="connsiteX5" fmla="*/ 2683041 w 4758354"/>
              <a:gd name="connsiteY5" fmla="*/ 6542598 h 6542706"/>
              <a:gd name="connsiteX6" fmla="*/ 4758331 w 4758354"/>
              <a:gd name="connsiteY6" fmla="*/ 2344310 h 6542706"/>
              <a:gd name="connsiteX7" fmla="*/ 4519792 w 4758354"/>
              <a:gd name="connsiteY7" fmla="*/ 0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8354" h="6542706">
                <a:moveTo>
                  <a:pt x="4519792" y="0"/>
                </a:moveTo>
                <a:lnTo>
                  <a:pt x="1075724" y="0"/>
                </a:lnTo>
                <a:lnTo>
                  <a:pt x="1075724" y="1102523"/>
                </a:lnTo>
                <a:lnTo>
                  <a:pt x="0" y="1102523"/>
                </a:lnTo>
                <a:lnTo>
                  <a:pt x="0" y="6542706"/>
                </a:lnTo>
                <a:lnTo>
                  <a:pt x="2683041" y="6542598"/>
                </a:lnTo>
                <a:cubicBezTo>
                  <a:pt x="3476096" y="5842865"/>
                  <a:pt x="4764665" y="3790682"/>
                  <a:pt x="4758331" y="2344310"/>
                </a:cubicBezTo>
                <a:cubicBezTo>
                  <a:pt x="4747892" y="1135536"/>
                  <a:pt x="4634606" y="363091"/>
                  <a:pt x="4519792" y="0"/>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latshållare för text 16">
            <a:extLst>
              <a:ext uri="{FF2B5EF4-FFF2-40B4-BE49-F238E27FC236}">
                <a16:creationId xmlns:a16="http://schemas.microsoft.com/office/drawing/2014/main" id="{CB791B97-7020-8BAE-99E6-C0CE5D4ACDFF}"/>
              </a:ext>
            </a:extLst>
          </p:cNvPr>
          <p:cNvSpPr>
            <a:spLocks noGrp="1"/>
          </p:cNvSpPr>
          <p:nvPr>
            <p:ph type="body" sz="quarter" idx="15" hasCustomPrompt="1"/>
          </p:nvPr>
        </p:nvSpPr>
        <p:spPr>
          <a:xfrm>
            <a:off x="731838" y="4876800"/>
            <a:ext cx="9828213" cy="1144588"/>
          </a:xfrm>
        </p:spPr>
        <p:txBody>
          <a:bodyPr/>
          <a:lstStyle>
            <a:lvl1pPr>
              <a:buNone/>
              <a:defRPr/>
            </a:lvl1pPr>
            <a:lvl2pPr>
              <a:buNone/>
              <a:defRPr/>
            </a:lvl2pPr>
            <a:lvl5pPr>
              <a:defRPr/>
            </a:lvl5pPr>
          </a:lstStyle>
          <a:p>
            <a:pPr lvl="0"/>
            <a:r>
              <a:rPr lang="en-US" noProof="0"/>
              <a:t>Write text</a:t>
            </a:r>
          </a:p>
        </p:txBody>
      </p:sp>
      <p:sp>
        <p:nvSpPr>
          <p:cNvPr id="14" name="Platshållare för datum 13">
            <a:extLst>
              <a:ext uri="{FF2B5EF4-FFF2-40B4-BE49-F238E27FC236}">
                <a16:creationId xmlns:a16="http://schemas.microsoft.com/office/drawing/2014/main" id="{279CFC88-4314-5FB0-9BE1-9E166C067439}"/>
              </a:ext>
            </a:extLst>
          </p:cNvPr>
          <p:cNvSpPr>
            <a:spLocks noGrp="1"/>
          </p:cNvSpPr>
          <p:nvPr>
            <p:ph type="dt" sz="half" idx="16"/>
          </p:nvPr>
        </p:nvSpPr>
        <p:spPr/>
        <p:txBody>
          <a:bodyPr/>
          <a:lstStyle/>
          <a:p>
            <a:fld id="{03D26E1B-DE6A-4317-808B-25164AA1AE80}" type="datetime1">
              <a:rPr lang="en-US" noProof="0" smtClean="0"/>
              <a:t>9/21/2026</a:t>
            </a:fld>
            <a:endParaRPr lang="en-US" sz="1000" noProof="0"/>
          </a:p>
        </p:txBody>
      </p:sp>
      <p:sp>
        <p:nvSpPr>
          <p:cNvPr id="15" name="Platshållare för sidfot 14">
            <a:extLst>
              <a:ext uri="{FF2B5EF4-FFF2-40B4-BE49-F238E27FC236}">
                <a16:creationId xmlns:a16="http://schemas.microsoft.com/office/drawing/2014/main" id="{8D2012C3-60A6-506E-1C63-B4A8D49EE99A}"/>
              </a:ext>
            </a:extLst>
          </p:cNvPr>
          <p:cNvSpPr>
            <a:spLocks noGrp="1"/>
          </p:cNvSpPr>
          <p:nvPr>
            <p:ph type="ftr" sz="quarter" idx="17"/>
          </p:nvPr>
        </p:nvSpPr>
        <p:spPr/>
        <p:txBody>
          <a:bodyPr/>
          <a:lstStyle/>
          <a:p>
            <a:r>
              <a:rPr lang="en-US" sz="1000" noProof="0"/>
              <a:t>Text</a:t>
            </a:r>
          </a:p>
        </p:txBody>
      </p:sp>
      <p:sp>
        <p:nvSpPr>
          <p:cNvPr id="16" name="Platshållare för bildnummer 15">
            <a:extLst>
              <a:ext uri="{FF2B5EF4-FFF2-40B4-BE49-F238E27FC236}">
                <a16:creationId xmlns:a16="http://schemas.microsoft.com/office/drawing/2014/main" id="{1E7A5530-AA24-8C60-9E7F-6FCDFC115FDB}"/>
              </a:ext>
            </a:extLst>
          </p:cNvPr>
          <p:cNvSpPr>
            <a:spLocks noGrp="1"/>
          </p:cNvSpPr>
          <p:nvPr>
            <p:ph type="sldNum" sz="quarter" idx="18"/>
          </p:nvPr>
        </p:nvSpPr>
        <p:spPr/>
        <p:txBody>
          <a:bodyPr/>
          <a:lstStyle/>
          <a:p>
            <a:fld id="{6C8ACD64-223D-4F87-8446-ED9C3AEBED7D}" type="slidenum">
              <a:rPr lang="en-US" noProof="0" smtClean="0"/>
              <a:pPr/>
              <a:t>‹#›</a:t>
            </a:fld>
            <a:endParaRPr lang="en-US" sz="1000" noProof="0"/>
          </a:p>
        </p:txBody>
      </p:sp>
      <p:sp>
        <p:nvSpPr>
          <p:cNvPr id="18" name="Platshållare för innehåll 2">
            <a:extLst>
              <a:ext uri="{FF2B5EF4-FFF2-40B4-BE49-F238E27FC236}">
                <a16:creationId xmlns:a16="http://schemas.microsoft.com/office/drawing/2014/main" id="{099AC08A-A73F-E2E6-4AD8-6CB15EC6CAA8}"/>
              </a:ext>
            </a:extLst>
          </p:cNvPr>
          <p:cNvSpPr>
            <a:spLocks noGrp="1"/>
          </p:cNvSpPr>
          <p:nvPr>
            <p:ph idx="1" hasCustomPrompt="1"/>
          </p:nvPr>
        </p:nvSpPr>
        <p:spPr>
          <a:xfrm>
            <a:off x="731838" y="1720359"/>
            <a:ext cx="6103302" cy="2569701"/>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19" name="Rubrik 18">
            <a:extLst>
              <a:ext uri="{FF2B5EF4-FFF2-40B4-BE49-F238E27FC236}">
                <a16:creationId xmlns:a16="http://schemas.microsoft.com/office/drawing/2014/main" id="{3033C5C1-2046-7D6F-BC23-5C2D2AACA17E}"/>
              </a:ext>
            </a:extLst>
          </p:cNvPr>
          <p:cNvSpPr>
            <a:spLocks noGrp="1"/>
          </p:cNvSpPr>
          <p:nvPr>
            <p:ph type="title" hasCustomPrompt="1"/>
          </p:nvPr>
        </p:nvSpPr>
        <p:spPr>
          <a:xfrm>
            <a:off x="731838" y="535604"/>
            <a:ext cx="6103302" cy="935626"/>
          </a:xfrm>
        </p:spPr>
        <p:txBody>
          <a:bodyPr/>
          <a:lstStyle>
            <a:lvl1pPr>
              <a:defRPr/>
            </a:lvl1pPr>
          </a:lstStyle>
          <a:p>
            <a:r>
              <a:rPr lang="en-US" noProof="0"/>
              <a:t>Write title</a:t>
            </a:r>
          </a:p>
        </p:txBody>
      </p:sp>
    </p:spTree>
    <p:extLst>
      <p:ext uri="{BB962C8B-B14F-4D97-AF65-F5344CB8AC3E}">
        <p14:creationId xmlns:p14="http://schemas.microsoft.com/office/powerpoint/2010/main" val="989795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ock: Title and content  ">
    <p:spTree>
      <p:nvGrpSpPr>
        <p:cNvPr id="1" name=""/>
        <p:cNvGrpSpPr/>
        <p:nvPr/>
      </p:nvGrpSpPr>
      <p:grpSpPr>
        <a:xfrm>
          <a:off x="0" y="0"/>
          <a:ext cx="0" cy="0"/>
          <a:chOff x="0" y="0"/>
          <a:chExt cx="0" cy="0"/>
        </a:xfrm>
      </p:grpSpPr>
      <p:sp>
        <p:nvSpPr>
          <p:cNvPr id="4" name="Rektangel 8">
            <a:extLst>
              <a:ext uri="{FF2B5EF4-FFF2-40B4-BE49-F238E27FC236}">
                <a16:creationId xmlns:a16="http://schemas.microsoft.com/office/drawing/2014/main" id="{FC3B5AA4-098D-530D-E1D3-B67197527C79}"/>
              </a:ext>
            </a:extLst>
          </p:cNvPr>
          <p:cNvSpPr/>
          <p:nvPr userDrawn="1"/>
        </p:nvSpPr>
        <p:spPr>
          <a:xfrm>
            <a:off x="155574" y="152400"/>
            <a:ext cx="4758354" cy="6542706"/>
          </a:xfrm>
          <a:custGeom>
            <a:avLst/>
            <a:gdLst>
              <a:gd name="connsiteX0" fmla="*/ 0 w 4519792"/>
              <a:gd name="connsiteY0" fmla="*/ 0 h 6542706"/>
              <a:gd name="connsiteX1" fmla="*/ 4519792 w 4519792"/>
              <a:gd name="connsiteY1" fmla="*/ 0 h 6542706"/>
              <a:gd name="connsiteX2" fmla="*/ 4519792 w 4519792"/>
              <a:gd name="connsiteY2" fmla="*/ 6542706 h 6542706"/>
              <a:gd name="connsiteX3" fmla="*/ 0 w 4519792"/>
              <a:gd name="connsiteY3" fmla="*/ 6542706 h 6542706"/>
              <a:gd name="connsiteX4" fmla="*/ 0 w 4519792"/>
              <a:gd name="connsiteY4" fmla="*/ 0 h 6542706"/>
              <a:gd name="connsiteX0" fmla="*/ 0 w 4519792"/>
              <a:gd name="connsiteY0" fmla="*/ 0 h 6542706"/>
              <a:gd name="connsiteX1" fmla="*/ 4519792 w 4519792"/>
              <a:gd name="connsiteY1" fmla="*/ 0 h 6542706"/>
              <a:gd name="connsiteX2" fmla="*/ 4519792 w 4519792"/>
              <a:gd name="connsiteY2" fmla="*/ 6542706 h 6542706"/>
              <a:gd name="connsiteX3" fmla="*/ 2683041 w 4519792"/>
              <a:gd name="connsiteY3" fmla="*/ 6542598 h 6542706"/>
              <a:gd name="connsiteX4" fmla="*/ 0 w 4519792"/>
              <a:gd name="connsiteY4" fmla="*/ 6542706 h 6542706"/>
              <a:gd name="connsiteX5" fmla="*/ 0 w 4519792"/>
              <a:gd name="connsiteY5" fmla="*/ 0 h 6542706"/>
              <a:gd name="connsiteX0" fmla="*/ 0 w 4519792"/>
              <a:gd name="connsiteY0" fmla="*/ 0 h 6542706"/>
              <a:gd name="connsiteX1" fmla="*/ 4519792 w 4519792"/>
              <a:gd name="connsiteY1" fmla="*/ 0 h 6542706"/>
              <a:gd name="connsiteX2" fmla="*/ 4511841 w 4519792"/>
              <a:gd name="connsiteY2" fmla="*/ 3592664 h 6542706"/>
              <a:gd name="connsiteX3" fmla="*/ 4519792 w 4519792"/>
              <a:gd name="connsiteY3" fmla="*/ 6542706 h 6542706"/>
              <a:gd name="connsiteX4" fmla="*/ 2683041 w 4519792"/>
              <a:gd name="connsiteY4" fmla="*/ 6542598 h 6542706"/>
              <a:gd name="connsiteX5" fmla="*/ 0 w 4519792"/>
              <a:gd name="connsiteY5" fmla="*/ 6542706 h 6542706"/>
              <a:gd name="connsiteX6" fmla="*/ 0 w 4519792"/>
              <a:gd name="connsiteY6" fmla="*/ 0 h 6542706"/>
              <a:gd name="connsiteX0" fmla="*/ 0 w 4758352"/>
              <a:gd name="connsiteY0" fmla="*/ 0 h 6542706"/>
              <a:gd name="connsiteX1" fmla="*/ 4519792 w 4758352"/>
              <a:gd name="connsiteY1" fmla="*/ 0 h 6542706"/>
              <a:gd name="connsiteX2" fmla="*/ 4758331 w 4758352"/>
              <a:gd name="connsiteY2" fmla="*/ 2344310 h 6542706"/>
              <a:gd name="connsiteX3" fmla="*/ 4519792 w 4758352"/>
              <a:gd name="connsiteY3" fmla="*/ 6542706 h 6542706"/>
              <a:gd name="connsiteX4" fmla="*/ 2683041 w 4758352"/>
              <a:gd name="connsiteY4" fmla="*/ 6542598 h 6542706"/>
              <a:gd name="connsiteX5" fmla="*/ 0 w 4758352"/>
              <a:gd name="connsiteY5" fmla="*/ 6542706 h 6542706"/>
              <a:gd name="connsiteX6" fmla="*/ 0 w 4758352"/>
              <a:gd name="connsiteY6" fmla="*/ 0 h 6542706"/>
              <a:gd name="connsiteX0" fmla="*/ 0 w 4758880"/>
              <a:gd name="connsiteY0" fmla="*/ 0 h 6542706"/>
              <a:gd name="connsiteX1" fmla="*/ 4519792 w 4758880"/>
              <a:gd name="connsiteY1" fmla="*/ 0 h 6542706"/>
              <a:gd name="connsiteX2" fmla="*/ 4758331 w 4758880"/>
              <a:gd name="connsiteY2" fmla="*/ 2344310 h 6542706"/>
              <a:gd name="connsiteX3" fmla="*/ 4519792 w 4758880"/>
              <a:gd name="connsiteY3" fmla="*/ 6542706 h 6542706"/>
              <a:gd name="connsiteX4" fmla="*/ 2683041 w 4758880"/>
              <a:gd name="connsiteY4" fmla="*/ 6542598 h 6542706"/>
              <a:gd name="connsiteX5" fmla="*/ 0 w 4758880"/>
              <a:gd name="connsiteY5" fmla="*/ 6542706 h 6542706"/>
              <a:gd name="connsiteX6" fmla="*/ 0 w 4758880"/>
              <a:gd name="connsiteY6" fmla="*/ 0 h 6542706"/>
              <a:gd name="connsiteX0" fmla="*/ 0 w 4758880"/>
              <a:gd name="connsiteY0" fmla="*/ 0 h 6542706"/>
              <a:gd name="connsiteX1" fmla="*/ 4519792 w 4758880"/>
              <a:gd name="connsiteY1" fmla="*/ 0 h 6542706"/>
              <a:gd name="connsiteX2" fmla="*/ 4758331 w 4758880"/>
              <a:gd name="connsiteY2" fmla="*/ 2344310 h 6542706"/>
              <a:gd name="connsiteX3" fmla="*/ 2683041 w 4758880"/>
              <a:gd name="connsiteY3" fmla="*/ 6542598 h 6542706"/>
              <a:gd name="connsiteX4" fmla="*/ 0 w 4758880"/>
              <a:gd name="connsiteY4" fmla="*/ 6542706 h 6542706"/>
              <a:gd name="connsiteX5" fmla="*/ 0 w 4758880"/>
              <a:gd name="connsiteY5" fmla="*/ 0 h 6542706"/>
              <a:gd name="connsiteX0" fmla="*/ 0 w 4758880"/>
              <a:gd name="connsiteY0" fmla="*/ 0 h 6542706"/>
              <a:gd name="connsiteX1" fmla="*/ 4519792 w 4758880"/>
              <a:gd name="connsiteY1" fmla="*/ 0 h 6542706"/>
              <a:gd name="connsiteX2" fmla="*/ 4758331 w 4758880"/>
              <a:gd name="connsiteY2" fmla="*/ 2344310 h 6542706"/>
              <a:gd name="connsiteX3" fmla="*/ 2683041 w 4758880"/>
              <a:gd name="connsiteY3" fmla="*/ 6542598 h 6542706"/>
              <a:gd name="connsiteX4" fmla="*/ 0 w 4758880"/>
              <a:gd name="connsiteY4" fmla="*/ 6542706 h 6542706"/>
              <a:gd name="connsiteX5" fmla="*/ 0 w 4758880"/>
              <a:gd name="connsiteY5" fmla="*/ 0 h 6542706"/>
              <a:gd name="connsiteX0" fmla="*/ 0 w 4759386"/>
              <a:gd name="connsiteY0" fmla="*/ 0 h 6542706"/>
              <a:gd name="connsiteX1" fmla="*/ 4519792 w 4759386"/>
              <a:gd name="connsiteY1" fmla="*/ 0 h 6542706"/>
              <a:gd name="connsiteX2" fmla="*/ 4758331 w 4759386"/>
              <a:gd name="connsiteY2" fmla="*/ 2344310 h 6542706"/>
              <a:gd name="connsiteX3" fmla="*/ 2683041 w 4759386"/>
              <a:gd name="connsiteY3" fmla="*/ 6542598 h 6542706"/>
              <a:gd name="connsiteX4" fmla="*/ 0 w 4759386"/>
              <a:gd name="connsiteY4" fmla="*/ 6542706 h 6542706"/>
              <a:gd name="connsiteX5" fmla="*/ 0 w 4759386"/>
              <a:gd name="connsiteY5" fmla="*/ 0 h 6542706"/>
              <a:gd name="connsiteX0" fmla="*/ 0 w 4759386"/>
              <a:gd name="connsiteY0" fmla="*/ 0 h 6542706"/>
              <a:gd name="connsiteX1" fmla="*/ 4519792 w 4759386"/>
              <a:gd name="connsiteY1" fmla="*/ 0 h 6542706"/>
              <a:gd name="connsiteX2" fmla="*/ 4758331 w 4759386"/>
              <a:gd name="connsiteY2" fmla="*/ 2344310 h 6542706"/>
              <a:gd name="connsiteX3" fmla="*/ 2683041 w 4759386"/>
              <a:gd name="connsiteY3" fmla="*/ 6542598 h 6542706"/>
              <a:gd name="connsiteX4" fmla="*/ 0 w 4759386"/>
              <a:gd name="connsiteY4" fmla="*/ 6542706 h 6542706"/>
              <a:gd name="connsiteX5" fmla="*/ 0 w 4759386"/>
              <a:gd name="connsiteY5" fmla="*/ 0 h 6542706"/>
              <a:gd name="connsiteX0" fmla="*/ 0 w 4758371"/>
              <a:gd name="connsiteY0" fmla="*/ 0 h 6542706"/>
              <a:gd name="connsiteX1" fmla="*/ 4519792 w 4758371"/>
              <a:gd name="connsiteY1" fmla="*/ 0 h 6542706"/>
              <a:gd name="connsiteX2" fmla="*/ 4758331 w 4758371"/>
              <a:gd name="connsiteY2" fmla="*/ 2344310 h 6542706"/>
              <a:gd name="connsiteX3" fmla="*/ 2683041 w 4758371"/>
              <a:gd name="connsiteY3" fmla="*/ 6542598 h 6542706"/>
              <a:gd name="connsiteX4" fmla="*/ 0 w 4758371"/>
              <a:gd name="connsiteY4" fmla="*/ 6542706 h 6542706"/>
              <a:gd name="connsiteX5" fmla="*/ 0 w 4758371"/>
              <a:gd name="connsiteY5" fmla="*/ 0 h 6542706"/>
              <a:gd name="connsiteX0" fmla="*/ 0 w 4758354"/>
              <a:gd name="connsiteY0" fmla="*/ 0 h 6542706"/>
              <a:gd name="connsiteX1" fmla="*/ 4519792 w 4758354"/>
              <a:gd name="connsiteY1" fmla="*/ 0 h 6542706"/>
              <a:gd name="connsiteX2" fmla="*/ 4758331 w 4758354"/>
              <a:gd name="connsiteY2" fmla="*/ 2344310 h 6542706"/>
              <a:gd name="connsiteX3" fmla="*/ 2683041 w 4758354"/>
              <a:gd name="connsiteY3" fmla="*/ 6542598 h 6542706"/>
              <a:gd name="connsiteX4" fmla="*/ 0 w 4758354"/>
              <a:gd name="connsiteY4" fmla="*/ 6542706 h 6542706"/>
              <a:gd name="connsiteX5" fmla="*/ 0 w 4758354"/>
              <a:gd name="connsiteY5" fmla="*/ 0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354" h="6542706">
                <a:moveTo>
                  <a:pt x="0" y="0"/>
                </a:moveTo>
                <a:lnTo>
                  <a:pt x="4519792" y="0"/>
                </a:lnTo>
                <a:cubicBezTo>
                  <a:pt x="4634606" y="363091"/>
                  <a:pt x="4747892" y="1135536"/>
                  <a:pt x="4758331" y="2344310"/>
                </a:cubicBezTo>
                <a:cubicBezTo>
                  <a:pt x="4764665" y="3790682"/>
                  <a:pt x="3476096" y="5842865"/>
                  <a:pt x="2683041" y="6542598"/>
                </a:cubicBezTo>
                <a:lnTo>
                  <a:pt x="0" y="6542706"/>
                </a:lnTo>
                <a:lnTo>
                  <a:pt x="0" y="0"/>
                </a:ln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latshållare för text 16">
            <a:extLst>
              <a:ext uri="{FF2B5EF4-FFF2-40B4-BE49-F238E27FC236}">
                <a16:creationId xmlns:a16="http://schemas.microsoft.com/office/drawing/2014/main" id="{CB791B97-7020-8BAE-99E6-C0CE5D4ACDFF}"/>
              </a:ext>
            </a:extLst>
          </p:cNvPr>
          <p:cNvSpPr>
            <a:spLocks noGrp="1"/>
          </p:cNvSpPr>
          <p:nvPr>
            <p:ph type="body" sz="quarter" idx="15" hasCustomPrompt="1"/>
          </p:nvPr>
        </p:nvSpPr>
        <p:spPr>
          <a:xfrm>
            <a:off x="5242560" y="1623202"/>
            <a:ext cx="5317491" cy="2636378"/>
          </a:xfrm>
        </p:spPr>
        <p:txBody>
          <a:bodyPr/>
          <a:lstStyle>
            <a:lvl1pPr marL="0" indent="0">
              <a:buNone/>
              <a:defRPr/>
            </a:lvl1pPr>
            <a:lvl2pPr>
              <a:buNone/>
              <a:defRPr/>
            </a:lvl2pPr>
            <a:lvl5pPr>
              <a:defRPr/>
            </a:lvl5pPr>
          </a:lstStyle>
          <a:p>
            <a:pPr lvl="0"/>
            <a:r>
              <a:rPr lang="en-US" noProof="0"/>
              <a:t>Write text</a:t>
            </a:r>
          </a:p>
        </p:txBody>
      </p:sp>
      <p:sp>
        <p:nvSpPr>
          <p:cNvPr id="14" name="Platshållare för datum 13">
            <a:extLst>
              <a:ext uri="{FF2B5EF4-FFF2-40B4-BE49-F238E27FC236}">
                <a16:creationId xmlns:a16="http://schemas.microsoft.com/office/drawing/2014/main" id="{279CFC88-4314-5FB0-9BE1-9E166C067439}"/>
              </a:ext>
            </a:extLst>
          </p:cNvPr>
          <p:cNvSpPr>
            <a:spLocks noGrp="1"/>
          </p:cNvSpPr>
          <p:nvPr>
            <p:ph type="dt" sz="half" idx="16"/>
          </p:nvPr>
        </p:nvSpPr>
        <p:spPr/>
        <p:txBody>
          <a:bodyPr/>
          <a:lstStyle/>
          <a:p>
            <a:fld id="{E5ADB30F-E712-413D-8FC9-0662A6946BE5}" type="datetime1">
              <a:rPr lang="en-US" noProof="0" smtClean="0"/>
              <a:t>9/21/2026</a:t>
            </a:fld>
            <a:endParaRPr lang="en-US" sz="1000" noProof="0"/>
          </a:p>
        </p:txBody>
      </p:sp>
      <p:sp>
        <p:nvSpPr>
          <p:cNvPr id="15" name="Platshållare för sidfot 14">
            <a:extLst>
              <a:ext uri="{FF2B5EF4-FFF2-40B4-BE49-F238E27FC236}">
                <a16:creationId xmlns:a16="http://schemas.microsoft.com/office/drawing/2014/main" id="{8D2012C3-60A6-506E-1C63-B4A8D49EE99A}"/>
              </a:ext>
            </a:extLst>
          </p:cNvPr>
          <p:cNvSpPr>
            <a:spLocks noGrp="1"/>
          </p:cNvSpPr>
          <p:nvPr>
            <p:ph type="ftr" sz="quarter" idx="17"/>
          </p:nvPr>
        </p:nvSpPr>
        <p:spPr/>
        <p:txBody>
          <a:bodyPr/>
          <a:lstStyle/>
          <a:p>
            <a:r>
              <a:rPr lang="en-US" sz="1000" noProof="0"/>
              <a:t>Text</a:t>
            </a:r>
          </a:p>
        </p:txBody>
      </p:sp>
      <p:sp>
        <p:nvSpPr>
          <p:cNvPr id="16" name="Platshållare för bildnummer 15">
            <a:extLst>
              <a:ext uri="{FF2B5EF4-FFF2-40B4-BE49-F238E27FC236}">
                <a16:creationId xmlns:a16="http://schemas.microsoft.com/office/drawing/2014/main" id="{1E7A5530-AA24-8C60-9E7F-6FCDFC115FDB}"/>
              </a:ext>
            </a:extLst>
          </p:cNvPr>
          <p:cNvSpPr>
            <a:spLocks noGrp="1"/>
          </p:cNvSpPr>
          <p:nvPr>
            <p:ph type="sldNum" sz="quarter" idx="18"/>
          </p:nvPr>
        </p:nvSpPr>
        <p:spPr/>
        <p:txBody>
          <a:bodyPr/>
          <a:lstStyle/>
          <a:p>
            <a:fld id="{6C8ACD64-223D-4F87-8446-ED9C3AEBED7D}" type="slidenum">
              <a:rPr lang="en-US" noProof="0" smtClean="0"/>
              <a:pPr/>
              <a:t>‹#›</a:t>
            </a:fld>
            <a:endParaRPr lang="en-US" sz="1000" noProof="0"/>
          </a:p>
        </p:txBody>
      </p:sp>
      <p:sp>
        <p:nvSpPr>
          <p:cNvPr id="18" name="Platshållare för innehåll 2">
            <a:extLst>
              <a:ext uri="{FF2B5EF4-FFF2-40B4-BE49-F238E27FC236}">
                <a16:creationId xmlns:a16="http://schemas.microsoft.com/office/drawing/2014/main" id="{099AC08A-A73F-E2E6-4AD8-6CB15EC6CAA8}"/>
              </a:ext>
            </a:extLst>
          </p:cNvPr>
          <p:cNvSpPr>
            <a:spLocks noGrp="1"/>
          </p:cNvSpPr>
          <p:nvPr>
            <p:ph idx="1" hasCustomPrompt="1"/>
          </p:nvPr>
        </p:nvSpPr>
        <p:spPr>
          <a:xfrm>
            <a:off x="731838" y="946263"/>
            <a:ext cx="3146742" cy="3031377"/>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19" name="Rubrik 18">
            <a:extLst>
              <a:ext uri="{FF2B5EF4-FFF2-40B4-BE49-F238E27FC236}">
                <a16:creationId xmlns:a16="http://schemas.microsoft.com/office/drawing/2014/main" id="{3033C5C1-2046-7D6F-BC23-5C2D2AACA17E}"/>
              </a:ext>
            </a:extLst>
          </p:cNvPr>
          <p:cNvSpPr>
            <a:spLocks noGrp="1"/>
          </p:cNvSpPr>
          <p:nvPr>
            <p:ph type="title" hasCustomPrompt="1"/>
          </p:nvPr>
        </p:nvSpPr>
        <p:spPr>
          <a:xfrm>
            <a:off x="5242560" y="535604"/>
            <a:ext cx="5317490" cy="935626"/>
          </a:xfrm>
        </p:spPr>
        <p:txBody>
          <a:bodyPr/>
          <a:lstStyle>
            <a:lvl1pPr>
              <a:defRPr/>
            </a:lvl1pPr>
          </a:lstStyle>
          <a:p>
            <a:r>
              <a:rPr lang="en-US" noProof="0"/>
              <a:t>Write title</a:t>
            </a:r>
          </a:p>
        </p:txBody>
      </p:sp>
    </p:spTree>
    <p:extLst>
      <p:ext uri="{BB962C8B-B14F-4D97-AF65-F5344CB8AC3E}">
        <p14:creationId xmlns:p14="http://schemas.microsoft.com/office/powerpoint/2010/main" val="39236500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ock: Image, title and text">
    <p:spTree>
      <p:nvGrpSpPr>
        <p:cNvPr id="1" name=""/>
        <p:cNvGrpSpPr/>
        <p:nvPr/>
      </p:nvGrpSpPr>
      <p:grpSpPr>
        <a:xfrm>
          <a:off x="0" y="0"/>
          <a:ext cx="0" cy="0"/>
          <a:chOff x="0" y="0"/>
          <a:chExt cx="0" cy="0"/>
        </a:xfrm>
      </p:grpSpPr>
      <p:sp>
        <p:nvSpPr>
          <p:cNvPr id="17" name="Rektangel 8">
            <a:extLst>
              <a:ext uri="{FF2B5EF4-FFF2-40B4-BE49-F238E27FC236}">
                <a16:creationId xmlns:a16="http://schemas.microsoft.com/office/drawing/2014/main" id="{77C455B8-A3D1-C32E-E921-DBEEC69F9D87}"/>
              </a:ext>
            </a:extLst>
          </p:cNvPr>
          <p:cNvSpPr/>
          <p:nvPr userDrawn="1"/>
        </p:nvSpPr>
        <p:spPr>
          <a:xfrm>
            <a:off x="155577" y="152400"/>
            <a:ext cx="4741654" cy="6542705"/>
          </a:xfrm>
          <a:custGeom>
            <a:avLst/>
            <a:gdLst>
              <a:gd name="connsiteX0" fmla="*/ 0 w 4336912"/>
              <a:gd name="connsiteY0" fmla="*/ 0 h 6542706"/>
              <a:gd name="connsiteX1" fmla="*/ 4336912 w 4336912"/>
              <a:gd name="connsiteY1" fmla="*/ 0 h 6542706"/>
              <a:gd name="connsiteX2" fmla="*/ 4336912 w 4336912"/>
              <a:gd name="connsiteY2" fmla="*/ 6542706 h 6542706"/>
              <a:gd name="connsiteX3" fmla="*/ 0 w 4336912"/>
              <a:gd name="connsiteY3" fmla="*/ 6542706 h 6542706"/>
              <a:gd name="connsiteX4" fmla="*/ 0 w 4336912"/>
              <a:gd name="connsiteY4" fmla="*/ 0 h 6542706"/>
              <a:gd name="connsiteX0" fmla="*/ 0 w 4336912"/>
              <a:gd name="connsiteY0" fmla="*/ 0 h 6542706"/>
              <a:gd name="connsiteX1" fmla="*/ 4336912 w 4336912"/>
              <a:gd name="connsiteY1" fmla="*/ 0 h 6542706"/>
              <a:gd name="connsiteX2" fmla="*/ 4328961 w 4336912"/>
              <a:gd name="connsiteY2" fmla="*/ 2694167 h 6542706"/>
              <a:gd name="connsiteX3" fmla="*/ 4336912 w 4336912"/>
              <a:gd name="connsiteY3" fmla="*/ 6542706 h 6542706"/>
              <a:gd name="connsiteX4" fmla="*/ 0 w 4336912"/>
              <a:gd name="connsiteY4" fmla="*/ 6542706 h 6542706"/>
              <a:gd name="connsiteX5" fmla="*/ 0 w 4336912"/>
              <a:gd name="connsiteY5" fmla="*/ 0 h 6542706"/>
              <a:gd name="connsiteX0" fmla="*/ 0 w 4718588"/>
              <a:gd name="connsiteY0" fmla="*/ 0 h 6542706"/>
              <a:gd name="connsiteX1" fmla="*/ 4336912 w 4718588"/>
              <a:gd name="connsiteY1" fmla="*/ 0 h 6542706"/>
              <a:gd name="connsiteX2" fmla="*/ 4718575 w 4718588"/>
              <a:gd name="connsiteY2" fmla="*/ 3417736 h 6542706"/>
              <a:gd name="connsiteX3" fmla="*/ 4336912 w 4718588"/>
              <a:gd name="connsiteY3" fmla="*/ 6542706 h 6542706"/>
              <a:gd name="connsiteX4" fmla="*/ 0 w 4718588"/>
              <a:gd name="connsiteY4" fmla="*/ 6542706 h 6542706"/>
              <a:gd name="connsiteX5" fmla="*/ 0 w 4718588"/>
              <a:gd name="connsiteY5" fmla="*/ 0 h 6542706"/>
              <a:gd name="connsiteX0" fmla="*/ 0 w 4718588"/>
              <a:gd name="connsiteY0" fmla="*/ 9277 h 6551983"/>
              <a:gd name="connsiteX1" fmla="*/ 3215778 w 4718588"/>
              <a:gd name="connsiteY1" fmla="*/ 0 h 6551983"/>
              <a:gd name="connsiteX2" fmla="*/ 4336912 w 4718588"/>
              <a:gd name="connsiteY2" fmla="*/ 9277 h 6551983"/>
              <a:gd name="connsiteX3" fmla="*/ 4718575 w 4718588"/>
              <a:gd name="connsiteY3" fmla="*/ 3427013 h 6551983"/>
              <a:gd name="connsiteX4" fmla="*/ 4336912 w 4718588"/>
              <a:gd name="connsiteY4" fmla="*/ 6551983 h 6551983"/>
              <a:gd name="connsiteX5" fmla="*/ 0 w 4718588"/>
              <a:gd name="connsiteY5" fmla="*/ 6551983 h 6551983"/>
              <a:gd name="connsiteX6" fmla="*/ 0 w 4718588"/>
              <a:gd name="connsiteY6"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60745"/>
              <a:gd name="connsiteY0" fmla="*/ 9277 h 6551983"/>
              <a:gd name="connsiteX1" fmla="*/ 3215778 w 4760745"/>
              <a:gd name="connsiteY1" fmla="*/ 0 h 6551983"/>
              <a:gd name="connsiteX2" fmla="*/ 4718575 w 4760745"/>
              <a:gd name="connsiteY2" fmla="*/ 3427013 h 6551983"/>
              <a:gd name="connsiteX3" fmla="*/ 4336912 w 4760745"/>
              <a:gd name="connsiteY3" fmla="*/ 6551983 h 6551983"/>
              <a:gd name="connsiteX4" fmla="*/ 0 w 4760745"/>
              <a:gd name="connsiteY4" fmla="*/ 6551983 h 6551983"/>
              <a:gd name="connsiteX5" fmla="*/ 0 w 4760745"/>
              <a:gd name="connsiteY5" fmla="*/ 9277 h 6551983"/>
              <a:gd name="connsiteX0" fmla="*/ 0 w 4793930"/>
              <a:gd name="connsiteY0" fmla="*/ 9277 h 6551983"/>
              <a:gd name="connsiteX1" fmla="*/ 3215778 w 4793930"/>
              <a:gd name="connsiteY1" fmla="*/ 0 h 6551983"/>
              <a:gd name="connsiteX2" fmla="*/ 4718575 w 4793930"/>
              <a:gd name="connsiteY2" fmla="*/ 3427013 h 6551983"/>
              <a:gd name="connsiteX3" fmla="*/ 4336912 w 4793930"/>
              <a:gd name="connsiteY3" fmla="*/ 6551983 h 6551983"/>
              <a:gd name="connsiteX4" fmla="*/ 0 w 4793930"/>
              <a:gd name="connsiteY4" fmla="*/ 6551983 h 6551983"/>
              <a:gd name="connsiteX5" fmla="*/ 0 w 4793930"/>
              <a:gd name="connsiteY5" fmla="*/ 9277 h 6551983"/>
              <a:gd name="connsiteX0" fmla="*/ 0 w 4738430"/>
              <a:gd name="connsiteY0" fmla="*/ 9277 h 6551983"/>
              <a:gd name="connsiteX1" fmla="*/ 3215778 w 4738430"/>
              <a:gd name="connsiteY1" fmla="*/ 0 h 6551983"/>
              <a:gd name="connsiteX2" fmla="*/ 4718575 w 4738430"/>
              <a:gd name="connsiteY2" fmla="*/ 3427013 h 6551983"/>
              <a:gd name="connsiteX3" fmla="*/ 4336912 w 4738430"/>
              <a:gd name="connsiteY3" fmla="*/ 6551983 h 6551983"/>
              <a:gd name="connsiteX4" fmla="*/ 0 w 4738430"/>
              <a:gd name="connsiteY4" fmla="*/ 6551983 h 6551983"/>
              <a:gd name="connsiteX5" fmla="*/ 0 w 4738430"/>
              <a:gd name="connsiteY5" fmla="*/ 9277 h 6551983"/>
              <a:gd name="connsiteX0" fmla="*/ 0 w 4738430"/>
              <a:gd name="connsiteY0" fmla="*/ 9277 h 6551983"/>
              <a:gd name="connsiteX1" fmla="*/ 3215778 w 4738430"/>
              <a:gd name="connsiteY1" fmla="*/ 0 h 6551983"/>
              <a:gd name="connsiteX2" fmla="*/ 4718575 w 4738430"/>
              <a:gd name="connsiteY2" fmla="*/ 3427013 h 6551983"/>
              <a:gd name="connsiteX3" fmla="*/ 4336912 w 4738430"/>
              <a:gd name="connsiteY3" fmla="*/ 6551983 h 6551983"/>
              <a:gd name="connsiteX4" fmla="*/ 0 w 4738430"/>
              <a:gd name="connsiteY4" fmla="*/ 6551983 h 6551983"/>
              <a:gd name="connsiteX5" fmla="*/ 0 w 4738430"/>
              <a:gd name="connsiteY5" fmla="*/ 9277 h 6551983"/>
              <a:gd name="connsiteX0" fmla="*/ 0 w 4657688"/>
              <a:gd name="connsiteY0" fmla="*/ 9277 h 6551983"/>
              <a:gd name="connsiteX1" fmla="*/ 3215778 w 4657688"/>
              <a:gd name="connsiteY1" fmla="*/ 0 h 6551983"/>
              <a:gd name="connsiteX2" fmla="*/ 4623159 w 4657688"/>
              <a:gd name="connsiteY2" fmla="*/ 3466770 h 6551983"/>
              <a:gd name="connsiteX3" fmla="*/ 4336912 w 4657688"/>
              <a:gd name="connsiteY3" fmla="*/ 6551983 h 6551983"/>
              <a:gd name="connsiteX4" fmla="*/ 0 w 4657688"/>
              <a:gd name="connsiteY4" fmla="*/ 6551983 h 6551983"/>
              <a:gd name="connsiteX5" fmla="*/ 0 w 4657688"/>
              <a:gd name="connsiteY5" fmla="*/ 9277 h 6551983"/>
              <a:gd name="connsiteX0" fmla="*/ 0 w 4731301"/>
              <a:gd name="connsiteY0" fmla="*/ 9277 h 6551983"/>
              <a:gd name="connsiteX1" fmla="*/ 3215778 w 4731301"/>
              <a:gd name="connsiteY1" fmla="*/ 0 h 6551983"/>
              <a:gd name="connsiteX2" fmla="*/ 4710624 w 4731301"/>
              <a:gd name="connsiteY2" fmla="*/ 3498575 h 6551983"/>
              <a:gd name="connsiteX3" fmla="*/ 4336912 w 4731301"/>
              <a:gd name="connsiteY3" fmla="*/ 6551983 h 6551983"/>
              <a:gd name="connsiteX4" fmla="*/ 0 w 4731301"/>
              <a:gd name="connsiteY4" fmla="*/ 6551983 h 6551983"/>
              <a:gd name="connsiteX5" fmla="*/ 0 w 4731301"/>
              <a:gd name="connsiteY5" fmla="*/ 9277 h 6551983"/>
              <a:gd name="connsiteX0" fmla="*/ 0 w 4740728"/>
              <a:gd name="connsiteY0" fmla="*/ 9277 h 6551983"/>
              <a:gd name="connsiteX1" fmla="*/ 3215778 w 4740728"/>
              <a:gd name="connsiteY1" fmla="*/ 0 h 6551983"/>
              <a:gd name="connsiteX2" fmla="*/ 4710624 w 4740728"/>
              <a:gd name="connsiteY2" fmla="*/ 3498575 h 6551983"/>
              <a:gd name="connsiteX3" fmla="*/ 4336912 w 4740728"/>
              <a:gd name="connsiteY3" fmla="*/ 6551983 h 6551983"/>
              <a:gd name="connsiteX4" fmla="*/ 0 w 4740728"/>
              <a:gd name="connsiteY4" fmla="*/ 6551983 h 6551983"/>
              <a:gd name="connsiteX5" fmla="*/ 0 w 4740728"/>
              <a:gd name="connsiteY5" fmla="*/ 9277 h 6551983"/>
              <a:gd name="connsiteX0" fmla="*/ 0 w 4739841"/>
              <a:gd name="connsiteY0" fmla="*/ 9277 h 6551983"/>
              <a:gd name="connsiteX1" fmla="*/ 3215778 w 4739841"/>
              <a:gd name="connsiteY1" fmla="*/ 0 h 6551983"/>
              <a:gd name="connsiteX2" fmla="*/ 4710624 w 4739841"/>
              <a:gd name="connsiteY2" fmla="*/ 3498575 h 6551983"/>
              <a:gd name="connsiteX3" fmla="*/ 4336912 w 4739841"/>
              <a:gd name="connsiteY3" fmla="*/ 6551983 h 6551983"/>
              <a:gd name="connsiteX4" fmla="*/ 0 w 4739841"/>
              <a:gd name="connsiteY4" fmla="*/ 6551983 h 6551983"/>
              <a:gd name="connsiteX5" fmla="*/ 0 w 4739841"/>
              <a:gd name="connsiteY5" fmla="*/ 9277 h 6551983"/>
              <a:gd name="connsiteX0" fmla="*/ 0 w 4739841"/>
              <a:gd name="connsiteY0" fmla="*/ 9277 h 6551983"/>
              <a:gd name="connsiteX1" fmla="*/ 3215778 w 4739841"/>
              <a:gd name="connsiteY1" fmla="*/ 0 h 6551983"/>
              <a:gd name="connsiteX2" fmla="*/ 4710624 w 4739841"/>
              <a:gd name="connsiteY2" fmla="*/ 3498575 h 6551983"/>
              <a:gd name="connsiteX3" fmla="*/ 4336912 w 4739841"/>
              <a:gd name="connsiteY3" fmla="*/ 6551983 h 6551983"/>
              <a:gd name="connsiteX4" fmla="*/ 0 w 4739841"/>
              <a:gd name="connsiteY4" fmla="*/ 6551983 h 6551983"/>
              <a:gd name="connsiteX5" fmla="*/ 0 w 4739841"/>
              <a:gd name="connsiteY5" fmla="*/ 9277 h 6551983"/>
              <a:gd name="connsiteX0" fmla="*/ 0 w 4739841"/>
              <a:gd name="connsiteY0" fmla="*/ 9277 h 6551983"/>
              <a:gd name="connsiteX1" fmla="*/ 3215778 w 4739841"/>
              <a:gd name="connsiteY1" fmla="*/ 0 h 6551983"/>
              <a:gd name="connsiteX2" fmla="*/ 4710624 w 4739841"/>
              <a:gd name="connsiteY2" fmla="*/ 3498575 h 6551983"/>
              <a:gd name="connsiteX3" fmla="*/ 4336912 w 4739841"/>
              <a:gd name="connsiteY3" fmla="*/ 6551983 h 6551983"/>
              <a:gd name="connsiteX4" fmla="*/ 0 w 4739841"/>
              <a:gd name="connsiteY4" fmla="*/ 6551983 h 6551983"/>
              <a:gd name="connsiteX5" fmla="*/ 0 w 4739841"/>
              <a:gd name="connsiteY5" fmla="*/ 9277 h 6551983"/>
              <a:gd name="connsiteX0" fmla="*/ 0 w 4741654"/>
              <a:gd name="connsiteY0" fmla="*/ 9277 h 6551983"/>
              <a:gd name="connsiteX1" fmla="*/ 3215778 w 4741654"/>
              <a:gd name="connsiteY1" fmla="*/ 0 h 6551983"/>
              <a:gd name="connsiteX2" fmla="*/ 4710624 w 4741654"/>
              <a:gd name="connsiteY2" fmla="*/ 3498575 h 6551983"/>
              <a:gd name="connsiteX3" fmla="*/ 4336912 w 4741654"/>
              <a:gd name="connsiteY3" fmla="*/ 6551983 h 6551983"/>
              <a:gd name="connsiteX4" fmla="*/ 0 w 4741654"/>
              <a:gd name="connsiteY4" fmla="*/ 6551983 h 6551983"/>
              <a:gd name="connsiteX5" fmla="*/ 0 w 4741654"/>
              <a:gd name="connsiteY5" fmla="*/ 9277 h 6551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1654" h="6551983">
                <a:moveTo>
                  <a:pt x="0" y="9277"/>
                </a:moveTo>
                <a:lnTo>
                  <a:pt x="3215778" y="0"/>
                </a:lnTo>
                <a:cubicBezTo>
                  <a:pt x="4265351" y="1372926"/>
                  <a:pt x="4567501" y="2292627"/>
                  <a:pt x="4710624" y="3498575"/>
                </a:cubicBezTo>
                <a:cubicBezTo>
                  <a:pt x="4800738" y="4789374"/>
                  <a:pt x="4700022" y="5356601"/>
                  <a:pt x="4336912" y="6551983"/>
                </a:cubicBezTo>
                <a:lnTo>
                  <a:pt x="0" y="6551983"/>
                </a:lnTo>
                <a:lnTo>
                  <a:pt x="0" y="9277"/>
                </a:ln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ihandsfigur: Form 20">
            <a:extLst>
              <a:ext uri="{FF2B5EF4-FFF2-40B4-BE49-F238E27FC236}">
                <a16:creationId xmlns:a16="http://schemas.microsoft.com/office/drawing/2014/main" id="{40964836-2192-08FE-33A0-4F601D90315B}"/>
              </a:ext>
            </a:extLst>
          </p:cNvPr>
          <p:cNvSpPr/>
          <p:nvPr userDrawn="1"/>
        </p:nvSpPr>
        <p:spPr>
          <a:xfrm>
            <a:off x="155576" y="152400"/>
            <a:ext cx="11880850" cy="2173357"/>
          </a:xfrm>
          <a:custGeom>
            <a:avLst/>
            <a:gdLst>
              <a:gd name="connsiteX0" fmla="*/ 0 w 11880850"/>
              <a:gd name="connsiteY0" fmla="*/ 0 h 2173357"/>
              <a:gd name="connsiteX1" fmla="*/ 10805124 w 11880850"/>
              <a:gd name="connsiteY1" fmla="*/ 0 h 2173357"/>
              <a:gd name="connsiteX2" fmla="*/ 10805124 w 11880850"/>
              <a:gd name="connsiteY2" fmla="*/ 1102523 h 2173357"/>
              <a:gd name="connsiteX3" fmla="*/ 11880849 w 11880850"/>
              <a:gd name="connsiteY3" fmla="*/ 1102523 h 2173357"/>
              <a:gd name="connsiteX4" fmla="*/ 11880849 w 11880850"/>
              <a:gd name="connsiteY4" fmla="*/ 0 h 2173357"/>
              <a:gd name="connsiteX5" fmla="*/ 11880850 w 11880850"/>
              <a:gd name="connsiteY5" fmla="*/ 0 h 2173357"/>
              <a:gd name="connsiteX6" fmla="*/ 11880850 w 11880850"/>
              <a:gd name="connsiteY6" fmla="*/ 2173357 h 2173357"/>
              <a:gd name="connsiteX7" fmla="*/ 0 w 11880850"/>
              <a:gd name="connsiteY7" fmla="*/ 2173357 h 217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80850" h="2173357">
                <a:moveTo>
                  <a:pt x="0" y="0"/>
                </a:moveTo>
                <a:lnTo>
                  <a:pt x="10805124" y="0"/>
                </a:lnTo>
                <a:lnTo>
                  <a:pt x="10805124" y="1102523"/>
                </a:lnTo>
                <a:lnTo>
                  <a:pt x="11880849" y="1102523"/>
                </a:lnTo>
                <a:lnTo>
                  <a:pt x="11880849" y="0"/>
                </a:lnTo>
                <a:lnTo>
                  <a:pt x="11880850" y="0"/>
                </a:lnTo>
                <a:lnTo>
                  <a:pt x="11880850" y="2173357"/>
                </a:lnTo>
                <a:lnTo>
                  <a:pt x="0" y="2173357"/>
                </a:ln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Platshållare för bild 11">
            <a:extLst>
              <a:ext uri="{FF2B5EF4-FFF2-40B4-BE49-F238E27FC236}">
                <a16:creationId xmlns:a16="http://schemas.microsoft.com/office/drawing/2014/main" id="{B0CE3C5F-CD93-E59D-DCB9-D37495A42058}"/>
              </a:ext>
            </a:extLst>
          </p:cNvPr>
          <p:cNvSpPr>
            <a:spLocks noGrp="1"/>
          </p:cNvSpPr>
          <p:nvPr>
            <p:ph type="pic" sz="quarter" idx="13" hasCustomPrompt="1"/>
          </p:nvPr>
        </p:nvSpPr>
        <p:spPr>
          <a:xfrm>
            <a:off x="155577" y="2325757"/>
            <a:ext cx="4741654" cy="4369348"/>
          </a:xfrm>
          <a:custGeom>
            <a:avLst/>
            <a:gdLst>
              <a:gd name="connsiteX0" fmla="*/ 0 w 4741654"/>
              <a:gd name="connsiteY0" fmla="*/ 0 h 4369348"/>
              <a:gd name="connsiteX1" fmla="*/ 4434481 w 4741654"/>
              <a:gd name="connsiteY1" fmla="*/ 0 h 4369348"/>
              <a:gd name="connsiteX2" fmla="*/ 4451493 w 4741654"/>
              <a:gd name="connsiteY2" fmla="*/ 47143 h 4369348"/>
              <a:gd name="connsiteX3" fmla="*/ 4710624 w 4741654"/>
              <a:gd name="connsiteY3" fmla="*/ 1320264 h 4369348"/>
              <a:gd name="connsiteX4" fmla="*/ 4336912 w 4741654"/>
              <a:gd name="connsiteY4" fmla="*/ 4369348 h 4369348"/>
              <a:gd name="connsiteX5" fmla="*/ 0 w 4741654"/>
              <a:gd name="connsiteY5" fmla="*/ 4369348 h 4369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1654" h="4369348">
                <a:moveTo>
                  <a:pt x="0" y="0"/>
                </a:moveTo>
                <a:lnTo>
                  <a:pt x="4434481" y="0"/>
                </a:lnTo>
                <a:lnTo>
                  <a:pt x="4451493" y="47143"/>
                </a:lnTo>
                <a:cubicBezTo>
                  <a:pt x="4580919" y="457280"/>
                  <a:pt x="4656953" y="868674"/>
                  <a:pt x="4710624" y="1320264"/>
                </a:cubicBezTo>
                <a:cubicBezTo>
                  <a:pt x="4800738" y="2609235"/>
                  <a:pt x="4700022" y="3175659"/>
                  <a:pt x="4336912" y="4369348"/>
                </a:cubicBezTo>
                <a:lnTo>
                  <a:pt x="0" y="4369348"/>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2" name="Rubrik 1">
            <a:extLst>
              <a:ext uri="{FF2B5EF4-FFF2-40B4-BE49-F238E27FC236}">
                <a16:creationId xmlns:a16="http://schemas.microsoft.com/office/drawing/2014/main" id="{EB4BEA26-4DB0-387E-F053-B39659F93959}"/>
              </a:ext>
            </a:extLst>
          </p:cNvPr>
          <p:cNvSpPr>
            <a:spLocks noGrp="1"/>
          </p:cNvSpPr>
          <p:nvPr>
            <p:ph type="title" hasCustomPrompt="1"/>
          </p:nvPr>
        </p:nvSpPr>
        <p:spPr>
          <a:xfrm>
            <a:off x="5316324" y="1028586"/>
            <a:ext cx="5243726" cy="1102524"/>
          </a:xfrm>
        </p:spPr>
        <p:txBody>
          <a:bodyPr anchor="b"/>
          <a:lstStyle>
            <a:lvl1pPr>
              <a:defRPr/>
            </a:lvl1pPr>
          </a:lstStyle>
          <a:p>
            <a:r>
              <a:rPr lang="en-US" noProof="0"/>
              <a:t>Write title</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24F9CDFA-820F-4694-A3D2-122DA3DA074E}" type="datetime1">
              <a:rPr lang="en-US" noProof="0" smtClean="0"/>
              <a:t>9/21/2026</a:t>
            </a:fld>
            <a:endParaRPr lang="en-US" noProof="0"/>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r>
              <a:rPr lang="en-US" noProof="0"/>
              <a:t>Text</a:t>
            </a:r>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23" name="Platshållare för text 16">
            <a:extLst>
              <a:ext uri="{FF2B5EF4-FFF2-40B4-BE49-F238E27FC236}">
                <a16:creationId xmlns:a16="http://schemas.microsoft.com/office/drawing/2014/main" id="{429023E8-A7E7-F4C7-5E6D-668B31B063F7}"/>
              </a:ext>
            </a:extLst>
          </p:cNvPr>
          <p:cNvSpPr>
            <a:spLocks noGrp="1"/>
          </p:cNvSpPr>
          <p:nvPr>
            <p:ph type="body" sz="quarter" idx="14" hasCustomPrompt="1"/>
          </p:nvPr>
        </p:nvSpPr>
        <p:spPr>
          <a:xfrm>
            <a:off x="5316324" y="2522220"/>
            <a:ext cx="5243727" cy="3499168"/>
          </a:xfrm>
        </p:spPr>
        <p:txBody>
          <a:bodyPr/>
          <a:lstStyle>
            <a:lvl1pPr>
              <a:defRPr/>
            </a:lvl1pPr>
            <a:lvl5pPr>
              <a:defRPr/>
            </a:lvl5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Tree>
    <p:extLst>
      <p:ext uri="{BB962C8B-B14F-4D97-AF65-F5344CB8AC3E}">
        <p14:creationId xmlns:p14="http://schemas.microsoft.com/office/powerpoint/2010/main" val="10360061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losing slide 1">
    <p:spTree>
      <p:nvGrpSpPr>
        <p:cNvPr id="1" name=""/>
        <p:cNvGrpSpPr/>
        <p:nvPr/>
      </p:nvGrpSpPr>
      <p:grpSpPr>
        <a:xfrm>
          <a:off x="0" y="0"/>
          <a:ext cx="0" cy="0"/>
          <a:chOff x="0" y="0"/>
          <a:chExt cx="0" cy="0"/>
        </a:xfrm>
      </p:grpSpPr>
      <p:sp>
        <p:nvSpPr>
          <p:cNvPr id="12" name="Pil: femhörning 11">
            <a:extLst>
              <a:ext uri="{FF2B5EF4-FFF2-40B4-BE49-F238E27FC236}">
                <a16:creationId xmlns:a16="http://schemas.microsoft.com/office/drawing/2014/main" id="{1A55D609-7058-8CCA-6362-62B5D1DE18C8}"/>
              </a:ext>
            </a:extLst>
          </p:cNvPr>
          <p:cNvSpPr/>
          <p:nvPr userDrawn="1"/>
        </p:nvSpPr>
        <p:spPr>
          <a:xfrm>
            <a:off x="155575" y="4527690"/>
            <a:ext cx="10249250" cy="2177910"/>
          </a:xfrm>
          <a:prstGeom prst="homePlate">
            <a:avLst>
              <a:gd name="adj" fmla="val 29246"/>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tlCol="0" anchor="ctr"/>
          <a:lstStyle/>
          <a:p>
            <a:pPr algn="l"/>
            <a:r>
              <a:rPr lang="en-US" sz="2400">
                <a:solidFill>
                  <a:schemeClr val="tx1"/>
                </a:solidFill>
              </a:rPr>
              <a:t>Visit our website for more information </a:t>
            </a:r>
            <a:r>
              <a:rPr lang="en-US" sz="2400" b="1">
                <a:solidFill>
                  <a:schemeClr val="tx1"/>
                </a:solidFill>
              </a:rPr>
              <a:t>svenskakyrkan.se/act/</a:t>
            </a:r>
            <a:r>
              <a:rPr lang="en-US" sz="2400" b="1" err="1">
                <a:solidFill>
                  <a:schemeClr val="tx1"/>
                </a:solidFill>
              </a:rPr>
              <a:t>en</a:t>
            </a:r>
            <a:endParaRPr lang="en-US" sz="2400" b="1">
              <a:solidFill>
                <a:schemeClr val="tx1"/>
              </a:solidFill>
            </a:endParaRPr>
          </a:p>
        </p:txBody>
      </p:sp>
      <p:sp>
        <p:nvSpPr>
          <p:cNvPr id="6" name="Platshållare för bild 5">
            <a:extLst>
              <a:ext uri="{FF2B5EF4-FFF2-40B4-BE49-F238E27FC236}">
                <a16:creationId xmlns:a16="http://schemas.microsoft.com/office/drawing/2014/main" id="{0C473F04-7064-D26F-CEFB-DB3967816000}"/>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9612298 w 11880850"/>
              <a:gd name="connsiteY6" fmla="*/ 6553200 h 6553200"/>
              <a:gd name="connsiteX7" fmla="*/ 10249250 w 11880850"/>
              <a:gd name="connsiteY7" fmla="*/ 5464245 h 6553200"/>
              <a:gd name="connsiteX8" fmla="*/ 9612298 w 11880850"/>
              <a:gd name="connsiteY8" fmla="*/ 4375290 h 6553200"/>
              <a:gd name="connsiteX9" fmla="*/ 0 w 11880850"/>
              <a:gd name="connsiteY9" fmla="*/ 437529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80850" h="6553200">
                <a:moveTo>
                  <a:pt x="0" y="0"/>
                </a:moveTo>
                <a:lnTo>
                  <a:pt x="10805125" y="0"/>
                </a:lnTo>
                <a:lnTo>
                  <a:pt x="10805125" y="1102523"/>
                </a:lnTo>
                <a:lnTo>
                  <a:pt x="10805125" y="1102524"/>
                </a:lnTo>
                <a:lnTo>
                  <a:pt x="11880850" y="1102524"/>
                </a:lnTo>
                <a:lnTo>
                  <a:pt x="11880850" y="6553200"/>
                </a:lnTo>
                <a:lnTo>
                  <a:pt x="9612298" y="6553200"/>
                </a:lnTo>
                <a:lnTo>
                  <a:pt x="10249250" y="5464245"/>
                </a:lnTo>
                <a:lnTo>
                  <a:pt x="9612298" y="4375290"/>
                </a:lnTo>
                <a:lnTo>
                  <a:pt x="0" y="437529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731838" y="511444"/>
            <a:ext cx="9144000" cy="1456839"/>
          </a:xfrm>
        </p:spPr>
        <p:txBody>
          <a:bodyPr anchor="b"/>
          <a:lstStyle>
            <a:lvl1pPr algn="l">
              <a:defRPr sz="4900">
                <a:solidFill>
                  <a:srgbClr val="FFE500"/>
                </a:solidFill>
              </a:defRPr>
            </a:lvl1pPr>
          </a:lstStyle>
          <a:p>
            <a:r>
              <a:rPr lang="en-US" noProof="0"/>
              <a:t>Write title</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731839" y="2286001"/>
            <a:ext cx="4421348" cy="1754278"/>
          </a:xfrm>
        </p:spPr>
        <p:txBody>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noProof="0"/>
              <a:t>Write sub title</a:t>
            </a:r>
          </a:p>
        </p:txBody>
      </p:sp>
    </p:spTree>
    <p:extLst>
      <p:ext uri="{BB962C8B-B14F-4D97-AF65-F5344CB8AC3E}">
        <p14:creationId xmlns:p14="http://schemas.microsoft.com/office/powerpoint/2010/main" val="6832434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sp>
        <p:nvSpPr>
          <p:cNvPr id="12" name="Pil: femhörning 11">
            <a:extLst>
              <a:ext uri="{FF2B5EF4-FFF2-40B4-BE49-F238E27FC236}">
                <a16:creationId xmlns:a16="http://schemas.microsoft.com/office/drawing/2014/main" id="{1A55D609-7058-8CCA-6362-62B5D1DE18C8}"/>
              </a:ext>
            </a:extLst>
          </p:cNvPr>
          <p:cNvSpPr/>
          <p:nvPr userDrawn="1"/>
        </p:nvSpPr>
        <p:spPr>
          <a:xfrm>
            <a:off x="155575" y="4527690"/>
            <a:ext cx="10249250" cy="2177910"/>
          </a:xfrm>
          <a:prstGeom prst="homePlate">
            <a:avLst>
              <a:gd name="adj" fmla="val 29246"/>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tlCol="0" anchor="ctr"/>
          <a:lstStyle/>
          <a:p>
            <a:pPr algn="l"/>
            <a:endParaRPr lang="en-US" sz="2400" i="1">
              <a:solidFill>
                <a:schemeClr val="tx1"/>
              </a:solidFill>
            </a:endParaRPr>
          </a:p>
        </p:txBody>
      </p:sp>
      <p:sp>
        <p:nvSpPr>
          <p:cNvPr id="6" name="Platshållare för bild 5">
            <a:extLst>
              <a:ext uri="{FF2B5EF4-FFF2-40B4-BE49-F238E27FC236}">
                <a16:creationId xmlns:a16="http://schemas.microsoft.com/office/drawing/2014/main" id="{0C473F04-7064-D26F-CEFB-DB3967816000}"/>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9612298 w 11880850"/>
              <a:gd name="connsiteY6" fmla="*/ 6553200 h 6553200"/>
              <a:gd name="connsiteX7" fmla="*/ 10249250 w 11880850"/>
              <a:gd name="connsiteY7" fmla="*/ 5464245 h 6553200"/>
              <a:gd name="connsiteX8" fmla="*/ 9612298 w 11880850"/>
              <a:gd name="connsiteY8" fmla="*/ 4375290 h 6553200"/>
              <a:gd name="connsiteX9" fmla="*/ 0 w 11880850"/>
              <a:gd name="connsiteY9" fmla="*/ 437529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80850" h="6553200">
                <a:moveTo>
                  <a:pt x="0" y="0"/>
                </a:moveTo>
                <a:lnTo>
                  <a:pt x="10805125" y="0"/>
                </a:lnTo>
                <a:lnTo>
                  <a:pt x="10805125" y="1102523"/>
                </a:lnTo>
                <a:lnTo>
                  <a:pt x="10805125" y="1102524"/>
                </a:lnTo>
                <a:lnTo>
                  <a:pt x="11880850" y="1102524"/>
                </a:lnTo>
                <a:lnTo>
                  <a:pt x="11880850" y="6553200"/>
                </a:lnTo>
                <a:lnTo>
                  <a:pt x="9612298" y="6553200"/>
                </a:lnTo>
                <a:lnTo>
                  <a:pt x="10249250" y="5464245"/>
                </a:lnTo>
                <a:lnTo>
                  <a:pt x="9612298" y="4375290"/>
                </a:lnTo>
                <a:lnTo>
                  <a:pt x="0" y="437529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731838" y="511444"/>
            <a:ext cx="9144000" cy="1456839"/>
          </a:xfrm>
        </p:spPr>
        <p:txBody>
          <a:bodyPr anchor="b"/>
          <a:lstStyle>
            <a:lvl1pPr algn="l">
              <a:defRPr sz="4900">
                <a:solidFill>
                  <a:srgbClr val="FFE500"/>
                </a:solidFill>
              </a:defRPr>
            </a:lvl1pPr>
          </a:lstStyle>
          <a:p>
            <a:r>
              <a:rPr lang="en-US" noProof="0"/>
              <a:t>Write title</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731839" y="2286001"/>
            <a:ext cx="4421348" cy="1754278"/>
          </a:xfrm>
        </p:spPr>
        <p:txBody>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noProof="0"/>
              <a:t>Write sub title</a:t>
            </a:r>
          </a:p>
        </p:txBody>
      </p:sp>
      <p:sp>
        <p:nvSpPr>
          <p:cNvPr id="4" name="Platshållare för text 16">
            <a:extLst>
              <a:ext uri="{FF2B5EF4-FFF2-40B4-BE49-F238E27FC236}">
                <a16:creationId xmlns:a16="http://schemas.microsoft.com/office/drawing/2014/main" id="{A027D284-0286-B632-DBBB-4300B3B67A08}"/>
              </a:ext>
            </a:extLst>
          </p:cNvPr>
          <p:cNvSpPr>
            <a:spLocks noGrp="1"/>
          </p:cNvSpPr>
          <p:nvPr>
            <p:ph type="body" sz="quarter" idx="15" hasCustomPrompt="1"/>
          </p:nvPr>
        </p:nvSpPr>
        <p:spPr>
          <a:xfrm>
            <a:off x="731838" y="4945869"/>
            <a:ext cx="5317491" cy="1341552"/>
          </a:xfrm>
        </p:spPr>
        <p:txBody>
          <a:bodyPr anchor="ctr"/>
          <a:lstStyle>
            <a:lvl1pPr marL="228600" marR="0" indent="-2286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lvl1pPr>
            <a:lvl2pPr>
              <a:buNone/>
              <a:defRPr/>
            </a:lvl2pPr>
            <a:lvl5pPr>
              <a:defRPr/>
            </a:lvl5pPr>
          </a:lstStyle>
          <a:p>
            <a:pPr lvl="0"/>
            <a:r>
              <a:rPr lang="en-US" noProof="0"/>
              <a:t>Write text</a:t>
            </a:r>
          </a:p>
        </p:txBody>
      </p:sp>
    </p:spTree>
    <p:extLst>
      <p:ext uri="{BB962C8B-B14F-4D97-AF65-F5344CB8AC3E}">
        <p14:creationId xmlns:p14="http://schemas.microsoft.com/office/powerpoint/2010/main" val="39655276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Helsidesbild och text (gul/vit)">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2" name="Bildobjekt 1" descr="En bild som visar text, Teckensnitt, logotyp, Grafik&#10;&#10;AI-genererat innehåll kan vara felaktigt.">
            <a:extLst>
              <a:ext uri="{FF2B5EF4-FFF2-40B4-BE49-F238E27FC236}">
                <a16:creationId xmlns:a16="http://schemas.microsoft.com/office/drawing/2014/main" id="{E26B77BA-BFEF-10C3-665F-5F179F2169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
        <p:nvSpPr>
          <p:cNvPr id="3" name="Platshållare för innehåll 2">
            <a:extLst>
              <a:ext uri="{FF2B5EF4-FFF2-40B4-BE49-F238E27FC236}">
                <a16:creationId xmlns:a16="http://schemas.microsoft.com/office/drawing/2014/main" id="{5BA4E50D-51B8-CA1B-0F15-22757D5FBCF0}"/>
              </a:ext>
            </a:extLst>
          </p:cNvPr>
          <p:cNvSpPr>
            <a:spLocks noGrp="1"/>
          </p:cNvSpPr>
          <p:nvPr>
            <p:ph idx="1" hasCustomPrompt="1"/>
          </p:nvPr>
        </p:nvSpPr>
        <p:spPr>
          <a:xfrm>
            <a:off x="731838" y="1720359"/>
            <a:ext cx="5001052" cy="430102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7" name="Rubrik 14">
            <a:extLst>
              <a:ext uri="{FF2B5EF4-FFF2-40B4-BE49-F238E27FC236}">
                <a16:creationId xmlns:a16="http://schemas.microsoft.com/office/drawing/2014/main" id="{6A3F0E8E-A31E-FC7C-7C27-A250F6F3577C}"/>
              </a:ext>
            </a:extLst>
          </p:cNvPr>
          <p:cNvSpPr>
            <a:spLocks noGrp="1"/>
          </p:cNvSpPr>
          <p:nvPr>
            <p:ph type="title" hasCustomPrompt="1"/>
          </p:nvPr>
        </p:nvSpPr>
        <p:spPr>
          <a:xfrm>
            <a:off x="731838" y="535604"/>
            <a:ext cx="5001052" cy="935626"/>
          </a:xfrm>
        </p:spPr>
        <p:txBody>
          <a:bodyPr/>
          <a:lstStyle>
            <a:lvl1pPr>
              <a:defRPr>
                <a:solidFill>
                  <a:srgbClr val="FFE500"/>
                </a:solidFill>
              </a:defRPr>
            </a:lvl1pPr>
          </a:lstStyle>
          <a:p>
            <a:r>
              <a:rPr lang="sv-SE"/>
              <a:t>Skriv rubrik</a:t>
            </a:r>
          </a:p>
        </p:txBody>
      </p:sp>
    </p:spTree>
    <p:extLst>
      <p:ext uri="{BB962C8B-B14F-4D97-AF65-F5344CB8AC3E}">
        <p14:creationId xmlns:p14="http://schemas.microsoft.com/office/powerpoint/2010/main" val="5932990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Introduktion">
    <p:spTree>
      <p:nvGrpSpPr>
        <p:cNvPr id="1" name=""/>
        <p:cNvGrpSpPr/>
        <p:nvPr/>
      </p:nvGrpSpPr>
      <p:grpSpPr>
        <a:xfrm>
          <a:off x="0" y="0"/>
          <a:ext cx="0" cy="0"/>
          <a:chOff x="0" y="0"/>
          <a:chExt cx="0" cy="0"/>
        </a:xfrm>
      </p:grpSpPr>
      <p:sp>
        <p:nvSpPr>
          <p:cNvPr id="25" name="Platshållare för bild 24">
            <a:extLst>
              <a:ext uri="{FF2B5EF4-FFF2-40B4-BE49-F238E27FC236}">
                <a16:creationId xmlns:a16="http://schemas.microsoft.com/office/drawing/2014/main" id="{59814F83-1FBB-866B-2636-5A62E762C5BB}"/>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4 h 6553200"/>
              <a:gd name="connsiteX3" fmla="*/ 11880850 w 11880850"/>
              <a:gd name="connsiteY3" fmla="*/ 1102524 h 6553200"/>
              <a:gd name="connsiteX4" fmla="*/ 11880850 w 11880850"/>
              <a:gd name="connsiteY4" fmla="*/ 6553200 h 6553200"/>
              <a:gd name="connsiteX5" fmla="*/ 0 w 11880850"/>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0850" h="6553200">
                <a:moveTo>
                  <a:pt x="0" y="0"/>
                </a:moveTo>
                <a:lnTo>
                  <a:pt x="10805125" y="0"/>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731838" y="511444"/>
            <a:ext cx="9144000" cy="1456839"/>
          </a:xfrm>
        </p:spPr>
        <p:txBody>
          <a:bodyPr anchor="b"/>
          <a:lstStyle>
            <a:lvl1pPr algn="l">
              <a:defRPr sz="4900">
                <a:solidFill>
                  <a:srgbClr val="FFE500"/>
                </a:solidFill>
              </a:defRPr>
            </a:lvl1pPr>
          </a:lstStyle>
          <a:p>
            <a:r>
              <a:rPr lang="sv-SE"/>
              <a:t>Skriv rubrik</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731839" y="2286000"/>
            <a:ext cx="4421348" cy="2305373"/>
          </a:xfrm>
        </p:spPr>
        <p:txBody>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Skriv underrubrik</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9" name="Bildobjekt 8" descr="En bild som visar text, Teckensnitt, logotyp, Grafik&#10;&#10;AI-genererat innehåll kan vara felaktigt.">
            <a:extLst>
              <a:ext uri="{FF2B5EF4-FFF2-40B4-BE49-F238E27FC236}">
                <a16:creationId xmlns:a16="http://schemas.microsoft.com/office/drawing/2014/main" id="{8ED94634-2083-FAD2-A347-35520C6D54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42646810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Fem bilder med tex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p:txBody>
          <a:bodyPr/>
          <a:lstStyle/>
          <a:p>
            <a:r>
              <a:rPr lang="sv-SE"/>
              <a:t>Skriv rubrik</a:t>
            </a:r>
          </a:p>
        </p:txBody>
      </p:sp>
      <p:sp>
        <p:nvSpPr>
          <p:cNvPr id="7" name="Platshållare för bild 6">
            <a:extLst>
              <a:ext uri="{FF2B5EF4-FFF2-40B4-BE49-F238E27FC236}">
                <a16:creationId xmlns:a16="http://schemas.microsoft.com/office/drawing/2014/main" id="{168F6A2D-15AA-8471-CB70-B675ECC578CF}"/>
              </a:ext>
            </a:extLst>
          </p:cNvPr>
          <p:cNvSpPr>
            <a:spLocks noGrp="1"/>
          </p:cNvSpPr>
          <p:nvPr>
            <p:ph type="pic" sz="quarter" idx="13"/>
          </p:nvPr>
        </p:nvSpPr>
        <p:spPr>
          <a:xfrm>
            <a:off x="751293"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1" name="Platshållare för bild 6">
            <a:extLst>
              <a:ext uri="{FF2B5EF4-FFF2-40B4-BE49-F238E27FC236}">
                <a16:creationId xmlns:a16="http://schemas.microsoft.com/office/drawing/2014/main" id="{2219B78B-6CC2-8D42-5F2C-D67829A8886A}"/>
              </a:ext>
            </a:extLst>
          </p:cNvPr>
          <p:cNvSpPr>
            <a:spLocks noGrp="1"/>
          </p:cNvSpPr>
          <p:nvPr>
            <p:ph type="pic" sz="quarter" idx="14"/>
          </p:nvPr>
        </p:nvSpPr>
        <p:spPr>
          <a:xfrm>
            <a:off x="2917319"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2" name="Platshållare för bild 6">
            <a:extLst>
              <a:ext uri="{FF2B5EF4-FFF2-40B4-BE49-F238E27FC236}">
                <a16:creationId xmlns:a16="http://schemas.microsoft.com/office/drawing/2014/main" id="{00F9BC53-B4F3-0735-B7C7-75ABE94508AF}"/>
              </a:ext>
            </a:extLst>
          </p:cNvPr>
          <p:cNvSpPr>
            <a:spLocks noGrp="1"/>
          </p:cNvSpPr>
          <p:nvPr>
            <p:ph type="pic" sz="quarter" idx="15"/>
          </p:nvPr>
        </p:nvSpPr>
        <p:spPr>
          <a:xfrm>
            <a:off x="5061000"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3" name="Platshållare för bild 6">
            <a:extLst>
              <a:ext uri="{FF2B5EF4-FFF2-40B4-BE49-F238E27FC236}">
                <a16:creationId xmlns:a16="http://schemas.microsoft.com/office/drawing/2014/main" id="{68FB5F21-0D7F-9F4A-FE2D-4A22BFEF99C1}"/>
              </a:ext>
            </a:extLst>
          </p:cNvPr>
          <p:cNvSpPr>
            <a:spLocks noGrp="1"/>
          </p:cNvSpPr>
          <p:nvPr>
            <p:ph type="pic" sz="quarter" idx="16"/>
          </p:nvPr>
        </p:nvSpPr>
        <p:spPr>
          <a:xfrm>
            <a:off x="7204681"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4" name="Platshållare för bild 6">
            <a:extLst>
              <a:ext uri="{FF2B5EF4-FFF2-40B4-BE49-F238E27FC236}">
                <a16:creationId xmlns:a16="http://schemas.microsoft.com/office/drawing/2014/main" id="{D8F77810-5650-53EF-946E-3483B87283BD}"/>
              </a:ext>
            </a:extLst>
          </p:cNvPr>
          <p:cNvSpPr>
            <a:spLocks noGrp="1"/>
          </p:cNvSpPr>
          <p:nvPr>
            <p:ph type="pic" sz="quarter" idx="17"/>
          </p:nvPr>
        </p:nvSpPr>
        <p:spPr>
          <a:xfrm>
            <a:off x="9370707"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5" name="Platshållare för text 16">
            <a:extLst>
              <a:ext uri="{FF2B5EF4-FFF2-40B4-BE49-F238E27FC236}">
                <a16:creationId xmlns:a16="http://schemas.microsoft.com/office/drawing/2014/main" id="{F4913513-AAC4-3CB9-C6AB-9E2A7F24C6DB}"/>
              </a:ext>
            </a:extLst>
          </p:cNvPr>
          <p:cNvSpPr>
            <a:spLocks noGrp="1"/>
          </p:cNvSpPr>
          <p:nvPr>
            <p:ph type="body" sz="quarter" idx="18" hasCustomPrompt="1"/>
          </p:nvPr>
        </p:nvSpPr>
        <p:spPr>
          <a:xfrm>
            <a:off x="727650" y="4655336"/>
            <a:ext cx="2093643" cy="1366052"/>
          </a:xfrm>
        </p:spPr>
        <p:txBody>
          <a:bodyPr/>
          <a:lstStyle>
            <a:lvl1pPr marL="0" indent="0" algn="ctr">
              <a:spcBef>
                <a:spcPts val="0"/>
              </a:spcBef>
              <a:buNone/>
              <a:defRPr sz="1600" b="1"/>
            </a:lvl1pPr>
          </a:lstStyle>
          <a:p>
            <a:pPr lvl="0"/>
            <a:r>
              <a:rPr lang="sv-SE"/>
              <a:t>Skriv text</a:t>
            </a:r>
          </a:p>
        </p:txBody>
      </p:sp>
      <p:sp>
        <p:nvSpPr>
          <p:cNvPr id="16" name="Platshållare för text 16">
            <a:extLst>
              <a:ext uri="{FF2B5EF4-FFF2-40B4-BE49-F238E27FC236}">
                <a16:creationId xmlns:a16="http://schemas.microsoft.com/office/drawing/2014/main" id="{2AF33818-3759-B0DE-35B2-F04AD5AD9A38}"/>
              </a:ext>
            </a:extLst>
          </p:cNvPr>
          <p:cNvSpPr>
            <a:spLocks noGrp="1"/>
          </p:cNvSpPr>
          <p:nvPr>
            <p:ph type="body" sz="quarter" idx="19" hasCustomPrompt="1"/>
          </p:nvPr>
        </p:nvSpPr>
        <p:spPr>
          <a:xfrm>
            <a:off x="2893676" y="4655336"/>
            <a:ext cx="2093643" cy="1366052"/>
          </a:xfrm>
        </p:spPr>
        <p:txBody>
          <a:bodyPr/>
          <a:lstStyle>
            <a:lvl1pPr marL="0" indent="0" algn="ctr">
              <a:spcBef>
                <a:spcPts val="0"/>
              </a:spcBef>
              <a:buNone/>
              <a:defRPr sz="1600" b="1"/>
            </a:lvl1pPr>
          </a:lstStyle>
          <a:p>
            <a:pPr lvl="0"/>
            <a:r>
              <a:rPr lang="sv-SE"/>
              <a:t>Skriv text</a:t>
            </a:r>
          </a:p>
        </p:txBody>
      </p:sp>
      <p:sp>
        <p:nvSpPr>
          <p:cNvPr id="17" name="Platshållare för text 16">
            <a:extLst>
              <a:ext uri="{FF2B5EF4-FFF2-40B4-BE49-F238E27FC236}">
                <a16:creationId xmlns:a16="http://schemas.microsoft.com/office/drawing/2014/main" id="{20245971-74CC-7849-5DD2-0C123169A19F}"/>
              </a:ext>
            </a:extLst>
          </p:cNvPr>
          <p:cNvSpPr>
            <a:spLocks noGrp="1"/>
          </p:cNvSpPr>
          <p:nvPr>
            <p:ph type="body" sz="quarter" idx="20" hasCustomPrompt="1"/>
          </p:nvPr>
        </p:nvSpPr>
        <p:spPr>
          <a:xfrm>
            <a:off x="5037357" y="4655336"/>
            <a:ext cx="2093643" cy="1366052"/>
          </a:xfrm>
        </p:spPr>
        <p:txBody>
          <a:bodyPr/>
          <a:lstStyle>
            <a:lvl1pPr marL="0" indent="0" algn="ctr">
              <a:spcBef>
                <a:spcPts val="0"/>
              </a:spcBef>
              <a:buNone/>
              <a:defRPr sz="1600" b="1"/>
            </a:lvl1pPr>
          </a:lstStyle>
          <a:p>
            <a:pPr lvl="0"/>
            <a:r>
              <a:rPr lang="sv-SE"/>
              <a:t>Skriv text</a:t>
            </a:r>
          </a:p>
        </p:txBody>
      </p:sp>
      <p:sp>
        <p:nvSpPr>
          <p:cNvPr id="18" name="Platshållare för text 16">
            <a:extLst>
              <a:ext uri="{FF2B5EF4-FFF2-40B4-BE49-F238E27FC236}">
                <a16:creationId xmlns:a16="http://schemas.microsoft.com/office/drawing/2014/main" id="{ACA079A5-6205-3BFA-0F08-1D3993E2A735}"/>
              </a:ext>
            </a:extLst>
          </p:cNvPr>
          <p:cNvSpPr>
            <a:spLocks noGrp="1"/>
          </p:cNvSpPr>
          <p:nvPr>
            <p:ph type="body" sz="quarter" idx="21" hasCustomPrompt="1"/>
          </p:nvPr>
        </p:nvSpPr>
        <p:spPr>
          <a:xfrm>
            <a:off x="7192859" y="4655336"/>
            <a:ext cx="2093643" cy="1366052"/>
          </a:xfrm>
        </p:spPr>
        <p:txBody>
          <a:bodyPr/>
          <a:lstStyle>
            <a:lvl1pPr marL="0" indent="0" algn="ctr">
              <a:spcBef>
                <a:spcPts val="0"/>
              </a:spcBef>
              <a:buNone/>
              <a:defRPr sz="1600" b="1"/>
            </a:lvl1pPr>
          </a:lstStyle>
          <a:p>
            <a:pPr lvl="0"/>
            <a:r>
              <a:rPr lang="sv-SE"/>
              <a:t>Skriv text</a:t>
            </a:r>
          </a:p>
        </p:txBody>
      </p:sp>
      <p:sp>
        <p:nvSpPr>
          <p:cNvPr id="20" name="Platshållare för text 16">
            <a:extLst>
              <a:ext uri="{FF2B5EF4-FFF2-40B4-BE49-F238E27FC236}">
                <a16:creationId xmlns:a16="http://schemas.microsoft.com/office/drawing/2014/main" id="{15C20723-CD2E-A48F-768E-935F408E7BB0}"/>
              </a:ext>
            </a:extLst>
          </p:cNvPr>
          <p:cNvSpPr>
            <a:spLocks noGrp="1"/>
          </p:cNvSpPr>
          <p:nvPr>
            <p:ph type="body" sz="quarter" idx="22" hasCustomPrompt="1"/>
          </p:nvPr>
        </p:nvSpPr>
        <p:spPr>
          <a:xfrm>
            <a:off x="9347064" y="4655336"/>
            <a:ext cx="2093643" cy="1366052"/>
          </a:xfrm>
        </p:spPr>
        <p:txBody>
          <a:bodyPr/>
          <a:lstStyle>
            <a:lvl1pPr marL="0" indent="0" algn="ctr">
              <a:spcBef>
                <a:spcPts val="0"/>
              </a:spcBef>
              <a:buNone/>
              <a:defRPr sz="1600" b="1"/>
            </a:lvl1pPr>
          </a:lstStyle>
          <a:p>
            <a:pPr lvl="0"/>
            <a:r>
              <a:rPr lang="sv-SE"/>
              <a:t>Skriv text</a:t>
            </a:r>
          </a:p>
        </p:txBody>
      </p:sp>
    </p:spTree>
    <p:extLst>
      <p:ext uri="{BB962C8B-B14F-4D97-AF65-F5344CB8AC3E}">
        <p14:creationId xmlns:p14="http://schemas.microsoft.com/office/powerpoint/2010/main" val="29590280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nehåll och 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9A587E1F-EFC0-BF68-FC47-33587168E009}"/>
              </a:ext>
            </a:extLst>
          </p:cNvPr>
          <p:cNvSpPr>
            <a:spLocks noGrp="1"/>
          </p:cNvSpPr>
          <p:nvPr>
            <p:ph type="pic" sz="quarter" idx="13"/>
          </p:nvPr>
        </p:nvSpPr>
        <p:spPr>
          <a:xfrm>
            <a:off x="6096001" y="152400"/>
            <a:ext cx="5940425" cy="6553200"/>
          </a:xfrm>
          <a:custGeom>
            <a:avLst/>
            <a:gdLst>
              <a:gd name="connsiteX0" fmla="*/ 0 w 5940425"/>
              <a:gd name="connsiteY0" fmla="*/ 0 h 6553200"/>
              <a:gd name="connsiteX1" fmla="*/ 4864699 w 5940425"/>
              <a:gd name="connsiteY1" fmla="*/ 0 h 6553200"/>
              <a:gd name="connsiteX2" fmla="*/ 4864699 w 5940425"/>
              <a:gd name="connsiteY2" fmla="*/ 1102524 h 6553200"/>
              <a:gd name="connsiteX3" fmla="*/ 5940425 w 5940425"/>
              <a:gd name="connsiteY3" fmla="*/ 1102524 h 6553200"/>
              <a:gd name="connsiteX4" fmla="*/ 5940425 w 5940425"/>
              <a:gd name="connsiteY4" fmla="*/ 6553200 h 6553200"/>
              <a:gd name="connsiteX5" fmla="*/ 0 w 5940425"/>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0425" h="6553200">
                <a:moveTo>
                  <a:pt x="0" y="0"/>
                </a:moveTo>
                <a:lnTo>
                  <a:pt x="4864699" y="0"/>
                </a:lnTo>
                <a:lnTo>
                  <a:pt x="4864699" y="1102524"/>
                </a:lnTo>
                <a:lnTo>
                  <a:pt x="5940425" y="1102524"/>
                </a:lnTo>
                <a:lnTo>
                  <a:pt x="5940425"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731838" y="1720359"/>
            <a:ext cx="500105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3" name="Rubrik 12">
            <a:extLst>
              <a:ext uri="{FF2B5EF4-FFF2-40B4-BE49-F238E27FC236}">
                <a16:creationId xmlns:a16="http://schemas.microsoft.com/office/drawing/2014/main" id="{66B5529F-BADE-04A0-A29D-5C2D3EE61BA9}"/>
              </a:ext>
            </a:extLst>
          </p:cNvPr>
          <p:cNvSpPr>
            <a:spLocks noGrp="1"/>
          </p:cNvSpPr>
          <p:nvPr>
            <p:ph type="title" hasCustomPrompt="1"/>
          </p:nvPr>
        </p:nvSpPr>
        <p:spPr>
          <a:xfrm>
            <a:off x="731838" y="535604"/>
            <a:ext cx="5001052" cy="935626"/>
          </a:xfrm>
        </p:spPr>
        <p:txBody>
          <a:bodyPr/>
          <a:lstStyle/>
          <a:p>
            <a:r>
              <a:rPr lang="sv-SE"/>
              <a:t>Skriv rubrik</a:t>
            </a:r>
          </a:p>
        </p:txBody>
      </p:sp>
    </p:spTree>
    <p:extLst>
      <p:ext uri="{BB962C8B-B14F-4D97-AF65-F5344CB8AC3E}">
        <p14:creationId xmlns:p14="http://schemas.microsoft.com/office/powerpoint/2010/main" val="16985485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rt (utfallande utan logotyp)">
    <p:spTree>
      <p:nvGrpSpPr>
        <p:cNvPr id="1" name=""/>
        <p:cNvGrpSpPr/>
        <p:nvPr/>
      </p:nvGrpSpPr>
      <p:grpSpPr>
        <a:xfrm>
          <a:off x="0" y="0"/>
          <a:ext cx="0" cy="0"/>
          <a:chOff x="0" y="0"/>
          <a:chExt cx="0" cy="0"/>
        </a:xfrm>
      </p:grpSpPr>
      <p:sp>
        <p:nvSpPr>
          <p:cNvPr id="25" name="Platshållare för bild 24">
            <a:extLst>
              <a:ext uri="{FF2B5EF4-FFF2-40B4-BE49-F238E27FC236}">
                <a16:creationId xmlns:a16="http://schemas.microsoft.com/office/drawing/2014/main" id="{B5AE2262-9DB2-9E51-CFFD-6164136ED3B5}"/>
              </a:ext>
            </a:extLst>
          </p:cNvPr>
          <p:cNvSpPr>
            <a:spLocks noGrp="1"/>
          </p:cNvSpPr>
          <p:nvPr>
            <p:ph type="pic" sz="quarter" idx="13"/>
          </p:nvPr>
        </p:nvSpPr>
        <p:spPr>
          <a:xfrm>
            <a:off x="0" y="0"/>
            <a:ext cx="12191999" cy="6858000"/>
          </a:xfrm>
          <a:prstGeom prst="rect">
            <a:avLst/>
          </a:pr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Tree>
    <p:extLst>
      <p:ext uri="{BB962C8B-B14F-4D97-AF65-F5344CB8AC3E}">
        <p14:creationId xmlns:p14="http://schemas.microsoft.com/office/powerpoint/2010/main" val="38162926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rt">
    <p:spTree>
      <p:nvGrpSpPr>
        <p:cNvPr id="1" name=""/>
        <p:cNvGrpSpPr/>
        <p:nvPr/>
      </p:nvGrpSpPr>
      <p:grpSpPr>
        <a:xfrm>
          <a:off x="0" y="0"/>
          <a:ext cx="0" cy="0"/>
          <a:chOff x="0" y="0"/>
          <a:chExt cx="0" cy="0"/>
        </a:xfrm>
      </p:grpSpPr>
      <p:sp>
        <p:nvSpPr>
          <p:cNvPr id="25" name="Platshållare för bild 24">
            <a:extLst>
              <a:ext uri="{FF2B5EF4-FFF2-40B4-BE49-F238E27FC236}">
                <a16:creationId xmlns:a16="http://schemas.microsoft.com/office/drawing/2014/main" id="{B5AE2262-9DB2-9E51-CFFD-6164136ED3B5}"/>
              </a:ext>
            </a:extLst>
          </p:cNvPr>
          <p:cNvSpPr>
            <a:spLocks noGrp="1"/>
          </p:cNvSpPr>
          <p:nvPr>
            <p:ph type="pic" sz="quarter" idx="13"/>
          </p:nvPr>
        </p:nvSpPr>
        <p:spPr>
          <a:xfrm>
            <a:off x="155575" y="152400"/>
            <a:ext cx="11880850" cy="6553200"/>
          </a:xfrm>
          <a:custGeom>
            <a:avLst/>
            <a:gdLst>
              <a:gd name="connsiteX0" fmla="*/ 4450958 w 11880850"/>
              <a:gd name="connsiteY0" fmla="*/ 1672969 h 6553200"/>
              <a:gd name="connsiteX1" fmla="*/ 4450958 w 11880850"/>
              <a:gd name="connsiteY1" fmla="*/ 4709063 h 6553200"/>
              <a:gd name="connsiteX2" fmla="*/ 7429892 w 11880850"/>
              <a:gd name="connsiteY2" fmla="*/ 4709063 h 6553200"/>
              <a:gd name="connsiteX3" fmla="*/ 7429892 w 11880850"/>
              <a:gd name="connsiteY3" fmla="*/ 1672969 h 6553200"/>
              <a:gd name="connsiteX4" fmla="*/ 0 w 11880850"/>
              <a:gd name="connsiteY4" fmla="*/ 0 h 6553200"/>
              <a:gd name="connsiteX5" fmla="*/ 11880850 w 11880850"/>
              <a:gd name="connsiteY5" fmla="*/ 0 h 6553200"/>
              <a:gd name="connsiteX6" fmla="*/ 11880850 w 11880850"/>
              <a:gd name="connsiteY6" fmla="*/ 6553200 h 6553200"/>
              <a:gd name="connsiteX7" fmla="*/ 0 w 11880850"/>
              <a:gd name="connsiteY7"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80850" h="6553200">
                <a:moveTo>
                  <a:pt x="4450958" y="1672969"/>
                </a:moveTo>
                <a:lnTo>
                  <a:pt x="4450958" y="4709063"/>
                </a:lnTo>
                <a:lnTo>
                  <a:pt x="7429892" y="4709063"/>
                </a:lnTo>
                <a:lnTo>
                  <a:pt x="7429892" y="1672969"/>
                </a:lnTo>
                <a:close/>
                <a:moveTo>
                  <a:pt x="0" y="0"/>
                </a:moveTo>
                <a:lnTo>
                  <a:pt x="11880850" y="0"/>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27" name="Rektangel 26">
            <a:extLst>
              <a:ext uri="{FF2B5EF4-FFF2-40B4-BE49-F238E27FC236}">
                <a16:creationId xmlns:a16="http://schemas.microsoft.com/office/drawing/2014/main" id="{A18DEC89-35CC-87F1-6669-A698DE57A2A0}"/>
              </a:ext>
            </a:extLst>
          </p:cNvPr>
          <p:cNvSpPr/>
          <p:nvPr userDrawn="1"/>
        </p:nvSpPr>
        <p:spPr>
          <a:xfrm>
            <a:off x="4606533" y="1825369"/>
            <a:ext cx="2978934" cy="30360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descr="En bild som visar text, Teckensnitt, logotyp, Grafik&#10;&#10;AI-genererat innehåll kan vara felaktigt.">
            <a:extLst>
              <a:ext uri="{FF2B5EF4-FFF2-40B4-BE49-F238E27FC236}">
                <a16:creationId xmlns:a16="http://schemas.microsoft.com/office/drawing/2014/main" id="{0C5D01AB-3384-BEFA-2F84-22EA66979D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06533" y="1817403"/>
            <a:ext cx="3006618" cy="3036094"/>
          </a:xfrm>
          <a:prstGeom prst="rect">
            <a:avLst/>
          </a:prstGeom>
        </p:spPr>
      </p:pic>
    </p:spTree>
    <p:extLst>
      <p:ext uri="{BB962C8B-B14F-4D97-AF65-F5344CB8AC3E}">
        <p14:creationId xmlns:p14="http://schemas.microsoft.com/office/powerpoint/2010/main" val="8858109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Introduktion">
    <p:spTree>
      <p:nvGrpSpPr>
        <p:cNvPr id="1" name=""/>
        <p:cNvGrpSpPr/>
        <p:nvPr/>
      </p:nvGrpSpPr>
      <p:grpSpPr>
        <a:xfrm>
          <a:off x="0" y="0"/>
          <a:ext cx="0" cy="0"/>
          <a:chOff x="0" y="0"/>
          <a:chExt cx="0" cy="0"/>
        </a:xfrm>
      </p:grpSpPr>
      <p:sp>
        <p:nvSpPr>
          <p:cNvPr id="25" name="Platshållare för bild 24">
            <a:extLst>
              <a:ext uri="{FF2B5EF4-FFF2-40B4-BE49-F238E27FC236}">
                <a16:creationId xmlns:a16="http://schemas.microsoft.com/office/drawing/2014/main" id="{59814F83-1FBB-866B-2636-5A62E762C5BB}"/>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4 h 6553200"/>
              <a:gd name="connsiteX3" fmla="*/ 11880850 w 11880850"/>
              <a:gd name="connsiteY3" fmla="*/ 1102524 h 6553200"/>
              <a:gd name="connsiteX4" fmla="*/ 11880850 w 11880850"/>
              <a:gd name="connsiteY4" fmla="*/ 6553200 h 6553200"/>
              <a:gd name="connsiteX5" fmla="*/ 0 w 11880850"/>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0850" h="6553200">
                <a:moveTo>
                  <a:pt x="0" y="0"/>
                </a:moveTo>
                <a:lnTo>
                  <a:pt x="10805125" y="0"/>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731838" y="511444"/>
            <a:ext cx="9144000" cy="1456839"/>
          </a:xfrm>
        </p:spPr>
        <p:txBody>
          <a:bodyPr anchor="b"/>
          <a:lstStyle>
            <a:lvl1pPr algn="l">
              <a:defRPr sz="4900">
                <a:solidFill>
                  <a:srgbClr val="FFE500"/>
                </a:solidFill>
              </a:defRPr>
            </a:lvl1pPr>
          </a:lstStyle>
          <a:p>
            <a:r>
              <a:rPr lang="sv-SE"/>
              <a:t>Skriv rubrik</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731839" y="2286000"/>
            <a:ext cx="4421348" cy="2305373"/>
          </a:xfrm>
        </p:spPr>
        <p:txBody>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Skriv underrubrik</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9" name="Bildobjekt 8" descr="En bild som visar text, Teckensnitt, logotyp, Grafik&#10;&#10;AI-genererat innehåll kan vara felaktigt.">
            <a:extLst>
              <a:ext uri="{FF2B5EF4-FFF2-40B4-BE49-F238E27FC236}">
                <a16:creationId xmlns:a16="http://schemas.microsoft.com/office/drawing/2014/main" id="{8ED94634-2083-FAD2-A347-35520C6D54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245895304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Kapitelsida">
    <p:spTree>
      <p:nvGrpSpPr>
        <p:cNvPr id="1" name=""/>
        <p:cNvGrpSpPr/>
        <p:nvPr/>
      </p:nvGrpSpPr>
      <p:grpSpPr>
        <a:xfrm>
          <a:off x="0" y="0"/>
          <a:ext cx="0" cy="0"/>
          <a:chOff x="0" y="0"/>
          <a:chExt cx="0" cy="0"/>
        </a:xfrm>
      </p:grpSpPr>
      <p:sp>
        <p:nvSpPr>
          <p:cNvPr id="7" name="Platshållare för bild 2">
            <a:extLst>
              <a:ext uri="{FF2B5EF4-FFF2-40B4-BE49-F238E27FC236}">
                <a16:creationId xmlns:a16="http://schemas.microsoft.com/office/drawing/2014/main" id="{4CB1AA32-F063-A949-537D-57C94590C393}"/>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a:noAutofit/>
          </a:bodyPr>
          <a:lstStyle>
            <a:lvl1pPr>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8" name="Rubrik 7">
            <a:extLst>
              <a:ext uri="{FF2B5EF4-FFF2-40B4-BE49-F238E27FC236}">
                <a16:creationId xmlns:a16="http://schemas.microsoft.com/office/drawing/2014/main" id="{9ED7D477-DFA4-6758-ED60-F9E4E43BE256}"/>
              </a:ext>
            </a:extLst>
          </p:cNvPr>
          <p:cNvSpPr>
            <a:spLocks noGrp="1"/>
          </p:cNvSpPr>
          <p:nvPr>
            <p:ph type="title" hasCustomPrompt="1"/>
          </p:nvPr>
        </p:nvSpPr>
        <p:spPr/>
        <p:txBody>
          <a:bodyPr/>
          <a:lstStyle>
            <a:lvl1pPr>
              <a:defRPr sz="4900">
                <a:solidFill>
                  <a:srgbClr val="FFE500"/>
                </a:solidFill>
              </a:defRPr>
            </a:lvl1pPr>
          </a:lstStyle>
          <a:p>
            <a:r>
              <a:rPr lang="sv-SE"/>
              <a:t>Skriv rubrik</a:t>
            </a:r>
          </a:p>
        </p:txBody>
      </p:sp>
    </p:spTree>
    <p:extLst>
      <p:ext uri="{BB962C8B-B14F-4D97-AF65-F5344CB8AC3E}">
        <p14:creationId xmlns:p14="http://schemas.microsoft.com/office/powerpoint/2010/main" val="12584955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982821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sv-SE"/>
              <a:t>Skriv rubrik</a:t>
            </a:r>
          </a:p>
        </p:txBody>
      </p:sp>
    </p:spTree>
    <p:extLst>
      <p:ext uri="{BB962C8B-B14F-4D97-AF65-F5344CB8AC3E}">
        <p14:creationId xmlns:p14="http://schemas.microsoft.com/office/powerpoint/2010/main" val="16321958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4776649"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sv-SE"/>
              <a:t>Skriv rubrik</a:t>
            </a:r>
          </a:p>
        </p:txBody>
      </p:sp>
      <p:sp>
        <p:nvSpPr>
          <p:cNvPr id="8" name="Platshållare för innehåll 2">
            <a:extLst>
              <a:ext uri="{FF2B5EF4-FFF2-40B4-BE49-F238E27FC236}">
                <a16:creationId xmlns:a16="http://schemas.microsoft.com/office/drawing/2014/main" id="{44B5F7F0-B022-5E4B-7ED1-7CCDB54AB220}"/>
              </a:ext>
            </a:extLst>
          </p:cNvPr>
          <p:cNvSpPr>
            <a:spLocks noGrp="1"/>
          </p:cNvSpPr>
          <p:nvPr>
            <p:ph idx="13" hasCustomPrompt="1"/>
          </p:nvPr>
        </p:nvSpPr>
        <p:spPr>
          <a:xfrm>
            <a:off x="5783401" y="1720359"/>
            <a:ext cx="4776649"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7900138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Rubrik 5">
            <a:extLst>
              <a:ext uri="{FF2B5EF4-FFF2-40B4-BE49-F238E27FC236}">
                <a16:creationId xmlns:a16="http://schemas.microsoft.com/office/drawing/2014/main" id="{A5264750-2315-E75E-6A0C-A5FD57A9E9B3}"/>
              </a:ext>
            </a:extLst>
          </p:cNvPr>
          <p:cNvSpPr>
            <a:spLocks noGrp="1"/>
          </p:cNvSpPr>
          <p:nvPr>
            <p:ph type="title" hasCustomPrompt="1"/>
          </p:nvPr>
        </p:nvSpPr>
        <p:spPr/>
        <p:txBody>
          <a:bodyPr/>
          <a:lstStyle>
            <a:lvl1pPr>
              <a:defRPr/>
            </a:lvl1pPr>
          </a:lstStyle>
          <a:p>
            <a:r>
              <a:rPr lang="sv-SE"/>
              <a:t>Skriv rubrik</a:t>
            </a:r>
          </a:p>
        </p:txBody>
      </p:sp>
    </p:spTree>
    <p:extLst>
      <p:ext uri="{BB962C8B-B14F-4D97-AF65-F5344CB8AC3E}">
        <p14:creationId xmlns:p14="http://schemas.microsoft.com/office/powerpoint/2010/main" val="1791417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Tree>
    <p:extLst>
      <p:ext uri="{BB962C8B-B14F-4D97-AF65-F5344CB8AC3E}">
        <p14:creationId xmlns:p14="http://schemas.microsoft.com/office/powerpoint/2010/main" val="21698782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ubrik och innehåll (cirkel)">
    <p:spTree>
      <p:nvGrpSpPr>
        <p:cNvPr id="1" name=""/>
        <p:cNvGrpSpPr/>
        <p:nvPr/>
      </p:nvGrpSpPr>
      <p:grpSpPr>
        <a:xfrm>
          <a:off x="0" y="0"/>
          <a:ext cx="0" cy="0"/>
          <a:chOff x="0" y="0"/>
          <a:chExt cx="0" cy="0"/>
        </a:xfrm>
      </p:grpSpPr>
      <p:sp>
        <p:nvSpPr>
          <p:cNvPr id="10" name="Frihandsfigur: Form 9">
            <a:extLst>
              <a:ext uri="{FF2B5EF4-FFF2-40B4-BE49-F238E27FC236}">
                <a16:creationId xmlns:a16="http://schemas.microsoft.com/office/drawing/2014/main" id="{36F2A649-7EAC-18FA-6689-B778B111A0DA}"/>
              </a:ext>
            </a:extLst>
          </p:cNvPr>
          <p:cNvSpPr/>
          <p:nvPr userDrawn="1"/>
        </p:nvSpPr>
        <p:spPr>
          <a:xfrm>
            <a:off x="6129949" y="162894"/>
            <a:ext cx="5906476" cy="6542706"/>
          </a:xfrm>
          <a:custGeom>
            <a:avLst/>
            <a:gdLst>
              <a:gd name="connsiteX0" fmla="*/ 4830751 w 5906476"/>
              <a:gd name="connsiteY0" fmla="*/ 0 h 6542706"/>
              <a:gd name="connsiteX1" fmla="*/ 4830751 w 5906476"/>
              <a:gd name="connsiteY1" fmla="*/ 1092029 h 6542706"/>
              <a:gd name="connsiteX2" fmla="*/ 5906476 w 5906476"/>
              <a:gd name="connsiteY2" fmla="*/ 1092029 h 6542706"/>
              <a:gd name="connsiteX3" fmla="*/ 5906476 w 5906476"/>
              <a:gd name="connsiteY3" fmla="*/ 6542706 h 6542706"/>
              <a:gd name="connsiteX4" fmla="*/ 294098 w 5906476"/>
              <a:gd name="connsiteY4" fmla="*/ 6542706 h 6542706"/>
              <a:gd name="connsiteX5" fmla="*/ 270851 w 5906476"/>
              <a:gd name="connsiteY5" fmla="*/ 3192489 h 6542706"/>
              <a:gd name="connsiteX6" fmla="*/ 4756718 w 5906476"/>
              <a:gd name="connsiteY6"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06476" h="6542706">
                <a:moveTo>
                  <a:pt x="4830751" y="0"/>
                </a:moveTo>
                <a:lnTo>
                  <a:pt x="4830751" y="1092029"/>
                </a:lnTo>
                <a:lnTo>
                  <a:pt x="5906476" y="1092029"/>
                </a:lnTo>
                <a:lnTo>
                  <a:pt x="5906476" y="6542706"/>
                </a:lnTo>
                <a:lnTo>
                  <a:pt x="294098" y="6542706"/>
                </a:lnTo>
                <a:cubicBezTo>
                  <a:pt x="-116608" y="5325228"/>
                  <a:pt x="-71551" y="4091076"/>
                  <a:pt x="270851" y="3192489"/>
                </a:cubicBezTo>
                <a:cubicBezTo>
                  <a:pt x="1334342" y="382372"/>
                  <a:pt x="3815950" y="23053"/>
                  <a:pt x="4756718" y="991"/>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982821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sv-SE"/>
              <a:t>Skriv rubrik</a:t>
            </a:r>
          </a:p>
        </p:txBody>
      </p:sp>
    </p:spTree>
    <p:extLst>
      <p:ext uri="{BB962C8B-B14F-4D97-AF65-F5344CB8AC3E}">
        <p14:creationId xmlns:p14="http://schemas.microsoft.com/office/powerpoint/2010/main" val="4982220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vå innehållsdelar (cirkel)">
    <p:spTree>
      <p:nvGrpSpPr>
        <p:cNvPr id="1" name=""/>
        <p:cNvGrpSpPr/>
        <p:nvPr/>
      </p:nvGrpSpPr>
      <p:grpSpPr>
        <a:xfrm>
          <a:off x="0" y="0"/>
          <a:ext cx="0" cy="0"/>
          <a:chOff x="0" y="0"/>
          <a:chExt cx="0" cy="0"/>
        </a:xfrm>
      </p:grpSpPr>
      <p:sp>
        <p:nvSpPr>
          <p:cNvPr id="10" name="Frihandsfigur: Form 9">
            <a:extLst>
              <a:ext uri="{FF2B5EF4-FFF2-40B4-BE49-F238E27FC236}">
                <a16:creationId xmlns:a16="http://schemas.microsoft.com/office/drawing/2014/main" id="{36F2A649-7EAC-18FA-6689-B778B111A0DA}"/>
              </a:ext>
            </a:extLst>
          </p:cNvPr>
          <p:cNvSpPr/>
          <p:nvPr userDrawn="1"/>
        </p:nvSpPr>
        <p:spPr>
          <a:xfrm>
            <a:off x="6129949" y="162894"/>
            <a:ext cx="5906476" cy="6542706"/>
          </a:xfrm>
          <a:custGeom>
            <a:avLst/>
            <a:gdLst>
              <a:gd name="connsiteX0" fmla="*/ 4830751 w 5906476"/>
              <a:gd name="connsiteY0" fmla="*/ 0 h 6542706"/>
              <a:gd name="connsiteX1" fmla="*/ 4830751 w 5906476"/>
              <a:gd name="connsiteY1" fmla="*/ 1092029 h 6542706"/>
              <a:gd name="connsiteX2" fmla="*/ 5906476 w 5906476"/>
              <a:gd name="connsiteY2" fmla="*/ 1092029 h 6542706"/>
              <a:gd name="connsiteX3" fmla="*/ 5906476 w 5906476"/>
              <a:gd name="connsiteY3" fmla="*/ 6542706 h 6542706"/>
              <a:gd name="connsiteX4" fmla="*/ 294098 w 5906476"/>
              <a:gd name="connsiteY4" fmla="*/ 6542706 h 6542706"/>
              <a:gd name="connsiteX5" fmla="*/ 270851 w 5906476"/>
              <a:gd name="connsiteY5" fmla="*/ 3192489 h 6542706"/>
              <a:gd name="connsiteX6" fmla="*/ 4756718 w 5906476"/>
              <a:gd name="connsiteY6"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06476" h="6542706">
                <a:moveTo>
                  <a:pt x="4830751" y="0"/>
                </a:moveTo>
                <a:lnTo>
                  <a:pt x="4830751" y="1092029"/>
                </a:lnTo>
                <a:lnTo>
                  <a:pt x="5906476" y="1092029"/>
                </a:lnTo>
                <a:lnTo>
                  <a:pt x="5906476" y="6542706"/>
                </a:lnTo>
                <a:lnTo>
                  <a:pt x="294098" y="6542706"/>
                </a:lnTo>
                <a:cubicBezTo>
                  <a:pt x="-116608" y="5325228"/>
                  <a:pt x="-71551" y="4091076"/>
                  <a:pt x="270851" y="3192489"/>
                </a:cubicBezTo>
                <a:cubicBezTo>
                  <a:pt x="1334342" y="382372"/>
                  <a:pt x="3815950" y="23053"/>
                  <a:pt x="4756718" y="991"/>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731838" y="1720359"/>
            <a:ext cx="4776649"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p:txBody>
          <a:bodyPr/>
          <a:lstStyle>
            <a:lvl1pPr>
              <a:defRPr/>
            </a:lvl1pPr>
          </a:lstStyle>
          <a:p>
            <a:r>
              <a:rPr lang="sv-SE"/>
              <a:t>Skriv rubrik</a:t>
            </a:r>
          </a:p>
        </p:txBody>
      </p:sp>
      <p:sp>
        <p:nvSpPr>
          <p:cNvPr id="8" name="Platshållare för innehåll 2">
            <a:extLst>
              <a:ext uri="{FF2B5EF4-FFF2-40B4-BE49-F238E27FC236}">
                <a16:creationId xmlns:a16="http://schemas.microsoft.com/office/drawing/2014/main" id="{44B5F7F0-B022-5E4B-7ED1-7CCDB54AB220}"/>
              </a:ext>
            </a:extLst>
          </p:cNvPr>
          <p:cNvSpPr>
            <a:spLocks noGrp="1"/>
          </p:cNvSpPr>
          <p:nvPr>
            <p:ph idx="13" hasCustomPrompt="1"/>
          </p:nvPr>
        </p:nvSpPr>
        <p:spPr>
          <a:xfrm>
            <a:off x="5783401" y="1720359"/>
            <a:ext cx="4776649"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1162760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nnehåll och 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9A587E1F-EFC0-BF68-FC47-33587168E009}"/>
              </a:ext>
            </a:extLst>
          </p:cNvPr>
          <p:cNvSpPr>
            <a:spLocks noGrp="1"/>
          </p:cNvSpPr>
          <p:nvPr>
            <p:ph type="pic" sz="quarter" idx="13"/>
          </p:nvPr>
        </p:nvSpPr>
        <p:spPr>
          <a:xfrm>
            <a:off x="6096001" y="152400"/>
            <a:ext cx="5940425" cy="6553200"/>
          </a:xfrm>
          <a:custGeom>
            <a:avLst/>
            <a:gdLst>
              <a:gd name="connsiteX0" fmla="*/ 0 w 5940425"/>
              <a:gd name="connsiteY0" fmla="*/ 0 h 6553200"/>
              <a:gd name="connsiteX1" fmla="*/ 4864699 w 5940425"/>
              <a:gd name="connsiteY1" fmla="*/ 0 h 6553200"/>
              <a:gd name="connsiteX2" fmla="*/ 4864699 w 5940425"/>
              <a:gd name="connsiteY2" fmla="*/ 1102524 h 6553200"/>
              <a:gd name="connsiteX3" fmla="*/ 5940425 w 5940425"/>
              <a:gd name="connsiteY3" fmla="*/ 1102524 h 6553200"/>
              <a:gd name="connsiteX4" fmla="*/ 5940425 w 5940425"/>
              <a:gd name="connsiteY4" fmla="*/ 6553200 h 6553200"/>
              <a:gd name="connsiteX5" fmla="*/ 0 w 5940425"/>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40425" h="6553200">
                <a:moveTo>
                  <a:pt x="0" y="0"/>
                </a:moveTo>
                <a:lnTo>
                  <a:pt x="4864699" y="0"/>
                </a:lnTo>
                <a:lnTo>
                  <a:pt x="4864699" y="1102524"/>
                </a:lnTo>
                <a:lnTo>
                  <a:pt x="5940425" y="1102524"/>
                </a:lnTo>
                <a:lnTo>
                  <a:pt x="5940425"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731838" y="1720359"/>
            <a:ext cx="500105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3" name="Rubrik 12">
            <a:extLst>
              <a:ext uri="{FF2B5EF4-FFF2-40B4-BE49-F238E27FC236}">
                <a16:creationId xmlns:a16="http://schemas.microsoft.com/office/drawing/2014/main" id="{66B5529F-BADE-04A0-A29D-5C2D3EE61BA9}"/>
              </a:ext>
            </a:extLst>
          </p:cNvPr>
          <p:cNvSpPr>
            <a:spLocks noGrp="1"/>
          </p:cNvSpPr>
          <p:nvPr>
            <p:ph type="title" hasCustomPrompt="1"/>
          </p:nvPr>
        </p:nvSpPr>
        <p:spPr>
          <a:xfrm>
            <a:off x="731838" y="535604"/>
            <a:ext cx="5001052" cy="935626"/>
          </a:xfrm>
        </p:spPr>
        <p:txBody>
          <a:bodyPr/>
          <a:lstStyle/>
          <a:p>
            <a:r>
              <a:rPr lang="sv-SE"/>
              <a:t>Skriv rubrik</a:t>
            </a:r>
          </a:p>
        </p:txBody>
      </p:sp>
    </p:spTree>
    <p:extLst>
      <p:ext uri="{BB962C8B-B14F-4D97-AF65-F5344CB8AC3E}">
        <p14:creationId xmlns:p14="http://schemas.microsoft.com/office/powerpoint/2010/main" val="31180969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nnehåll och bild (run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A194D07B-DBB0-AA17-0EF0-EE463F28BD41}"/>
              </a:ext>
            </a:extLst>
          </p:cNvPr>
          <p:cNvSpPr>
            <a:spLocks noGrp="1"/>
          </p:cNvSpPr>
          <p:nvPr>
            <p:ph type="pic" sz="quarter" idx="13"/>
          </p:nvPr>
        </p:nvSpPr>
        <p:spPr>
          <a:xfrm>
            <a:off x="6129948" y="162894"/>
            <a:ext cx="5906477" cy="6542706"/>
          </a:xfrm>
          <a:custGeom>
            <a:avLst/>
            <a:gdLst>
              <a:gd name="connsiteX0" fmla="*/ 4830752 w 5906477"/>
              <a:gd name="connsiteY0" fmla="*/ 0 h 6542706"/>
              <a:gd name="connsiteX1" fmla="*/ 4830752 w 5906477"/>
              <a:gd name="connsiteY1" fmla="*/ 1092029 h 6542706"/>
              <a:gd name="connsiteX2" fmla="*/ 4830752 w 5906477"/>
              <a:gd name="connsiteY2" fmla="*/ 1092030 h 6542706"/>
              <a:gd name="connsiteX3" fmla="*/ 5906477 w 5906477"/>
              <a:gd name="connsiteY3" fmla="*/ 1092030 h 6542706"/>
              <a:gd name="connsiteX4" fmla="*/ 5906477 w 5906477"/>
              <a:gd name="connsiteY4" fmla="*/ 6542706 h 6542706"/>
              <a:gd name="connsiteX5" fmla="*/ 294099 w 5906477"/>
              <a:gd name="connsiteY5" fmla="*/ 6542706 h 6542706"/>
              <a:gd name="connsiteX6" fmla="*/ 270852 w 5906477"/>
              <a:gd name="connsiteY6" fmla="*/ 3192489 h 6542706"/>
              <a:gd name="connsiteX7" fmla="*/ 4756719 w 5906477"/>
              <a:gd name="connsiteY7"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6477" h="6542706">
                <a:moveTo>
                  <a:pt x="4830752" y="0"/>
                </a:moveTo>
                <a:lnTo>
                  <a:pt x="4830752" y="1092029"/>
                </a:lnTo>
                <a:lnTo>
                  <a:pt x="4830752" y="1092030"/>
                </a:lnTo>
                <a:lnTo>
                  <a:pt x="5906477" y="1092030"/>
                </a:lnTo>
                <a:lnTo>
                  <a:pt x="5906477" y="6542706"/>
                </a:lnTo>
                <a:lnTo>
                  <a:pt x="294099" y="6542706"/>
                </a:lnTo>
                <a:cubicBezTo>
                  <a:pt x="-116607" y="5325228"/>
                  <a:pt x="-71550" y="4091076"/>
                  <a:pt x="270852" y="3192489"/>
                </a:cubicBezTo>
                <a:cubicBezTo>
                  <a:pt x="1334343" y="382372"/>
                  <a:pt x="3815951" y="23053"/>
                  <a:pt x="4756719" y="991"/>
                </a:cubicBez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731838" y="1720359"/>
            <a:ext cx="500105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5" name="Rubrik 14">
            <a:extLst>
              <a:ext uri="{FF2B5EF4-FFF2-40B4-BE49-F238E27FC236}">
                <a16:creationId xmlns:a16="http://schemas.microsoft.com/office/drawing/2014/main" id="{198E3509-DF46-2031-3D23-A01207B812FD}"/>
              </a:ext>
            </a:extLst>
          </p:cNvPr>
          <p:cNvSpPr>
            <a:spLocks noGrp="1"/>
          </p:cNvSpPr>
          <p:nvPr>
            <p:ph type="title" hasCustomPrompt="1"/>
          </p:nvPr>
        </p:nvSpPr>
        <p:spPr>
          <a:xfrm>
            <a:off x="731838" y="535604"/>
            <a:ext cx="5001052" cy="935626"/>
          </a:xfrm>
        </p:spPr>
        <p:txBody>
          <a:bodyPr/>
          <a:lstStyle>
            <a:lvl1pPr>
              <a:defRPr/>
            </a:lvl1pPr>
          </a:lstStyle>
          <a:p>
            <a:r>
              <a:rPr lang="sv-SE"/>
              <a:t>Skriv rubrik</a:t>
            </a:r>
          </a:p>
        </p:txBody>
      </p:sp>
    </p:spTree>
    <p:extLst>
      <p:ext uri="{BB962C8B-B14F-4D97-AF65-F5344CB8AC3E}">
        <p14:creationId xmlns:p14="http://schemas.microsoft.com/office/powerpoint/2010/main" val="4411492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ild och innehåll">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629BEB13-F283-B380-8BA1-F8B686862B35}"/>
              </a:ext>
            </a:extLst>
          </p:cNvPr>
          <p:cNvSpPr>
            <a:spLocks noGrp="1"/>
          </p:cNvSpPr>
          <p:nvPr>
            <p:ph type="pic" sz="quarter" idx="13"/>
          </p:nvPr>
        </p:nvSpPr>
        <p:spPr>
          <a:xfrm>
            <a:off x="155575" y="152400"/>
            <a:ext cx="5940425" cy="6553200"/>
          </a:xfrm>
          <a:prstGeom prst="rect">
            <a:avLst/>
          </a:pr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6377198" y="1720359"/>
            <a:ext cx="500105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3" name="Rubrik 12">
            <a:extLst>
              <a:ext uri="{FF2B5EF4-FFF2-40B4-BE49-F238E27FC236}">
                <a16:creationId xmlns:a16="http://schemas.microsoft.com/office/drawing/2014/main" id="{66B5529F-BADE-04A0-A29D-5C2D3EE61BA9}"/>
              </a:ext>
            </a:extLst>
          </p:cNvPr>
          <p:cNvSpPr>
            <a:spLocks noGrp="1"/>
          </p:cNvSpPr>
          <p:nvPr>
            <p:ph type="title" hasCustomPrompt="1"/>
          </p:nvPr>
        </p:nvSpPr>
        <p:spPr>
          <a:xfrm>
            <a:off x="6377198" y="535604"/>
            <a:ext cx="5001052" cy="935626"/>
          </a:xfrm>
        </p:spPr>
        <p:txBody>
          <a:bodyPr/>
          <a:lstStyle/>
          <a:p>
            <a:r>
              <a:rPr lang="sv-SE"/>
              <a:t>Skriv rubrik</a:t>
            </a:r>
          </a:p>
        </p:txBody>
      </p:sp>
    </p:spTree>
    <p:extLst>
      <p:ext uri="{BB962C8B-B14F-4D97-AF65-F5344CB8AC3E}">
        <p14:creationId xmlns:p14="http://schemas.microsoft.com/office/powerpoint/2010/main" val="7374265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ild (rund) och innehåll">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1E328B4C-C417-F1C3-AC37-F936B7AE6134}"/>
              </a:ext>
            </a:extLst>
          </p:cNvPr>
          <p:cNvSpPr>
            <a:spLocks noGrp="1"/>
          </p:cNvSpPr>
          <p:nvPr>
            <p:ph type="pic" sz="quarter" idx="13"/>
          </p:nvPr>
        </p:nvSpPr>
        <p:spPr>
          <a:xfrm>
            <a:off x="155574" y="162894"/>
            <a:ext cx="4782846" cy="6542706"/>
          </a:xfrm>
          <a:custGeom>
            <a:avLst/>
            <a:gdLst>
              <a:gd name="connsiteX0" fmla="*/ 0 w 4782846"/>
              <a:gd name="connsiteY0" fmla="*/ 0 h 6542706"/>
              <a:gd name="connsiteX1" fmla="*/ 4506711 w 4782846"/>
              <a:gd name="connsiteY1" fmla="*/ 0 h 6542706"/>
              <a:gd name="connsiteX2" fmla="*/ 4586087 w 4782846"/>
              <a:gd name="connsiteY2" fmla="*/ 279525 h 6542706"/>
              <a:gd name="connsiteX3" fmla="*/ 4782846 w 4782846"/>
              <a:gd name="connsiteY3" fmla="*/ 1841438 h 6542706"/>
              <a:gd name="connsiteX4" fmla="*/ 2762954 w 4782846"/>
              <a:gd name="connsiteY4" fmla="*/ 6442324 h 6542706"/>
              <a:gd name="connsiteX5" fmla="*/ 2644591 w 4782846"/>
              <a:gd name="connsiteY5" fmla="*/ 6542706 h 6542706"/>
              <a:gd name="connsiteX6" fmla="*/ 0 w 4782846"/>
              <a:gd name="connsiteY6" fmla="*/ 6542706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82846" h="6542706">
                <a:moveTo>
                  <a:pt x="0" y="0"/>
                </a:moveTo>
                <a:lnTo>
                  <a:pt x="4506711" y="0"/>
                </a:lnTo>
                <a:lnTo>
                  <a:pt x="4586087" y="279525"/>
                </a:lnTo>
                <a:cubicBezTo>
                  <a:pt x="4714533" y="778754"/>
                  <a:pt x="4782846" y="1302118"/>
                  <a:pt x="4782846" y="1841438"/>
                </a:cubicBezTo>
                <a:cubicBezTo>
                  <a:pt x="4782846" y="3661643"/>
                  <a:pt x="4004715" y="5300106"/>
                  <a:pt x="2762954" y="6442324"/>
                </a:cubicBezTo>
                <a:lnTo>
                  <a:pt x="2644591" y="6542706"/>
                </a:lnTo>
                <a:lnTo>
                  <a:pt x="0" y="6542706"/>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5316324" y="1720359"/>
            <a:ext cx="5243726"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7" name="Rubrik 16">
            <a:extLst>
              <a:ext uri="{FF2B5EF4-FFF2-40B4-BE49-F238E27FC236}">
                <a16:creationId xmlns:a16="http://schemas.microsoft.com/office/drawing/2014/main" id="{8444A7BF-AFB1-B5A5-FAC7-BA4FD0EAB604}"/>
              </a:ext>
            </a:extLst>
          </p:cNvPr>
          <p:cNvSpPr>
            <a:spLocks noGrp="1"/>
          </p:cNvSpPr>
          <p:nvPr>
            <p:ph type="title" hasCustomPrompt="1"/>
          </p:nvPr>
        </p:nvSpPr>
        <p:spPr>
          <a:xfrm>
            <a:off x="5316324" y="535604"/>
            <a:ext cx="5243726" cy="935626"/>
          </a:xfrm>
        </p:spPr>
        <p:txBody>
          <a:bodyPr/>
          <a:lstStyle/>
          <a:p>
            <a:r>
              <a:rPr lang="sv-SE"/>
              <a:t>Skriv rubrik</a:t>
            </a:r>
          </a:p>
        </p:txBody>
      </p:sp>
    </p:spTree>
    <p:extLst>
      <p:ext uri="{BB962C8B-B14F-4D97-AF65-F5344CB8AC3E}">
        <p14:creationId xmlns:p14="http://schemas.microsoft.com/office/powerpoint/2010/main" val="16736482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tor bild (rund) och text">
    <p:spTree>
      <p:nvGrpSpPr>
        <p:cNvPr id="1" name=""/>
        <p:cNvGrpSpPr/>
        <p:nvPr/>
      </p:nvGrpSpPr>
      <p:grpSpPr>
        <a:xfrm>
          <a:off x="0" y="0"/>
          <a:ext cx="0" cy="0"/>
          <a:chOff x="0" y="0"/>
          <a:chExt cx="0" cy="0"/>
        </a:xfrm>
      </p:grpSpPr>
      <p:sp>
        <p:nvSpPr>
          <p:cNvPr id="7" name="Frihandsfigur: Form 6">
            <a:extLst>
              <a:ext uri="{FF2B5EF4-FFF2-40B4-BE49-F238E27FC236}">
                <a16:creationId xmlns:a16="http://schemas.microsoft.com/office/drawing/2014/main" id="{9A091BA6-75EA-663F-30A4-4EFC5E13329D}"/>
              </a:ext>
            </a:extLst>
          </p:cNvPr>
          <p:cNvSpPr/>
          <p:nvPr userDrawn="1"/>
        </p:nvSpPr>
        <p:spPr>
          <a:xfrm>
            <a:off x="6129949" y="162894"/>
            <a:ext cx="5906476" cy="6542706"/>
          </a:xfrm>
          <a:custGeom>
            <a:avLst/>
            <a:gdLst>
              <a:gd name="connsiteX0" fmla="*/ 4830751 w 5906476"/>
              <a:gd name="connsiteY0" fmla="*/ 0 h 6542706"/>
              <a:gd name="connsiteX1" fmla="*/ 4830751 w 5906476"/>
              <a:gd name="connsiteY1" fmla="*/ 1092029 h 6542706"/>
              <a:gd name="connsiteX2" fmla="*/ 4830751 w 5906476"/>
              <a:gd name="connsiteY2" fmla="*/ 1092030 h 6542706"/>
              <a:gd name="connsiteX3" fmla="*/ 5906476 w 5906476"/>
              <a:gd name="connsiteY3" fmla="*/ 1092030 h 6542706"/>
              <a:gd name="connsiteX4" fmla="*/ 5906476 w 5906476"/>
              <a:gd name="connsiteY4" fmla="*/ 6542706 h 6542706"/>
              <a:gd name="connsiteX5" fmla="*/ 294098 w 5906476"/>
              <a:gd name="connsiteY5" fmla="*/ 6542706 h 6542706"/>
              <a:gd name="connsiteX6" fmla="*/ 270851 w 5906476"/>
              <a:gd name="connsiteY6" fmla="*/ 3192489 h 6542706"/>
              <a:gd name="connsiteX7" fmla="*/ 4756718 w 5906476"/>
              <a:gd name="connsiteY7"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6476" h="6542706">
                <a:moveTo>
                  <a:pt x="4830751" y="0"/>
                </a:moveTo>
                <a:lnTo>
                  <a:pt x="4830751" y="1092029"/>
                </a:lnTo>
                <a:lnTo>
                  <a:pt x="4830751" y="1092030"/>
                </a:lnTo>
                <a:lnTo>
                  <a:pt x="5906476" y="1092030"/>
                </a:lnTo>
                <a:lnTo>
                  <a:pt x="5906476" y="6542706"/>
                </a:lnTo>
                <a:lnTo>
                  <a:pt x="294098" y="6542706"/>
                </a:lnTo>
                <a:cubicBezTo>
                  <a:pt x="-116608" y="5325228"/>
                  <a:pt x="-71551" y="4091076"/>
                  <a:pt x="270851" y="3192489"/>
                </a:cubicBezTo>
                <a:cubicBezTo>
                  <a:pt x="1334342" y="382372"/>
                  <a:pt x="3815950" y="23053"/>
                  <a:pt x="4756718" y="991"/>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1" name="Platshållare för bild 10">
            <a:extLst>
              <a:ext uri="{FF2B5EF4-FFF2-40B4-BE49-F238E27FC236}">
                <a16:creationId xmlns:a16="http://schemas.microsoft.com/office/drawing/2014/main" id="{3A258BB9-B685-9372-73CD-795AB2211D57}"/>
              </a:ext>
            </a:extLst>
          </p:cNvPr>
          <p:cNvSpPr>
            <a:spLocks noGrp="1"/>
          </p:cNvSpPr>
          <p:nvPr>
            <p:ph type="pic" sz="quarter" idx="13"/>
          </p:nvPr>
        </p:nvSpPr>
        <p:spPr>
          <a:xfrm>
            <a:off x="155576" y="152400"/>
            <a:ext cx="10805125" cy="6553200"/>
          </a:xfrm>
          <a:custGeom>
            <a:avLst/>
            <a:gdLst>
              <a:gd name="connsiteX0" fmla="*/ 0 w 10805125"/>
              <a:gd name="connsiteY0" fmla="*/ 0 h 6553200"/>
              <a:gd name="connsiteX1" fmla="*/ 10805125 w 10805125"/>
              <a:gd name="connsiteY1" fmla="*/ 0 h 6553200"/>
              <a:gd name="connsiteX2" fmla="*/ 10805125 w 10805125"/>
              <a:gd name="connsiteY2" fmla="*/ 10494 h 6553200"/>
              <a:gd name="connsiteX3" fmla="*/ 10731092 w 10805125"/>
              <a:gd name="connsiteY3" fmla="*/ 11485 h 6553200"/>
              <a:gd name="connsiteX4" fmla="*/ 6245225 w 10805125"/>
              <a:gd name="connsiteY4" fmla="*/ 3202983 h 6553200"/>
              <a:gd name="connsiteX5" fmla="*/ 6268472 w 10805125"/>
              <a:gd name="connsiteY5" fmla="*/ 6553200 h 6553200"/>
              <a:gd name="connsiteX6" fmla="*/ 0 w 10805125"/>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05125" h="6553200">
                <a:moveTo>
                  <a:pt x="0" y="0"/>
                </a:moveTo>
                <a:lnTo>
                  <a:pt x="10805125" y="0"/>
                </a:lnTo>
                <a:lnTo>
                  <a:pt x="10805125" y="10494"/>
                </a:lnTo>
                <a:lnTo>
                  <a:pt x="10731092" y="11485"/>
                </a:lnTo>
                <a:cubicBezTo>
                  <a:pt x="9790324" y="33547"/>
                  <a:pt x="7308716" y="392866"/>
                  <a:pt x="6245225" y="3202983"/>
                </a:cubicBezTo>
                <a:cubicBezTo>
                  <a:pt x="5902823" y="4101570"/>
                  <a:pt x="5857766" y="5335722"/>
                  <a:pt x="6268472" y="6553200"/>
                </a:cubicBez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17" name="Platshållare för text 16">
            <a:extLst>
              <a:ext uri="{FF2B5EF4-FFF2-40B4-BE49-F238E27FC236}">
                <a16:creationId xmlns:a16="http://schemas.microsoft.com/office/drawing/2014/main" id="{C166517F-CDF3-4ACF-C0E1-BCE5249EA4F2}"/>
              </a:ext>
            </a:extLst>
          </p:cNvPr>
          <p:cNvSpPr>
            <a:spLocks noGrp="1"/>
          </p:cNvSpPr>
          <p:nvPr>
            <p:ph type="body" sz="quarter" idx="14" hasCustomPrompt="1"/>
          </p:nvPr>
        </p:nvSpPr>
        <p:spPr>
          <a:xfrm>
            <a:off x="7005638" y="2743200"/>
            <a:ext cx="4371975" cy="3278188"/>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6" name="Rubrik 5">
            <a:extLst>
              <a:ext uri="{FF2B5EF4-FFF2-40B4-BE49-F238E27FC236}">
                <a16:creationId xmlns:a16="http://schemas.microsoft.com/office/drawing/2014/main" id="{ACC7A96C-9879-C20D-A591-21D3FE3B001D}"/>
              </a:ext>
            </a:extLst>
          </p:cNvPr>
          <p:cNvSpPr>
            <a:spLocks noGrp="1"/>
          </p:cNvSpPr>
          <p:nvPr>
            <p:ph type="title" hasCustomPrompt="1"/>
          </p:nvPr>
        </p:nvSpPr>
        <p:spPr/>
        <p:txBody>
          <a:bodyPr/>
          <a:lstStyle>
            <a:lvl1pPr>
              <a:defRPr>
                <a:solidFill>
                  <a:srgbClr val="FFE500"/>
                </a:solidFill>
              </a:defRPr>
            </a:lvl1pPr>
          </a:lstStyle>
          <a:p>
            <a:r>
              <a:rPr lang="sv-SE"/>
              <a:t>Skriv rubrik</a:t>
            </a:r>
          </a:p>
        </p:txBody>
      </p:sp>
    </p:spTree>
    <p:extLst>
      <p:ext uri="{BB962C8B-B14F-4D97-AF65-F5344CB8AC3E}">
        <p14:creationId xmlns:p14="http://schemas.microsoft.com/office/powerpoint/2010/main" val="23077246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Helsidesbild">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2" name="Bildobjekt 1" descr="En bild som visar text, Teckensnitt, logotyp, Grafik&#10;&#10;AI-genererat innehåll kan vara felaktigt.">
            <a:extLst>
              <a:ext uri="{FF2B5EF4-FFF2-40B4-BE49-F238E27FC236}">
                <a16:creationId xmlns:a16="http://schemas.microsoft.com/office/drawing/2014/main" id="{E26B77BA-BFEF-10C3-665F-5F179F2169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26064474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Helsidesbild och text (svart)">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2" name="Bildobjekt 1" descr="En bild som visar text, Teckensnitt, logotyp, Grafik&#10;&#10;AI-genererat innehåll kan vara felaktigt.">
            <a:extLst>
              <a:ext uri="{FF2B5EF4-FFF2-40B4-BE49-F238E27FC236}">
                <a16:creationId xmlns:a16="http://schemas.microsoft.com/office/drawing/2014/main" id="{E26B77BA-BFEF-10C3-665F-5F179F2169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
        <p:nvSpPr>
          <p:cNvPr id="3" name="Platshållare för innehåll 2">
            <a:extLst>
              <a:ext uri="{FF2B5EF4-FFF2-40B4-BE49-F238E27FC236}">
                <a16:creationId xmlns:a16="http://schemas.microsoft.com/office/drawing/2014/main" id="{592D245D-99AB-7190-E048-A4E03FDCFBEB}"/>
              </a:ext>
            </a:extLst>
          </p:cNvPr>
          <p:cNvSpPr>
            <a:spLocks noGrp="1"/>
          </p:cNvSpPr>
          <p:nvPr>
            <p:ph idx="1" hasCustomPrompt="1"/>
          </p:nvPr>
        </p:nvSpPr>
        <p:spPr>
          <a:xfrm>
            <a:off x="731838" y="1720359"/>
            <a:ext cx="5001052"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7" name="Rubrik 14">
            <a:extLst>
              <a:ext uri="{FF2B5EF4-FFF2-40B4-BE49-F238E27FC236}">
                <a16:creationId xmlns:a16="http://schemas.microsoft.com/office/drawing/2014/main" id="{C3D6300E-3C5C-0843-7AF4-6BED59B63E6A}"/>
              </a:ext>
            </a:extLst>
          </p:cNvPr>
          <p:cNvSpPr>
            <a:spLocks noGrp="1"/>
          </p:cNvSpPr>
          <p:nvPr>
            <p:ph type="title" hasCustomPrompt="1"/>
          </p:nvPr>
        </p:nvSpPr>
        <p:spPr>
          <a:xfrm>
            <a:off x="731838" y="535604"/>
            <a:ext cx="5001052" cy="935626"/>
          </a:xfrm>
        </p:spPr>
        <p:txBody>
          <a:bodyPr/>
          <a:lstStyle>
            <a:lvl1pPr>
              <a:defRPr/>
            </a:lvl1pPr>
          </a:lstStyle>
          <a:p>
            <a:r>
              <a:rPr lang="sv-SE"/>
              <a:t>Skriv rubrik</a:t>
            </a:r>
          </a:p>
        </p:txBody>
      </p:sp>
    </p:spTree>
    <p:extLst>
      <p:ext uri="{BB962C8B-B14F-4D97-AF65-F5344CB8AC3E}">
        <p14:creationId xmlns:p14="http://schemas.microsoft.com/office/powerpoint/2010/main" val="28829341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Helsidesbild och text (gul/vit)">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2" name="Bildobjekt 1" descr="En bild som visar text, Teckensnitt, logotyp, Grafik&#10;&#10;AI-genererat innehåll kan vara felaktigt.">
            <a:extLst>
              <a:ext uri="{FF2B5EF4-FFF2-40B4-BE49-F238E27FC236}">
                <a16:creationId xmlns:a16="http://schemas.microsoft.com/office/drawing/2014/main" id="{E26B77BA-BFEF-10C3-665F-5F179F2169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
        <p:nvSpPr>
          <p:cNvPr id="3" name="Platshållare för innehåll 2">
            <a:extLst>
              <a:ext uri="{FF2B5EF4-FFF2-40B4-BE49-F238E27FC236}">
                <a16:creationId xmlns:a16="http://schemas.microsoft.com/office/drawing/2014/main" id="{5BA4E50D-51B8-CA1B-0F15-22757D5FBCF0}"/>
              </a:ext>
            </a:extLst>
          </p:cNvPr>
          <p:cNvSpPr>
            <a:spLocks noGrp="1"/>
          </p:cNvSpPr>
          <p:nvPr>
            <p:ph idx="1" hasCustomPrompt="1"/>
          </p:nvPr>
        </p:nvSpPr>
        <p:spPr>
          <a:xfrm>
            <a:off x="731838" y="1720359"/>
            <a:ext cx="5001052" cy="430102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7" name="Rubrik 14">
            <a:extLst>
              <a:ext uri="{FF2B5EF4-FFF2-40B4-BE49-F238E27FC236}">
                <a16:creationId xmlns:a16="http://schemas.microsoft.com/office/drawing/2014/main" id="{6A3F0E8E-A31E-FC7C-7C27-A250F6F3577C}"/>
              </a:ext>
            </a:extLst>
          </p:cNvPr>
          <p:cNvSpPr>
            <a:spLocks noGrp="1"/>
          </p:cNvSpPr>
          <p:nvPr>
            <p:ph type="title" hasCustomPrompt="1"/>
          </p:nvPr>
        </p:nvSpPr>
        <p:spPr>
          <a:xfrm>
            <a:off x="731838" y="535604"/>
            <a:ext cx="5001052" cy="935626"/>
          </a:xfrm>
        </p:spPr>
        <p:txBody>
          <a:bodyPr/>
          <a:lstStyle>
            <a:lvl1pPr>
              <a:defRPr>
                <a:solidFill>
                  <a:srgbClr val="FFE500"/>
                </a:solidFill>
              </a:defRPr>
            </a:lvl1pPr>
          </a:lstStyle>
          <a:p>
            <a:r>
              <a:rPr lang="sv-SE"/>
              <a:t>Skriv rubrik</a:t>
            </a:r>
          </a:p>
        </p:txBody>
      </p:sp>
    </p:spTree>
    <p:extLst>
      <p:ext uri="{BB962C8B-B14F-4D97-AF65-F5344CB8AC3E}">
        <p14:creationId xmlns:p14="http://schemas.microsoft.com/office/powerpoint/2010/main" val="3428769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vå bilder">
    <p:spTree>
      <p:nvGrpSpPr>
        <p:cNvPr id="1" name=""/>
        <p:cNvGrpSpPr/>
        <p:nvPr/>
      </p:nvGrpSpPr>
      <p:grpSpPr>
        <a:xfrm>
          <a:off x="0" y="0"/>
          <a:ext cx="0" cy="0"/>
          <a:chOff x="0" y="0"/>
          <a:chExt cx="0" cy="0"/>
        </a:xfrm>
      </p:grpSpPr>
      <p:sp>
        <p:nvSpPr>
          <p:cNvPr id="2" name="Platshållare för bild 6">
            <a:extLst>
              <a:ext uri="{FF2B5EF4-FFF2-40B4-BE49-F238E27FC236}">
                <a16:creationId xmlns:a16="http://schemas.microsoft.com/office/drawing/2014/main" id="{90F4F286-977D-951F-A8C1-0E98A37FFBFD}"/>
              </a:ext>
            </a:extLst>
          </p:cNvPr>
          <p:cNvSpPr>
            <a:spLocks noGrp="1"/>
          </p:cNvSpPr>
          <p:nvPr>
            <p:ph type="pic" sz="quarter" idx="15"/>
          </p:nvPr>
        </p:nvSpPr>
        <p:spPr>
          <a:xfrm>
            <a:off x="155575" y="152400"/>
            <a:ext cx="5862639" cy="6553200"/>
          </a:xfrm>
          <a:prstGeom prst="rect">
            <a:avLst/>
          </a:pr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4" name="Platshållare för bild 3">
            <a:extLst>
              <a:ext uri="{FF2B5EF4-FFF2-40B4-BE49-F238E27FC236}">
                <a16:creationId xmlns:a16="http://schemas.microsoft.com/office/drawing/2014/main" id="{A0116A95-F041-82C8-3132-5E23B80931DC}"/>
              </a:ext>
            </a:extLst>
          </p:cNvPr>
          <p:cNvSpPr>
            <a:spLocks noGrp="1"/>
          </p:cNvSpPr>
          <p:nvPr>
            <p:ph type="pic" sz="quarter" idx="14"/>
          </p:nvPr>
        </p:nvSpPr>
        <p:spPr>
          <a:xfrm>
            <a:off x="6173787" y="152400"/>
            <a:ext cx="5862638" cy="6553200"/>
          </a:xfrm>
          <a:custGeom>
            <a:avLst/>
            <a:gdLst>
              <a:gd name="csX0" fmla="*/ 0 w 5862638"/>
              <a:gd name="csY0" fmla="*/ 0 h 6553200"/>
              <a:gd name="csX1" fmla="*/ 4776276 w 5862638"/>
              <a:gd name="csY1" fmla="*/ 0 h 6553200"/>
              <a:gd name="csX2" fmla="*/ 4776276 w 5862638"/>
              <a:gd name="csY2" fmla="*/ 1101713 h 6553200"/>
              <a:gd name="csX3" fmla="*/ 5862638 w 5862638"/>
              <a:gd name="csY3" fmla="*/ 1101713 h 6553200"/>
              <a:gd name="csX4" fmla="*/ 5862638 w 5862638"/>
              <a:gd name="csY4" fmla="*/ 6553200 h 6553200"/>
              <a:gd name="csX5" fmla="*/ 0 w 5862638"/>
              <a:gd name="csY5" fmla="*/ 6553200 h 6553200"/>
            </a:gdLst>
            <a:ahLst/>
            <a:cxnLst>
              <a:cxn ang="0">
                <a:pos x="csX0" y="csY0"/>
              </a:cxn>
              <a:cxn ang="0">
                <a:pos x="csX1" y="csY1"/>
              </a:cxn>
              <a:cxn ang="0">
                <a:pos x="csX2" y="csY2"/>
              </a:cxn>
              <a:cxn ang="0">
                <a:pos x="csX3" y="csY3"/>
              </a:cxn>
              <a:cxn ang="0">
                <a:pos x="csX4" y="csY4"/>
              </a:cxn>
              <a:cxn ang="0">
                <a:pos x="csX5" y="csY5"/>
              </a:cxn>
            </a:cxnLst>
            <a:rect l="l" t="t" r="r" b="b"/>
            <a:pathLst>
              <a:path w="5862638" h="6553200">
                <a:moveTo>
                  <a:pt x="0" y="0"/>
                </a:moveTo>
                <a:lnTo>
                  <a:pt x="4776276" y="0"/>
                </a:lnTo>
                <a:lnTo>
                  <a:pt x="4776276" y="1101713"/>
                </a:lnTo>
                <a:lnTo>
                  <a:pt x="5862638" y="1101713"/>
                </a:lnTo>
                <a:lnTo>
                  <a:pt x="5862638" y="6553200"/>
                </a:lnTo>
                <a:lnTo>
                  <a:pt x="0" y="6553200"/>
                </a:lnTo>
                <a:close/>
              </a:path>
            </a:pathLst>
          </a:cu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5" name="Rubrik 4">
            <a:extLst>
              <a:ext uri="{FF2B5EF4-FFF2-40B4-BE49-F238E27FC236}">
                <a16:creationId xmlns:a16="http://schemas.microsoft.com/office/drawing/2014/main" id="{E2167074-0416-D459-B229-805F3EFC415A}"/>
              </a:ext>
            </a:extLst>
          </p:cNvPr>
          <p:cNvSpPr>
            <a:spLocks noGrp="1"/>
          </p:cNvSpPr>
          <p:nvPr>
            <p:ph type="title" hasCustomPrompt="1"/>
          </p:nvPr>
        </p:nvSpPr>
        <p:spPr/>
        <p:txBody>
          <a:bodyPr/>
          <a:lstStyle>
            <a:lvl1pPr>
              <a:defRPr/>
            </a:lvl1pPr>
          </a:lstStyle>
          <a:p>
            <a:r>
              <a:rPr lang="sv-SE"/>
              <a:t>Skriv rubrik</a:t>
            </a:r>
          </a:p>
        </p:txBody>
      </p:sp>
      <p:pic>
        <p:nvPicPr>
          <p:cNvPr id="6" name="Bildobjekt 5" descr="En bild som visar text, Teckensnitt, logotyp, Grafik&#10;&#10;AI-genererat innehåll kan vara felaktigt.">
            <a:extLst>
              <a:ext uri="{FF2B5EF4-FFF2-40B4-BE49-F238E27FC236}">
                <a16:creationId xmlns:a16="http://schemas.microsoft.com/office/drawing/2014/main" id="{D08316D4-350D-9D87-DDBB-2C500EB788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21593464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re bilder">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1486490-3A6A-7690-C68E-25284979514A}"/>
              </a:ext>
            </a:extLst>
          </p:cNvPr>
          <p:cNvSpPr>
            <a:spLocks noGrp="1"/>
          </p:cNvSpPr>
          <p:nvPr>
            <p:ph type="pic" sz="quarter" idx="15"/>
          </p:nvPr>
        </p:nvSpPr>
        <p:spPr>
          <a:xfrm>
            <a:off x="6173786" y="152400"/>
            <a:ext cx="5862639" cy="3198813"/>
          </a:xfrm>
          <a:custGeom>
            <a:avLst/>
            <a:gdLst>
              <a:gd name="csX0" fmla="*/ 0 w 5862639"/>
              <a:gd name="csY0" fmla="*/ 0 h 3198813"/>
              <a:gd name="csX1" fmla="*/ 4776277 w 5862639"/>
              <a:gd name="csY1" fmla="*/ 0 h 3198813"/>
              <a:gd name="csX2" fmla="*/ 4776277 w 5862639"/>
              <a:gd name="csY2" fmla="*/ 1101713 h 3198813"/>
              <a:gd name="csX3" fmla="*/ 5862639 w 5862639"/>
              <a:gd name="csY3" fmla="*/ 1101713 h 3198813"/>
              <a:gd name="csX4" fmla="*/ 5862639 w 5862639"/>
              <a:gd name="csY4" fmla="*/ 3198813 h 3198813"/>
              <a:gd name="csX5" fmla="*/ 0 w 5862639"/>
              <a:gd name="csY5" fmla="*/ 3198813 h 3198813"/>
            </a:gdLst>
            <a:ahLst/>
            <a:cxnLst>
              <a:cxn ang="0">
                <a:pos x="csX0" y="csY0"/>
              </a:cxn>
              <a:cxn ang="0">
                <a:pos x="csX1" y="csY1"/>
              </a:cxn>
              <a:cxn ang="0">
                <a:pos x="csX2" y="csY2"/>
              </a:cxn>
              <a:cxn ang="0">
                <a:pos x="csX3" y="csY3"/>
              </a:cxn>
              <a:cxn ang="0">
                <a:pos x="csX4" y="csY4"/>
              </a:cxn>
              <a:cxn ang="0">
                <a:pos x="csX5" y="csY5"/>
              </a:cxn>
            </a:cxnLst>
            <a:rect l="l" t="t" r="r" b="b"/>
            <a:pathLst>
              <a:path w="5862639" h="3198813">
                <a:moveTo>
                  <a:pt x="0" y="0"/>
                </a:moveTo>
                <a:lnTo>
                  <a:pt x="4776277" y="0"/>
                </a:lnTo>
                <a:lnTo>
                  <a:pt x="4776277" y="1101713"/>
                </a:lnTo>
                <a:lnTo>
                  <a:pt x="5862639" y="1101713"/>
                </a:lnTo>
                <a:lnTo>
                  <a:pt x="5862639" y="3198813"/>
                </a:lnTo>
                <a:lnTo>
                  <a:pt x="0" y="3198813"/>
                </a:lnTo>
                <a:close/>
              </a:path>
            </a:pathLst>
          </a:cu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20" name="Platshållare för bild 6">
            <a:extLst>
              <a:ext uri="{FF2B5EF4-FFF2-40B4-BE49-F238E27FC236}">
                <a16:creationId xmlns:a16="http://schemas.microsoft.com/office/drawing/2014/main" id="{2E7DFBE5-CD41-94BE-7719-C0538995F445}"/>
              </a:ext>
            </a:extLst>
          </p:cNvPr>
          <p:cNvSpPr>
            <a:spLocks noGrp="1"/>
          </p:cNvSpPr>
          <p:nvPr>
            <p:ph type="pic" sz="quarter" idx="14"/>
          </p:nvPr>
        </p:nvSpPr>
        <p:spPr>
          <a:xfrm>
            <a:off x="155574" y="152400"/>
            <a:ext cx="5862638" cy="6553200"/>
          </a:xfrm>
          <a:prstGeom prst="rect">
            <a:avLst/>
          </a:pr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5" name="Rubrik 4">
            <a:extLst>
              <a:ext uri="{FF2B5EF4-FFF2-40B4-BE49-F238E27FC236}">
                <a16:creationId xmlns:a16="http://schemas.microsoft.com/office/drawing/2014/main" id="{E2167074-0416-D459-B229-805F3EFC415A}"/>
              </a:ext>
            </a:extLst>
          </p:cNvPr>
          <p:cNvSpPr>
            <a:spLocks noGrp="1"/>
          </p:cNvSpPr>
          <p:nvPr>
            <p:ph type="title" hasCustomPrompt="1"/>
          </p:nvPr>
        </p:nvSpPr>
        <p:spPr/>
        <p:txBody>
          <a:bodyPr/>
          <a:lstStyle>
            <a:lvl1pPr>
              <a:defRPr/>
            </a:lvl1pPr>
          </a:lstStyle>
          <a:p>
            <a:r>
              <a:rPr lang="sv-SE"/>
              <a:t>Skriv rubrik</a:t>
            </a:r>
          </a:p>
        </p:txBody>
      </p:sp>
      <p:sp>
        <p:nvSpPr>
          <p:cNvPr id="9" name="Platshållare för bild 6">
            <a:extLst>
              <a:ext uri="{FF2B5EF4-FFF2-40B4-BE49-F238E27FC236}">
                <a16:creationId xmlns:a16="http://schemas.microsoft.com/office/drawing/2014/main" id="{9171DB97-2857-07BE-660D-4FB5D3A01227}"/>
              </a:ext>
            </a:extLst>
          </p:cNvPr>
          <p:cNvSpPr>
            <a:spLocks noGrp="1"/>
          </p:cNvSpPr>
          <p:nvPr>
            <p:ph type="pic" sz="quarter" idx="16"/>
          </p:nvPr>
        </p:nvSpPr>
        <p:spPr>
          <a:xfrm>
            <a:off x="6173786" y="3506787"/>
            <a:ext cx="5862639" cy="3198813"/>
          </a:xfrm>
          <a:prstGeom prst="rect">
            <a:avLst/>
          </a:pr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pic>
        <p:nvPicPr>
          <p:cNvPr id="4" name="Bildobjekt 3" descr="En bild som visar text, Teckensnitt, logotyp, Grafik&#10;&#10;AI-genererat innehåll kan vara felaktigt.">
            <a:extLst>
              <a:ext uri="{FF2B5EF4-FFF2-40B4-BE49-F238E27FC236}">
                <a16:creationId xmlns:a16="http://schemas.microsoft.com/office/drawing/2014/main" id="{7EE9220B-4472-605A-A64B-74BC832466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32426730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re bilder ">
    <p:spTree>
      <p:nvGrpSpPr>
        <p:cNvPr id="1" name=""/>
        <p:cNvGrpSpPr/>
        <p:nvPr/>
      </p:nvGrpSpPr>
      <p:grpSpPr>
        <a:xfrm>
          <a:off x="0" y="0"/>
          <a:ext cx="0" cy="0"/>
          <a:chOff x="0" y="0"/>
          <a:chExt cx="0" cy="0"/>
        </a:xfrm>
      </p:grpSpPr>
      <p:sp>
        <p:nvSpPr>
          <p:cNvPr id="2" name="Platshållare för bild 6">
            <a:extLst>
              <a:ext uri="{FF2B5EF4-FFF2-40B4-BE49-F238E27FC236}">
                <a16:creationId xmlns:a16="http://schemas.microsoft.com/office/drawing/2014/main" id="{90F4F286-977D-951F-A8C1-0E98A37FFBFD}"/>
              </a:ext>
            </a:extLst>
          </p:cNvPr>
          <p:cNvSpPr>
            <a:spLocks noGrp="1"/>
          </p:cNvSpPr>
          <p:nvPr>
            <p:ph type="pic" sz="quarter" idx="15"/>
          </p:nvPr>
        </p:nvSpPr>
        <p:spPr>
          <a:xfrm>
            <a:off x="155575" y="152400"/>
            <a:ext cx="5862639" cy="3198813"/>
          </a:xfrm>
          <a:prstGeom prst="rect">
            <a:avLst/>
          </a:pr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3" name="Platshållare för bild 6">
            <a:extLst>
              <a:ext uri="{FF2B5EF4-FFF2-40B4-BE49-F238E27FC236}">
                <a16:creationId xmlns:a16="http://schemas.microsoft.com/office/drawing/2014/main" id="{9171DB97-2857-07BE-660D-4FB5D3A01227}"/>
              </a:ext>
            </a:extLst>
          </p:cNvPr>
          <p:cNvSpPr>
            <a:spLocks noGrp="1"/>
          </p:cNvSpPr>
          <p:nvPr>
            <p:ph type="pic" sz="quarter" idx="16"/>
          </p:nvPr>
        </p:nvSpPr>
        <p:spPr>
          <a:xfrm>
            <a:off x="155575" y="3506787"/>
            <a:ext cx="5862639" cy="3198813"/>
          </a:xfrm>
          <a:prstGeom prst="rect">
            <a:avLst/>
          </a:pr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6" name="Platshållare för bild 5">
            <a:extLst>
              <a:ext uri="{FF2B5EF4-FFF2-40B4-BE49-F238E27FC236}">
                <a16:creationId xmlns:a16="http://schemas.microsoft.com/office/drawing/2014/main" id="{0A7371D5-9328-C3F3-FEB0-B317F52F03DC}"/>
              </a:ext>
            </a:extLst>
          </p:cNvPr>
          <p:cNvSpPr>
            <a:spLocks noGrp="1"/>
          </p:cNvSpPr>
          <p:nvPr>
            <p:ph type="pic" sz="quarter" idx="14"/>
          </p:nvPr>
        </p:nvSpPr>
        <p:spPr>
          <a:xfrm>
            <a:off x="6173787" y="152400"/>
            <a:ext cx="5862638" cy="6553200"/>
          </a:xfrm>
          <a:custGeom>
            <a:avLst/>
            <a:gdLst>
              <a:gd name="csX0" fmla="*/ 0 w 5862638"/>
              <a:gd name="csY0" fmla="*/ 0 h 6553200"/>
              <a:gd name="csX1" fmla="*/ 4776276 w 5862638"/>
              <a:gd name="csY1" fmla="*/ 0 h 6553200"/>
              <a:gd name="csX2" fmla="*/ 4776276 w 5862638"/>
              <a:gd name="csY2" fmla="*/ 1101713 h 6553200"/>
              <a:gd name="csX3" fmla="*/ 5862638 w 5862638"/>
              <a:gd name="csY3" fmla="*/ 1101713 h 6553200"/>
              <a:gd name="csX4" fmla="*/ 5862638 w 5862638"/>
              <a:gd name="csY4" fmla="*/ 6553200 h 6553200"/>
              <a:gd name="csX5" fmla="*/ 0 w 5862638"/>
              <a:gd name="csY5" fmla="*/ 6553200 h 6553200"/>
            </a:gdLst>
            <a:ahLst/>
            <a:cxnLst>
              <a:cxn ang="0">
                <a:pos x="csX0" y="csY0"/>
              </a:cxn>
              <a:cxn ang="0">
                <a:pos x="csX1" y="csY1"/>
              </a:cxn>
              <a:cxn ang="0">
                <a:pos x="csX2" y="csY2"/>
              </a:cxn>
              <a:cxn ang="0">
                <a:pos x="csX3" y="csY3"/>
              </a:cxn>
              <a:cxn ang="0">
                <a:pos x="csX4" y="csY4"/>
              </a:cxn>
              <a:cxn ang="0">
                <a:pos x="csX5" y="csY5"/>
              </a:cxn>
            </a:cxnLst>
            <a:rect l="l" t="t" r="r" b="b"/>
            <a:pathLst>
              <a:path w="5862638" h="6553200">
                <a:moveTo>
                  <a:pt x="0" y="0"/>
                </a:moveTo>
                <a:lnTo>
                  <a:pt x="4776276" y="0"/>
                </a:lnTo>
                <a:lnTo>
                  <a:pt x="4776276" y="1101713"/>
                </a:lnTo>
                <a:lnTo>
                  <a:pt x="5862638" y="1101713"/>
                </a:lnTo>
                <a:lnTo>
                  <a:pt x="5862638" y="6553200"/>
                </a:lnTo>
                <a:lnTo>
                  <a:pt x="0" y="6553200"/>
                </a:lnTo>
                <a:close/>
              </a:path>
            </a:pathLst>
          </a:custGeom>
          <a:solidFill>
            <a:schemeClr val="bg1">
              <a:lumMod val="75000"/>
            </a:schemeClr>
          </a:solidFill>
          <a:ln w="76200">
            <a:noFill/>
          </a:ln>
          <a:effectLst/>
        </p:spPr>
        <p:txBody>
          <a:bodyPr wrap="square">
            <a:noAutofit/>
          </a:bodyPr>
          <a:lstStyle>
            <a:lvl1pPr>
              <a:buNone/>
              <a:defRPr sz="1400"/>
            </a:lvl1pPr>
          </a:lstStyle>
          <a:p>
            <a:r>
              <a:rPr lang="sv-SE"/>
              <a:t>Klicka på ikonen för att lägga till en bild</a:t>
            </a:r>
          </a:p>
        </p:txBody>
      </p:sp>
      <p:sp>
        <p:nvSpPr>
          <p:cNvPr id="5" name="Rubrik 4">
            <a:extLst>
              <a:ext uri="{FF2B5EF4-FFF2-40B4-BE49-F238E27FC236}">
                <a16:creationId xmlns:a16="http://schemas.microsoft.com/office/drawing/2014/main" id="{E2167074-0416-D459-B229-805F3EFC415A}"/>
              </a:ext>
            </a:extLst>
          </p:cNvPr>
          <p:cNvSpPr>
            <a:spLocks noGrp="1"/>
          </p:cNvSpPr>
          <p:nvPr>
            <p:ph type="title" hasCustomPrompt="1"/>
          </p:nvPr>
        </p:nvSpPr>
        <p:spPr/>
        <p:txBody>
          <a:bodyPr/>
          <a:lstStyle>
            <a:lvl1pPr>
              <a:defRPr/>
            </a:lvl1pPr>
          </a:lstStyle>
          <a:p>
            <a:r>
              <a:rPr lang="sv-SE"/>
              <a:t>Skriv rubrik</a:t>
            </a:r>
          </a:p>
        </p:txBody>
      </p:sp>
      <p:pic>
        <p:nvPicPr>
          <p:cNvPr id="7" name="Bildobjekt 6" descr="En bild som visar text, Teckensnitt, logotyp, Grafik&#10;&#10;AI-genererat innehåll kan vara felaktigt.">
            <a:extLst>
              <a:ext uri="{FF2B5EF4-FFF2-40B4-BE49-F238E27FC236}">
                <a16:creationId xmlns:a16="http://schemas.microsoft.com/office/drawing/2014/main" id="{32EA5ABF-3579-3E14-6F6F-2273EB10B1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36889173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Sju bilder">
    <p:bg>
      <p:bgPr>
        <a:solidFill>
          <a:schemeClr val="bg1"/>
        </a:solidFill>
        <a:effectLst/>
      </p:bgPr>
    </p:bg>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20" name="Platshållare för bild 6">
            <a:extLst>
              <a:ext uri="{FF2B5EF4-FFF2-40B4-BE49-F238E27FC236}">
                <a16:creationId xmlns:a16="http://schemas.microsoft.com/office/drawing/2014/main" id="{2E7DFBE5-CD41-94BE-7719-C0538995F445}"/>
              </a:ext>
            </a:extLst>
          </p:cNvPr>
          <p:cNvSpPr>
            <a:spLocks noGrp="1"/>
          </p:cNvSpPr>
          <p:nvPr>
            <p:ph type="pic" sz="quarter" idx="14"/>
          </p:nvPr>
        </p:nvSpPr>
        <p:spPr>
          <a:xfrm>
            <a:off x="5181599" y="152400"/>
            <a:ext cx="3534480" cy="4149436"/>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21" name="Platshållare för bild 6">
            <a:extLst>
              <a:ext uri="{FF2B5EF4-FFF2-40B4-BE49-F238E27FC236}">
                <a16:creationId xmlns:a16="http://schemas.microsoft.com/office/drawing/2014/main" id="{E6E17BF4-38B5-5B2B-2C29-AF4CE23B4782}"/>
              </a:ext>
            </a:extLst>
          </p:cNvPr>
          <p:cNvSpPr>
            <a:spLocks noGrp="1"/>
          </p:cNvSpPr>
          <p:nvPr>
            <p:ph type="pic" sz="quarter" idx="15"/>
          </p:nvPr>
        </p:nvSpPr>
        <p:spPr>
          <a:xfrm>
            <a:off x="155575" y="152399"/>
            <a:ext cx="4870450" cy="1718613"/>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22" name="Platshållare för bild 6">
            <a:extLst>
              <a:ext uri="{FF2B5EF4-FFF2-40B4-BE49-F238E27FC236}">
                <a16:creationId xmlns:a16="http://schemas.microsoft.com/office/drawing/2014/main" id="{F817B1FD-A24D-62ED-DAB2-8F0B8572B425}"/>
              </a:ext>
            </a:extLst>
          </p:cNvPr>
          <p:cNvSpPr>
            <a:spLocks noGrp="1"/>
          </p:cNvSpPr>
          <p:nvPr>
            <p:ph type="pic" sz="quarter" idx="16"/>
          </p:nvPr>
        </p:nvSpPr>
        <p:spPr>
          <a:xfrm>
            <a:off x="155575" y="2026587"/>
            <a:ext cx="4870450" cy="1739034"/>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23" name="Platshållare för bild 6">
            <a:extLst>
              <a:ext uri="{FF2B5EF4-FFF2-40B4-BE49-F238E27FC236}">
                <a16:creationId xmlns:a16="http://schemas.microsoft.com/office/drawing/2014/main" id="{20D7B727-7203-6CA3-09E7-A18D8EACDF0A}"/>
              </a:ext>
            </a:extLst>
          </p:cNvPr>
          <p:cNvSpPr>
            <a:spLocks noGrp="1"/>
          </p:cNvSpPr>
          <p:nvPr>
            <p:ph type="pic" sz="quarter" idx="17"/>
          </p:nvPr>
        </p:nvSpPr>
        <p:spPr>
          <a:xfrm>
            <a:off x="155575" y="3921196"/>
            <a:ext cx="4870450" cy="2784404"/>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24" name="Platshållare för bild 6">
            <a:extLst>
              <a:ext uri="{FF2B5EF4-FFF2-40B4-BE49-F238E27FC236}">
                <a16:creationId xmlns:a16="http://schemas.microsoft.com/office/drawing/2014/main" id="{39112E33-1B6A-A6EC-C21F-4F43EE89B74A}"/>
              </a:ext>
            </a:extLst>
          </p:cNvPr>
          <p:cNvSpPr>
            <a:spLocks noGrp="1"/>
          </p:cNvSpPr>
          <p:nvPr>
            <p:ph type="pic" sz="quarter" idx="18"/>
          </p:nvPr>
        </p:nvSpPr>
        <p:spPr>
          <a:xfrm>
            <a:off x="5180502" y="4458053"/>
            <a:ext cx="3534480" cy="2247546"/>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6" name="Platshållare för bild 5">
            <a:extLst>
              <a:ext uri="{FF2B5EF4-FFF2-40B4-BE49-F238E27FC236}">
                <a16:creationId xmlns:a16="http://schemas.microsoft.com/office/drawing/2014/main" id="{6D423715-760D-7DCD-5E10-EA2FD86AFB23}"/>
              </a:ext>
            </a:extLst>
          </p:cNvPr>
          <p:cNvSpPr>
            <a:spLocks noGrp="1"/>
          </p:cNvSpPr>
          <p:nvPr>
            <p:ph type="pic" sz="quarter" idx="13"/>
          </p:nvPr>
        </p:nvSpPr>
        <p:spPr>
          <a:xfrm>
            <a:off x="8871654" y="152400"/>
            <a:ext cx="3164771" cy="2649844"/>
          </a:xfrm>
          <a:custGeom>
            <a:avLst/>
            <a:gdLst>
              <a:gd name="csX0" fmla="*/ 0 w 3164771"/>
              <a:gd name="csY0" fmla="*/ 0 h 2649844"/>
              <a:gd name="csX1" fmla="*/ 2078409 w 3164771"/>
              <a:gd name="csY1" fmla="*/ 0 h 2649844"/>
              <a:gd name="csX2" fmla="*/ 2078409 w 3164771"/>
              <a:gd name="csY2" fmla="*/ 1101713 h 2649844"/>
              <a:gd name="csX3" fmla="*/ 3164771 w 3164771"/>
              <a:gd name="csY3" fmla="*/ 1101713 h 2649844"/>
              <a:gd name="csX4" fmla="*/ 3164771 w 3164771"/>
              <a:gd name="csY4" fmla="*/ 2649844 h 2649844"/>
              <a:gd name="csX5" fmla="*/ 0 w 3164771"/>
              <a:gd name="csY5" fmla="*/ 2649844 h 2649844"/>
            </a:gdLst>
            <a:ahLst/>
            <a:cxnLst>
              <a:cxn ang="0">
                <a:pos x="csX0" y="csY0"/>
              </a:cxn>
              <a:cxn ang="0">
                <a:pos x="csX1" y="csY1"/>
              </a:cxn>
              <a:cxn ang="0">
                <a:pos x="csX2" y="csY2"/>
              </a:cxn>
              <a:cxn ang="0">
                <a:pos x="csX3" y="csY3"/>
              </a:cxn>
              <a:cxn ang="0">
                <a:pos x="csX4" y="csY4"/>
              </a:cxn>
              <a:cxn ang="0">
                <a:pos x="csX5" y="csY5"/>
              </a:cxn>
            </a:cxnLst>
            <a:rect l="l" t="t" r="r" b="b"/>
            <a:pathLst>
              <a:path w="3164771" h="2649844">
                <a:moveTo>
                  <a:pt x="0" y="0"/>
                </a:moveTo>
                <a:lnTo>
                  <a:pt x="2078409" y="0"/>
                </a:lnTo>
                <a:lnTo>
                  <a:pt x="2078409" y="1101713"/>
                </a:lnTo>
                <a:lnTo>
                  <a:pt x="3164771" y="1101713"/>
                </a:lnTo>
                <a:lnTo>
                  <a:pt x="3164771" y="2649844"/>
                </a:lnTo>
                <a:lnTo>
                  <a:pt x="0" y="2649844"/>
                </a:lnTo>
                <a:close/>
              </a:path>
            </a:pathLst>
          </a:cu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sp>
        <p:nvSpPr>
          <p:cNvPr id="25" name="Platshållare för bild 6">
            <a:extLst>
              <a:ext uri="{FF2B5EF4-FFF2-40B4-BE49-F238E27FC236}">
                <a16:creationId xmlns:a16="http://schemas.microsoft.com/office/drawing/2014/main" id="{5745C694-46F7-98BC-2490-45D89E6FB6B5}"/>
              </a:ext>
            </a:extLst>
          </p:cNvPr>
          <p:cNvSpPr>
            <a:spLocks noGrp="1"/>
          </p:cNvSpPr>
          <p:nvPr>
            <p:ph type="pic" sz="quarter" idx="19"/>
          </p:nvPr>
        </p:nvSpPr>
        <p:spPr>
          <a:xfrm>
            <a:off x="8871654" y="2973892"/>
            <a:ext cx="3164771" cy="3731708"/>
          </a:xfrm>
          <a:prstGeom prst="rect">
            <a:avLst/>
          </a:prstGeom>
          <a:solidFill>
            <a:schemeClr val="bg1">
              <a:lumMod val="75000"/>
            </a:schemeClr>
          </a:solidFill>
          <a:ln w="76200" cap="sq">
            <a:noFill/>
            <a:miter lim="800000"/>
          </a:ln>
          <a:effectLst/>
        </p:spPr>
        <p:txBody>
          <a:bodyPr wrap="square">
            <a:noAutofit/>
          </a:bodyPr>
          <a:lstStyle>
            <a:lvl1pPr>
              <a:buNone/>
              <a:defRPr sz="100"/>
            </a:lvl1pPr>
          </a:lstStyle>
          <a:p>
            <a:r>
              <a:rPr lang="sv-SE"/>
              <a:t>Klicka på ikonen för att lägga till en bild</a:t>
            </a:r>
          </a:p>
        </p:txBody>
      </p:sp>
      <p:pic>
        <p:nvPicPr>
          <p:cNvPr id="7" name="Bildobjekt 6" descr="En bild som visar text, Teckensnitt, logotyp, Grafik&#10;&#10;AI-genererat innehåll kan vara felaktigt.">
            <a:extLst>
              <a:ext uri="{FF2B5EF4-FFF2-40B4-BE49-F238E27FC236}">
                <a16:creationId xmlns:a16="http://schemas.microsoft.com/office/drawing/2014/main" id="{5A63778F-AC09-B0C3-158B-A950A87F6D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33074893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Fem bilder med tex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p:txBody>
          <a:bodyPr/>
          <a:lstStyle/>
          <a:p>
            <a:r>
              <a:rPr lang="sv-SE"/>
              <a:t>Skriv rubrik</a:t>
            </a:r>
          </a:p>
        </p:txBody>
      </p:sp>
      <p:sp>
        <p:nvSpPr>
          <p:cNvPr id="7" name="Platshållare för bild 6">
            <a:extLst>
              <a:ext uri="{FF2B5EF4-FFF2-40B4-BE49-F238E27FC236}">
                <a16:creationId xmlns:a16="http://schemas.microsoft.com/office/drawing/2014/main" id="{168F6A2D-15AA-8471-CB70-B675ECC578CF}"/>
              </a:ext>
            </a:extLst>
          </p:cNvPr>
          <p:cNvSpPr>
            <a:spLocks noGrp="1"/>
          </p:cNvSpPr>
          <p:nvPr>
            <p:ph type="pic" sz="quarter" idx="13"/>
          </p:nvPr>
        </p:nvSpPr>
        <p:spPr>
          <a:xfrm>
            <a:off x="751293"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1" name="Platshållare för bild 6">
            <a:extLst>
              <a:ext uri="{FF2B5EF4-FFF2-40B4-BE49-F238E27FC236}">
                <a16:creationId xmlns:a16="http://schemas.microsoft.com/office/drawing/2014/main" id="{2219B78B-6CC2-8D42-5F2C-D67829A8886A}"/>
              </a:ext>
            </a:extLst>
          </p:cNvPr>
          <p:cNvSpPr>
            <a:spLocks noGrp="1"/>
          </p:cNvSpPr>
          <p:nvPr>
            <p:ph type="pic" sz="quarter" idx="14"/>
          </p:nvPr>
        </p:nvSpPr>
        <p:spPr>
          <a:xfrm>
            <a:off x="2917319"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2" name="Platshållare för bild 6">
            <a:extLst>
              <a:ext uri="{FF2B5EF4-FFF2-40B4-BE49-F238E27FC236}">
                <a16:creationId xmlns:a16="http://schemas.microsoft.com/office/drawing/2014/main" id="{00F9BC53-B4F3-0735-B7C7-75ABE94508AF}"/>
              </a:ext>
            </a:extLst>
          </p:cNvPr>
          <p:cNvSpPr>
            <a:spLocks noGrp="1"/>
          </p:cNvSpPr>
          <p:nvPr>
            <p:ph type="pic" sz="quarter" idx="15"/>
          </p:nvPr>
        </p:nvSpPr>
        <p:spPr>
          <a:xfrm>
            <a:off x="5061000"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3" name="Platshållare för bild 6">
            <a:extLst>
              <a:ext uri="{FF2B5EF4-FFF2-40B4-BE49-F238E27FC236}">
                <a16:creationId xmlns:a16="http://schemas.microsoft.com/office/drawing/2014/main" id="{68FB5F21-0D7F-9F4A-FE2D-4A22BFEF99C1}"/>
              </a:ext>
            </a:extLst>
          </p:cNvPr>
          <p:cNvSpPr>
            <a:spLocks noGrp="1"/>
          </p:cNvSpPr>
          <p:nvPr>
            <p:ph type="pic" sz="quarter" idx="16"/>
          </p:nvPr>
        </p:nvSpPr>
        <p:spPr>
          <a:xfrm>
            <a:off x="7204681"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4" name="Platshållare för bild 6">
            <a:extLst>
              <a:ext uri="{FF2B5EF4-FFF2-40B4-BE49-F238E27FC236}">
                <a16:creationId xmlns:a16="http://schemas.microsoft.com/office/drawing/2014/main" id="{D8F77810-5650-53EF-946E-3483B87283BD}"/>
              </a:ext>
            </a:extLst>
          </p:cNvPr>
          <p:cNvSpPr>
            <a:spLocks noGrp="1"/>
          </p:cNvSpPr>
          <p:nvPr>
            <p:ph type="pic" sz="quarter" idx="17"/>
          </p:nvPr>
        </p:nvSpPr>
        <p:spPr>
          <a:xfrm>
            <a:off x="9370707" y="2159541"/>
            <a:ext cx="2070000" cy="2068748"/>
          </a:xfrm>
          <a:prstGeom prst="ellipse">
            <a:avLst/>
          </a:prstGeom>
          <a:solidFill>
            <a:schemeClr val="bg1">
              <a:lumMod val="65000"/>
            </a:schemeClr>
          </a:solidFill>
        </p:spPr>
        <p:txBody>
          <a:bodyPr/>
          <a:lstStyle>
            <a:lvl1pPr algn="ctr">
              <a:buNone/>
              <a:defRPr sz="1000"/>
            </a:lvl1pPr>
          </a:lstStyle>
          <a:p>
            <a:r>
              <a:rPr lang="sv-SE"/>
              <a:t>Klicka på ikonen för att lägga till en bild</a:t>
            </a:r>
          </a:p>
        </p:txBody>
      </p:sp>
      <p:sp>
        <p:nvSpPr>
          <p:cNvPr id="15" name="Platshållare för text 16">
            <a:extLst>
              <a:ext uri="{FF2B5EF4-FFF2-40B4-BE49-F238E27FC236}">
                <a16:creationId xmlns:a16="http://schemas.microsoft.com/office/drawing/2014/main" id="{F4913513-AAC4-3CB9-C6AB-9E2A7F24C6DB}"/>
              </a:ext>
            </a:extLst>
          </p:cNvPr>
          <p:cNvSpPr>
            <a:spLocks noGrp="1"/>
          </p:cNvSpPr>
          <p:nvPr>
            <p:ph type="body" sz="quarter" idx="18" hasCustomPrompt="1"/>
          </p:nvPr>
        </p:nvSpPr>
        <p:spPr>
          <a:xfrm>
            <a:off x="727650" y="4655336"/>
            <a:ext cx="2093643" cy="1366052"/>
          </a:xfrm>
        </p:spPr>
        <p:txBody>
          <a:bodyPr/>
          <a:lstStyle>
            <a:lvl1pPr marL="0" indent="0" algn="ctr">
              <a:spcBef>
                <a:spcPts val="0"/>
              </a:spcBef>
              <a:buNone/>
              <a:defRPr sz="1600" b="1"/>
            </a:lvl1pPr>
          </a:lstStyle>
          <a:p>
            <a:pPr lvl="0"/>
            <a:r>
              <a:rPr lang="sv-SE"/>
              <a:t>Skriv text</a:t>
            </a:r>
          </a:p>
        </p:txBody>
      </p:sp>
      <p:sp>
        <p:nvSpPr>
          <p:cNvPr id="16" name="Platshållare för text 16">
            <a:extLst>
              <a:ext uri="{FF2B5EF4-FFF2-40B4-BE49-F238E27FC236}">
                <a16:creationId xmlns:a16="http://schemas.microsoft.com/office/drawing/2014/main" id="{2AF33818-3759-B0DE-35B2-F04AD5AD9A38}"/>
              </a:ext>
            </a:extLst>
          </p:cNvPr>
          <p:cNvSpPr>
            <a:spLocks noGrp="1"/>
          </p:cNvSpPr>
          <p:nvPr>
            <p:ph type="body" sz="quarter" idx="19" hasCustomPrompt="1"/>
          </p:nvPr>
        </p:nvSpPr>
        <p:spPr>
          <a:xfrm>
            <a:off x="2893676" y="4655336"/>
            <a:ext cx="2093643" cy="1366052"/>
          </a:xfrm>
        </p:spPr>
        <p:txBody>
          <a:bodyPr/>
          <a:lstStyle>
            <a:lvl1pPr marL="0" indent="0" algn="ctr">
              <a:spcBef>
                <a:spcPts val="0"/>
              </a:spcBef>
              <a:buNone/>
              <a:defRPr sz="1600" b="1"/>
            </a:lvl1pPr>
          </a:lstStyle>
          <a:p>
            <a:pPr lvl="0"/>
            <a:r>
              <a:rPr lang="sv-SE"/>
              <a:t>Skriv text</a:t>
            </a:r>
          </a:p>
        </p:txBody>
      </p:sp>
      <p:sp>
        <p:nvSpPr>
          <p:cNvPr id="17" name="Platshållare för text 16">
            <a:extLst>
              <a:ext uri="{FF2B5EF4-FFF2-40B4-BE49-F238E27FC236}">
                <a16:creationId xmlns:a16="http://schemas.microsoft.com/office/drawing/2014/main" id="{20245971-74CC-7849-5DD2-0C123169A19F}"/>
              </a:ext>
            </a:extLst>
          </p:cNvPr>
          <p:cNvSpPr>
            <a:spLocks noGrp="1"/>
          </p:cNvSpPr>
          <p:nvPr>
            <p:ph type="body" sz="quarter" idx="20" hasCustomPrompt="1"/>
          </p:nvPr>
        </p:nvSpPr>
        <p:spPr>
          <a:xfrm>
            <a:off x="5037357" y="4655336"/>
            <a:ext cx="2093643" cy="1366052"/>
          </a:xfrm>
        </p:spPr>
        <p:txBody>
          <a:bodyPr/>
          <a:lstStyle>
            <a:lvl1pPr marL="0" indent="0" algn="ctr">
              <a:spcBef>
                <a:spcPts val="0"/>
              </a:spcBef>
              <a:buNone/>
              <a:defRPr sz="1600" b="1"/>
            </a:lvl1pPr>
          </a:lstStyle>
          <a:p>
            <a:pPr lvl="0"/>
            <a:r>
              <a:rPr lang="sv-SE"/>
              <a:t>Skriv text</a:t>
            </a:r>
          </a:p>
        </p:txBody>
      </p:sp>
      <p:sp>
        <p:nvSpPr>
          <p:cNvPr id="18" name="Platshållare för text 16">
            <a:extLst>
              <a:ext uri="{FF2B5EF4-FFF2-40B4-BE49-F238E27FC236}">
                <a16:creationId xmlns:a16="http://schemas.microsoft.com/office/drawing/2014/main" id="{ACA079A5-6205-3BFA-0F08-1D3993E2A735}"/>
              </a:ext>
            </a:extLst>
          </p:cNvPr>
          <p:cNvSpPr>
            <a:spLocks noGrp="1"/>
          </p:cNvSpPr>
          <p:nvPr>
            <p:ph type="body" sz="quarter" idx="21" hasCustomPrompt="1"/>
          </p:nvPr>
        </p:nvSpPr>
        <p:spPr>
          <a:xfrm>
            <a:off x="7192859" y="4655336"/>
            <a:ext cx="2093643" cy="1366052"/>
          </a:xfrm>
        </p:spPr>
        <p:txBody>
          <a:bodyPr/>
          <a:lstStyle>
            <a:lvl1pPr marL="0" indent="0" algn="ctr">
              <a:spcBef>
                <a:spcPts val="0"/>
              </a:spcBef>
              <a:buNone/>
              <a:defRPr sz="1600" b="1"/>
            </a:lvl1pPr>
          </a:lstStyle>
          <a:p>
            <a:pPr lvl="0"/>
            <a:r>
              <a:rPr lang="sv-SE"/>
              <a:t>Skriv text</a:t>
            </a:r>
          </a:p>
        </p:txBody>
      </p:sp>
      <p:sp>
        <p:nvSpPr>
          <p:cNvPr id="20" name="Platshållare för text 16">
            <a:extLst>
              <a:ext uri="{FF2B5EF4-FFF2-40B4-BE49-F238E27FC236}">
                <a16:creationId xmlns:a16="http://schemas.microsoft.com/office/drawing/2014/main" id="{15C20723-CD2E-A48F-768E-935F408E7BB0}"/>
              </a:ext>
            </a:extLst>
          </p:cNvPr>
          <p:cNvSpPr>
            <a:spLocks noGrp="1"/>
          </p:cNvSpPr>
          <p:nvPr>
            <p:ph type="body" sz="quarter" idx="22" hasCustomPrompt="1"/>
          </p:nvPr>
        </p:nvSpPr>
        <p:spPr>
          <a:xfrm>
            <a:off x="9347064" y="4655336"/>
            <a:ext cx="2093643" cy="1366052"/>
          </a:xfrm>
        </p:spPr>
        <p:txBody>
          <a:bodyPr/>
          <a:lstStyle>
            <a:lvl1pPr marL="0" indent="0" algn="ctr">
              <a:spcBef>
                <a:spcPts val="0"/>
              </a:spcBef>
              <a:buNone/>
              <a:defRPr sz="1600" b="1"/>
            </a:lvl1pPr>
          </a:lstStyle>
          <a:p>
            <a:pPr lvl="0"/>
            <a:r>
              <a:rPr lang="sv-SE"/>
              <a:t>Skriv text</a:t>
            </a:r>
          </a:p>
        </p:txBody>
      </p:sp>
    </p:spTree>
    <p:extLst>
      <p:ext uri="{BB962C8B-B14F-4D97-AF65-F5344CB8AC3E}">
        <p14:creationId xmlns:p14="http://schemas.microsoft.com/office/powerpoint/2010/main" val="27795742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Media">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8" name="Platshållare för media 7">
            <a:extLst>
              <a:ext uri="{FF2B5EF4-FFF2-40B4-BE49-F238E27FC236}">
                <a16:creationId xmlns:a16="http://schemas.microsoft.com/office/drawing/2014/main" id="{9C0ADC85-6F17-5F2C-4C69-D5A409C6F80D}"/>
              </a:ext>
            </a:extLst>
          </p:cNvPr>
          <p:cNvSpPr>
            <a:spLocks noGrp="1"/>
          </p:cNvSpPr>
          <p:nvPr>
            <p:ph type="media" sz="quarter" idx="13"/>
          </p:nvPr>
        </p:nvSpPr>
        <p:spPr>
          <a:xfrm>
            <a:off x="155575" y="152400"/>
            <a:ext cx="11880850" cy="6553200"/>
          </a:xfrm>
          <a:prstGeom prst="rect">
            <a:avLst/>
          </a:prstGeom>
          <a:solidFill>
            <a:schemeClr val="tx1"/>
          </a:solidFill>
        </p:spPr>
        <p:txBody>
          <a:bodyPr wrap="square">
            <a:noAutofit/>
          </a:bodyPr>
          <a:lstStyle/>
          <a:p>
            <a:r>
              <a:rPr lang="sv-SE"/>
              <a:t>Klicka på ikonen för att lägga till ett medieklipp</a:t>
            </a:r>
          </a:p>
        </p:txBody>
      </p:sp>
    </p:spTree>
    <p:extLst>
      <p:ext uri="{BB962C8B-B14F-4D97-AF65-F5344CB8AC3E}">
        <p14:creationId xmlns:p14="http://schemas.microsoft.com/office/powerpoint/2010/main" val="26682913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ock: Rubrik och innehåll  ">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30D34C43-D2D3-A823-B194-894E679835DF}"/>
              </a:ext>
            </a:extLst>
          </p:cNvPr>
          <p:cNvSpPr/>
          <p:nvPr userDrawn="1"/>
        </p:nvSpPr>
        <p:spPr>
          <a:xfrm>
            <a:off x="155575" y="152400"/>
            <a:ext cx="8519298" cy="65427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a:xfrm>
            <a:off x="731838" y="535604"/>
            <a:ext cx="7304330" cy="935626"/>
          </a:xfrm>
        </p:spPr>
        <p:txBody>
          <a:bodyPr/>
          <a:lstStyle/>
          <a:p>
            <a:r>
              <a:rPr lang="sv-SE"/>
              <a:t>Skriv rubrik</a:t>
            </a:r>
          </a:p>
        </p:txBody>
      </p:sp>
      <p:sp>
        <p:nvSpPr>
          <p:cNvPr id="5" name="Platshållare för innehåll 2">
            <a:extLst>
              <a:ext uri="{FF2B5EF4-FFF2-40B4-BE49-F238E27FC236}">
                <a16:creationId xmlns:a16="http://schemas.microsoft.com/office/drawing/2014/main" id="{92064DA8-428D-E613-39C6-CA7446F7C543}"/>
              </a:ext>
            </a:extLst>
          </p:cNvPr>
          <p:cNvSpPr>
            <a:spLocks noGrp="1"/>
          </p:cNvSpPr>
          <p:nvPr>
            <p:ph idx="1" hasCustomPrompt="1"/>
          </p:nvPr>
        </p:nvSpPr>
        <p:spPr>
          <a:xfrm>
            <a:off x="731837" y="1720359"/>
            <a:ext cx="7304331"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3761869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ock: Rubrik, innehåll och text  ">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30D34C43-D2D3-A823-B194-894E679835DF}"/>
              </a:ext>
            </a:extLst>
          </p:cNvPr>
          <p:cNvSpPr/>
          <p:nvPr userDrawn="1"/>
        </p:nvSpPr>
        <p:spPr>
          <a:xfrm>
            <a:off x="155575" y="152400"/>
            <a:ext cx="8519298" cy="65427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a:xfrm>
            <a:off x="731838" y="535604"/>
            <a:ext cx="7304330" cy="935626"/>
          </a:xfrm>
        </p:spPr>
        <p:txBody>
          <a:bodyPr/>
          <a:lstStyle/>
          <a:p>
            <a:r>
              <a:rPr lang="sv-SE"/>
              <a:t>Skriv rubrik</a:t>
            </a:r>
          </a:p>
        </p:txBody>
      </p:sp>
      <p:sp>
        <p:nvSpPr>
          <p:cNvPr id="5" name="Platshållare för innehåll 2">
            <a:extLst>
              <a:ext uri="{FF2B5EF4-FFF2-40B4-BE49-F238E27FC236}">
                <a16:creationId xmlns:a16="http://schemas.microsoft.com/office/drawing/2014/main" id="{92064DA8-428D-E613-39C6-CA7446F7C543}"/>
              </a:ext>
            </a:extLst>
          </p:cNvPr>
          <p:cNvSpPr>
            <a:spLocks noGrp="1"/>
          </p:cNvSpPr>
          <p:nvPr>
            <p:ph idx="1" hasCustomPrompt="1"/>
          </p:nvPr>
        </p:nvSpPr>
        <p:spPr>
          <a:xfrm>
            <a:off x="731837" y="1720359"/>
            <a:ext cx="7304331" cy="4301029"/>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6" name="Platshållare för text 16">
            <a:extLst>
              <a:ext uri="{FF2B5EF4-FFF2-40B4-BE49-F238E27FC236}">
                <a16:creationId xmlns:a16="http://schemas.microsoft.com/office/drawing/2014/main" id="{BDE9FF43-E8DB-944C-62AD-8DA8AED67770}"/>
              </a:ext>
            </a:extLst>
          </p:cNvPr>
          <p:cNvSpPr>
            <a:spLocks noGrp="1"/>
          </p:cNvSpPr>
          <p:nvPr>
            <p:ph type="body" sz="quarter" idx="14" hasCustomPrompt="1"/>
          </p:nvPr>
        </p:nvSpPr>
        <p:spPr>
          <a:xfrm>
            <a:off x="9242089" y="1734482"/>
            <a:ext cx="2361882" cy="2427210"/>
          </a:xfrm>
        </p:spPr>
        <p:txBody>
          <a:bodyPr/>
          <a:lstStyle>
            <a:lvl1pPr marL="0" indent="0">
              <a:buNone/>
              <a:defRPr sz="1600"/>
            </a:lvl1pPr>
          </a:lstStyle>
          <a:p>
            <a:pPr lvl="0"/>
            <a:r>
              <a:rPr lang="sv-SE"/>
              <a:t>Skriv text</a:t>
            </a:r>
          </a:p>
        </p:txBody>
      </p:sp>
    </p:spTree>
    <p:extLst>
      <p:ext uri="{BB962C8B-B14F-4D97-AF65-F5344CB8AC3E}">
        <p14:creationId xmlns:p14="http://schemas.microsoft.com/office/powerpoint/2010/main" val="17464783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Block: Text till vänster">
    <p:bg>
      <p:bgPr>
        <a:solidFill>
          <a:schemeClr val="tx2">
            <a:alpha val="25000"/>
          </a:schemeClr>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30D34C43-D2D3-A823-B194-894E679835DF}"/>
              </a:ext>
            </a:extLst>
          </p:cNvPr>
          <p:cNvSpPr/>
          <p:nvPr userDrawn="1"/>
        </p:nvSpPr>
        <p:spPr>
          <a:xfrm>
            <a:off x="3517126" y="152400"/>
            <a:ext cx="8519298" cy="65427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7" name="Rubrik 6">
            <a:extLst>
              <a:ext uri="{FF2B5EF4-FFF2-40B4-BE49-F238E27FC236}">
                <a16:creationId xmlns:a16="http://schemas.microsoft.com/office/drawing/2014/main" id="{87EC488D-21A1-EE92-338E-29282A9C6901}"/>
              </a:ext>
            </a:extLst>
          </p:cNvPr>
          <p:cNvSpPr>
            <a:spLocks noGrp="1"/>
          </p:cNvSpPr>
          <p:nvPr>
            <p:ph type="title" hasCustomPrompt="1"/>
          </p:nvPr>
        </p:nvSpPr>
        <p:spPr>
          <a:xfrm>
            <a:off x="731838" y="535604"/>
            <a:ext cx="2361882" cy="866476"/>
          </a:xfrm>
        </p:spPr>
        <p:txBody>
          <a:bodyPr anchor="b"/>
          <a:lstStyle>
            <a:lvl1pPr>
              <a:defRPr sz="1800"/>
            </a:lvl1pPr>
          </a:lstStyle>
          <a:p>
            <a:r>
              <a:rPr lang="sv-SE"/>
              <a:t>Skriv rubrik</a:t>
            </a:r>
          </a:p>
        </p:txBody>
      </p:sp>
      <p:sp>
        <p:nvSpPr>
          <p:cNvPr id="12" name="Platshållare för text 16">
            <a:extLst>
              <a:ext uri="{FF2B5EF4-FFF2-40B4-BE49-F238E27FC236}">
                <a16:creationId xmlns:a16="http://schemas.microsoft.com/office/drawing/2014/main" id="{EE902E8C-ECBD-E64D-3260-D19BEDEEF190}"/>
              </a:ext>
            </a:extLst>
          </p:cNvPr>
          <p:cNvSpPr>
            <a:spLocks noGrp="1"/>
          </p:cNvSpPr>
          <p:nvPr>
            <p:ph type="body" sz="quarter" idx="14" hasCustomPrompt="1"/>
          </p:nvPr>
        </p:nvSpPr>
        <p:spPr>
          <a:xfrm>
            <a:off x="731839" y="1650048"/>
            <a:ext cx="2361882" cy="2563812"/>
          </a:xfrm>
        </p:spPr>
        <p:txBody>
          <a:bodyPr/>
          <a:lstStyle>
            <a:lvl1pPr marL="0" indent="0">
              <a:buNone/>
              <a:defRPr sz="1600"/>
            </a:lvl1pPr>
          </a:lstStyle>
          <a:p>
            <a:pPr lvl="0"/>
            <a:r>
              <a:rPr lang="sv-SE"/>
              <a:t>Skriv text</a:t>
            </a:r>
          </a:p>
        </p:txBody>
      </p:sp>
      <p:pic>
        <p:nvPicPr>
          <p:cNvPr id="5" name="Bildobjekt 4" descr="En bild som visar text, Teckensnitt, logotyp, Grafik&#10;&#10;AI-genererat innehåll kan vara felaktigt.">
            <a:extLst>
              <a:ext uri="{FF2B5EF4-FFF2-40B4-BE49-F238E27FC236}">
                <a16:creationId xmlns:a16="http://schemas.microsoft.com/office/drawing/2014/main" id="{3F8E7885-C616-F239-BA50-CA6FAC5195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
        <p:nvSpPr>
          <p:cNvPr id="11" name="Platshållare för innehåll 2">
            <a:extLst>
              <a:ext uri="{FF2B5EF4-FFF2-40B4-BE49-F238E27FC236}">
                <a16:creationId xmlns:a16="http://schemas.microsoft.com/office/drawing/2014/main" id="{51F2EBD8-6CFE-F6F0-B2E0-5CCB4D068127}"/>
              </a:ext>
            </a:extLst>
          </p:cNvPr>
          <p:cNvSpPr>
            <a:spLocks noGrp="1"/>
          </p:cNvSpPr>
          <p:nvPr>
            <p:ph idx="1" hasCustomPrompt="1"/>
          </p:nvPr>
        </p:nvSpPr>
        <p:spPr>
          <a:xfrm>
            <a:off x="3990109" y="535605"/>
            <a:ext cx="6470073" cy="3678256"/>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3" name="Platshållare för text 16">
            <a:extLst>
              <a:ext uri="{FF2B5EF4-FFF2-40B4-BE49-F238E27FC236}">
                <a16:creationId xmlns:a16="http://schemas.microsoft.com/office/drawing/2014/main" id="{4D45BF32-7674-52D7-7697-566DBF23C8D9}"/>
              </a:ext>
            </a:extLst>
          </p:cNvPr>
          <p:cNvSpPr>
            <a:spLocks noGrp="1"/>
          </p:cNvSpPr>
          <p:nvPr>
            <p:ph type="body" sz="quarter" idx="15" hasCustomPrompt="1"/>
          </p:nvPr>
        </p:nvSpPr>
        <p:spPr>
          <a:xfrm>
            <a:off x="3990109" y="4876800"/>
            <a:ext cx="6470073" cy="1144588"/>
          </a:xfrm>
        </p:spPr>
        <p:txBody>
          <a:bodyPr/>
          <a:lstStyle>
            <a:lvl1pPr>
              <a:buNone/>
              <a:defRPr/>
            </a:lvl1pPr>
            <a:lvl2pPr>
              <a:buNone/>
              <a:defRPr/>
            </a:lvl2pPr>
            <a:lvl5pPr>
              <a:defRPr/>
            </a:lvl5pPr>
          </a:lstStyle>
          <a:p>
            <a:pPr lvl="0"/>
            <a:r>
              <a:rPr lang="sv-SE"/>
              <a:t>Skriv text</a:t>
            </a:r>
          </a:p>
        </p:txBody>
      </p:sp>
    </p:spTree>
    <p:extLst>
      <p:ext uri="{BB962C8B-B14F-4D97-AF65-F5344CB8AC3E}">
        <p14:creationId xmlns:p14="http://schemas.microsoft.com/office/powerpoint/2010/main" val="23062948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ock: Rubrik och innehåll">
    <p:spTree>
      <p:nvGrpSpPr>
        <p:cNvPr id="1" name=""/>
        <p:cNvGrpSpPr/>
        <p:nvPr/>
      </p:nvGrpSpPr>
      <p:grpSpPr>
        <a:xfrm>
          <a:off x="0" y="0"/>
          <a:ext cx="0" cy="0"/>
          <a:chOff x="0" y="0"/>
          <a:chExt cx="0" cy="0"/>
        </a:xfrm>
      </p:grpSpPr>
      <p:sp>
        <p:nvSpPr>
          <p:cNvPr id="8" name="Frihandsfigur: Form 7">
            <a:extLst>
              <a:ext uri="{FF2B5EF4-FFF2-40B4-BE49-F238E27FC236}">
                <a16:creationId xmlns:a16="http://schemas.microsoft.com/office/drawing/2014/main" id="{13436ED3-5706-0AD5-9E0A-71313CD34708}"/>
              </a:ext>
            </a:extLst>
          </p:cNvPr>
          <p:cNvSpPr/>
          <p:nvPr userDrawn="1"/>
        </p:nvSpPr>
        <p:spPr>
          <a:xfrm flipH="1">
            <a:off x="7278070" y="152400"/>
            <a:ext cx="4758354" cy="6542706"/>
          </a:xfrm>
          <a:custGeom>
            <a:avLst/>
            <a:gdLst>
              <a:gd name="connsiteX0" fmla="*/ 4519792 w 4758354"/>
              <a:gd name="connsiteY0" fmla="*/ 0 h 6542706"/>
              <a:gd name="connsiteX1" fmla="*/ 1075724 w 4758354"/>
              <a:gd name="connsiteY1" fmla="*/ 0 h 6542706"/>
              <a:gd name="connsiteX2" fmla="*/ 1075724 w 4758354"/>
              <a:gd name="connsiteY2" fmla="*/ 1102523 h 6542706"/>
              <a:gd name="connsiteX3" fmla="*/ 0 w 4758354"/>
              <a:gd name="connsiteY3" fmla="*/ 1102523 h 6542706"/>
              <a:gd name="connsiteX4" fmla="*/ 0 w 4758354"/>
              <a:gd name="connsiteY4" fmla="*/ 6542706 h 6542706"/>
              <a:gd name="connsiteX5" fmla="*/ 2683041 w 4758354"/>
              <a:gd name="connsiteY5" fmla="*/ 6542598 h 6542706"/>
              <a:gd name="connsiteX6" fmla="*/ 4758331 w 4758354"/>
              <a:gd name="connsiteY6" fmla="*/ 2344310 h 6542706"/>
              <a:gd name="connsiteX7" fmla="*/ 4519792 w 4758354"/>
              <a:gd name="connsiteY7" fmla="*/ 0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58354" h="6542706">
                <a:moveTo>
                  <a:pt x="4519792" y="0"/>
                </a:moveTo>
                <a:lnTo>
                  <a:pt x="1075724" y="0"/>
                </a:lnTo>
                <a:lnTo>
                  <a:pt x="1075724" y="1102523"/>
                </a:lnTo>
                <a:lnTo>
                  <a:pt x="0" y="1102523"/>
                </a:lnTo>
                <a:lnTo>
                  <a:pt x="0" y="6542706"/>
                </a:lnTo>
                <a:lnTo>
                  <a:pt x="2683041" y="6542598"/>
                </a:lnTo>
                <a:cubicBezTo>
                  <a:pt x="3476096" y="5842865"/>
                  <a:pt x="4764665" y="3790682"/>
                  <a:pt x="4758331" y="2344310"/>
                </a:cubicBezTo>
                <a:cubicBezTo>
                  <a:pt x="4747892" y="1135536"/>
                  <a:pt x="4634606" y="363091"/>
                  <a:pt x="4519792" y="0"/>
                </a:cubicBez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text 16">
            <a:extLst>
              <a:ext uri="{FF2B5EF4-FFF2-40B4-BE49-F238E27FC236}">
                <a16:creationId xmlns:a16="http://schemas.microsoft.com/office/drawing/2014/main" id="{CB791B97-7020-8BAE-99E6-C0CE5D4ACDFF}"/>
              </a:ext>
            </a:extLst>
          </p:cNvPr>
          <p:cNvSpPr>
            <a:spLocks noGrp="1"/>
          </p:cNvSpPr>
          <p:nvPr>
            <p:ph type="body" sz="quarter" idx="15" hasCustomPrompt="1"/>
          </p:nvPr>
        </p:nvSpPr>
        <p:spPr>
          <a:xfrm>
            <a:off x="731838" y="4876800"/>
            <a:ext cx="9828213" cy="1144588"/>
          </a:xfrm>
        </p:spPr>
        <p:txBody>
          <a:bodyPr/>
          <a:lstStyle>
            <a:lvl1pPr>
              <a:buNone/>
              <a:defRPr/>
            </a:lvl1pPr>
            <a:lvl2pPr>
              <a:buNone/>
              <a:defRPr/>
            </a:lvl2pPr>
            <a:lvl5pPr>
              <a:defRPr/>
            </a:lvl5pPr>
          </a:lstStyle>
          <a:p>
            <a:pPr lvl="0"/>
            <a:r>
              <a:rPr lang="sv-SE"/>
              <a:t>Skriv text</a:t>
            </a:r>
          </a:p>
        </p:txBody>
      </p:sp>
      <p:sp>
        <p:nvSpPr>
          <p:cNvPr id="14" name="Platshållare för datum 13">
            <a:extLst>
              <a:ext uri="{FF2B5EF4-FFF2-40B4-BE49-F238E27FC236}">
                <a16:creationId xmlns:a16="http://schemas.microsoft.com/office/drawing/2014/main" id="{279CFC88-4314-5FB0-9BE1-9E166C067439}"/>
              </a:ext>
            </a:extLst>
          </p:cNvPr>
          <p:cNvSpPr>
            <a:spLocks noGrp="1"/>
          </p:cNvSpPr>
          <p:nvPr>
            <p:ph type="dt" sz="half" idx="16"/>
          </p:nvPr>
        </p:nvSpPr>
        <p:spPr/>
        <p:txBody>
          <a:bodyPr/>
          <a:lstStyle/>
          <a:p>
            <a:fld id="{CE301DB0-D17F-4836-AE1D-1A77F0510065}" type="datetimeFigureOut">
              <a:rPr lang="sv-SE" smtClean="0"/>
              <a:pPr/>
              <a:t>2026-09-21</a:t>
            </a:fld>
            <a:endParaRPr lang="sv-SE" sz="1000"/>
          </a:p>
        </p:txBody>
      </p:sp>
      <p:sp>
        <p:nvSpPr>
          <p:cNvPr id="15" name="Platshållare för sidfot 14">
            <a:extLst>
              <a:ext uri="{FF2B5EF4-FFF2-40B4-BE49-F238E27FC236}">
                <a16:creationId xmlns:a16="http://schemas.microsoft.com/office/drawing/2014/main" id="{8D2012C3-60A6-506E-1C63-B4A8D49EE99A}"/>
              </a:ext>
            </a:extLst>
          </p:cNvPr>
          <p:cNvSpPr>
            <a:spLocks noGrp="1"/>
          </p:cNvSpPr>
          <p:nvPr>
            <p:ph type="ftr" sz="quarter" idx="17"/>
          </p:nvPr>
        </p:nvSpPr>
        <p:spPr/>
        <p:txBody>
          <a:bodyPr/>
          <a:lstStyle/>
          <a:p>
            <a:endParaRPr lang="sv-SE" sz="1000"/>
          </a:p>
        </p:txBody>
      </p:sp>
      <p:sp>
        <p:nvSpPr>
          <p:cNvPr id="16" name="Platshållare för bildnummer 15">
            <a:extLst>
              <a:ext uri="{FF2B5EF4-FFF2-40B4-BE49-F238E27FC236}">
                <a16:creationId xmlns:a16="http://schemas.microsoft.com/office/drawing/2014/main" id="{1E7A5530-AA24-8C60-9E7F-6FCDFC115FDB}"/>
              </a:ext>
            </a:extLst>
          </p:cNvPr>
          <p:cNvSpPr>
            <a:spLocks noGrp="1"/>
          </p:cNvSpPr>
          <p:nvPr>
            <p:ph type="sldNum" sz="quarter" idx="18"/>
          </p:nvPr>
        </p:nvSpPr>
        <p:spPr/>
        <p:txBody>
          <a:bodyPr/>
          <a:lstStyle/>
          <a:p>
            <a:fld id="{6C8ACD64-223D-4F87-8446-ED9C3AEBED7D}" type="slidenum">
              <a:rPr lang="sv-SE" smtClean="0"/>
              <a:pPr/>
              <a:t>‹#›</a:t>
            </a:fld>
            <a:endParaRPr lang="sv-SE" sz="1000"/>
          </a:p>
        </p:txBody>
      </p:sp>
      <p:sp>
        <p:nvSpPr>
          <p:cNvPr id="18" name="Platshållare för innehåll 2">
            <a:extLst>
              <a:ext uri="{FF2B5EF4-FFF2-40B4-BE49-F238E27FC236}">
                <a16:creationId xmlns:a16="http://schemas.microsoft.com/office/drawing/2014/main" id="{099AC08A-A73F-E2E6-4AD8-6CB15EC6CAA8}"/>
              </a:ext>
            </a:extLst>
          </p:cNvPr>
          <p:cNvSpPr>
            <a:spLocks noGrp="1"/>
          </p:cNvSpPr>
          <p:nvPr>
            <p:ph idx="1" hasCustomPrompt="1"/>
          </p:nvPr>
        </p:nvSpPr>
        <p:spPr>
          <a:xfrm>
            <a:off x="731838" y="1720359"/>
            <a:ext cx="6103302" cy="2569701"/>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9" name="Rubrik 18">
            <a:extLst>
              <a:ext uri="{FF2B5EF4-FFF2-40B4-BE49-F238E27FC236}">
                <a16:creationId xmlns:a16="http://schemas.microsoft.com/office/drawing/2014/main" id="{3033C5C1-2046-7D6F-BC23-5C2D2AACA17E}"/>
              </a:ext>
            </a:extLst>
          </p:cNvPr>
          <p:cNvSpPr>
            <a:spLocks noGrp="1"/>
          </p:cNvSpPr>
          <p:nvPr>
            <p:ph type="title" hasCustomPrompt="1"/>
          </p:nvPr>
        </p:nvSpPr>
        <p:spPr>
          <a:xfrm>
            <a:off x="731838" y="535604"/>
            <a:ext cx="6103302" cy="935626"/>
          </a:xfrm>
        </p:spPr>
        <p:txBody>
          <a:bodyPr/>
          <a:lstStyle>
            <a:lvl1pPr>
              <a:defRPr/>
            </a:lvl1pPr>
          </a:lstStyle>
          <a:p>
            <a:r>
              <a:rPr lang="sv-SE"/>
              <a:t>Skriv rubrik</a:t>
            </a:r>
          </a:p>
        </p:txBody>
      </p:sp>
    </p:spTree>
    <p:extLst>
      <p:ext uri="{BB962C8B-B14F-4D97-AF65-F5344CB8AC3E}">
        <p14:creationId xmlns:p14="http://schemas.microsoft.com/office/powerpoint/2010/main" val="7332367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ock: Rubrik och innehåll ">
    <p:spTree>
      <p:nvGrpSpPr>
        <p:cNvPr id="1" name=""/>
        <p:cNvGrpSpPr/>
        <p:nvPr/>
      </p:nvGrpSpPr>
      <p:grpSpPr>
        <a:xfrm>
          <a:off x="0" y="0"/>
          <a:ext cx="0" cy="0"/>
          <a:chOff x="0" y="0"/>
          <a:chExt cx="0" cy="0"/>
        </a:xfrm>
      </p:grpSpPr>
      <p:sp>
        <p:nvSpPr>
          <p:cNvPr id="4" name="Rektangel 8">
            <a:extLst>
              <a:ext uri="{FF2B5EF4-FFF2-40B4-BE49-F238E27FC236}">
                <a16:creationId xmlns:a16="http://schemas.microsoft.com/office/drawing/2014/main" id="{FC3B5AA4-098D-530D-E1D3-B67197527C79}"/>
              </a:ext>
            </a:extLst>
          </p:cNvPr>
          <p:cNvSpPr/>
          <p:nvPr userDrawn="1"/>
        </p:nvSpPr>
        <p:spPr>
          <a:xfrm>
            <a:off x="155574" y="152400"/>
            <a:ext cx="4758354" cy="6542706"/>
          </a:xfrm>
          <a:custGeom>
            <a:avLst/>
            <a:gdLst>
              <a:gd name="connsiteX0" fmla="*/ 0 w 4519792"/>
              <a:gd name="connsiteY0" fmla="*/ 0 h 6542706"/>
              <a:gd name="connsiteX1" fmla="*/ 4519792 w 4519792"/>
              <a:gd name="connsiteY1" fmla="*/ 0 h 6542706"/>
              <a:gd name="connsiteX2" fmla="*/ 4519792 w 4519792"/>
              <a:gd name="connsiteY2" fmla="*/ 6542706 h 6542706"/>
              <a:gd name="connsiteX3" fmla="*/ 0 w 4519792"/>
              <a:gd name="connsiteY3" fmla="*/ 6542706 h 6542706"/>
              <a:gd name="connsiteX4" fmla="*/ 0 w 4519792"/>
              <a:gd name="connsiteY4" fmla="*/ 0 h 6542706"/>
              <a:gd name="connsiteX0" fmla="*/ 0 w 4519792"/>
              <a:gd name="connsiteY0" fmla="*/ 0 h 6542706"/>
              <a:gd name="connsiteX1" fmla="*/ 4519792 w 4519792"/>
              <a:gd name="connsiteY1" fmla="*/ 0 h 6542706"/>
              <a:gd name="connsiteX2" fmla="*/ 4519792 w 4519792"/>
              <a:gd name="connsiteY2" fmla="*/ 6542706 h 6542706"/>
              <a:gd name="connsiteX3" fmla="*/ 2683041 w 4519792"/>
              <a:gd name="connsiteY3" fmla="*/ 6542598 h 6542706"/>
              <a:gd name="connsiteX4" fmla="*/ 0 w 4519792"/>
              <a:gd name="connsiteY4" fmla="*/ 6542706 h 6542706"/>
              <a:gd name="connsiteX5" fmla="*/ 0 w 4519792"/>
              <a:gd name="connsiteY5" fmla="*/ 0 h 6542706"/>
              <a:gd name="connsiteX0" fmla="*/ 0 w 4519792"/>
              <a:gd name="connsiteY0" fmla="*/ 0 h 6542706"/>
              <a:gd name="connsiteX1" fmla="*/ 4519792 w 4519792"/>
              <a:gd name="connsiteY1" fmla="*/ 0 h 6542706"/>
              <a:gd name="connsiteX2" fmla="*/ 4511841 w 4519792"/>
              <a:gd name="connsiteY2" fmla="*/ 3592664 h 6542706"/>
              <a:gd name="connsiteX3" fmla="*/ 4519792 w 4519792"/>
              <a:gd name="connsiteY3" fmla="*/ 6542706 h 6542706"/>
              <a:gd name="connsiteX4" fmla="*/ 2683041 w 4519792"/>
              <a:gd name="connsiteY4" fmla="*/ 6542598 h 6542706"/>
              <a:gd name="connsiteX5" fmla="*/ 0 w 4519792"/>
              <a:gd name="connsiteY5" fmla="*/ 6542706 h 6542706"/>
              <a:gd name="connsiteX6" fmla="*/ 0 w 4519792"/>
              <a:gd name="connsiteY6" fmla="*/ 0 h 6542706"/>
              <a:gd name="connsiteX0" fmla="*/ 0 w 4758352"/>
              <a:gd name="connsiteY0" fmla="*/ 0 h 6542706"/>
              <a:gd name="connsiteX1" fmla="*/ 4519792 w 4758352"/>
              <a:gd name="connsiteY1" fmla="*/ 0 h 6542706"/>
              <a:gd name="connsiteX2" fmla="*/ 4758331 w 4758352"/>
              <a:gd name="connsiteY2" fmla="*/ 2344310 h 6542706"/>
              <a:gd name="connsiteX3" fmla="*/ 4519792 w 4758352"/>
              <a:gd name="connsiteY3" fmla="*/ 6542706 h 6542706"/>
              <a:gd name="connsiteX4" fmla="*/ 2683041 w 4758352"/>
              <a:gd name="connsiteY4" fmla="*/ 6542598 h 6542706"/>
              <a:gd name="connsiteX5" fmla="*/ 0 w 4758352"/>
              <a:gd name="connsiteY5" fmla="*/ 6542706 h 6542706"/>
              <a:gd name="connsiteX6" fmla="*/ 0 w 4758352"/>
              <a:gd name="connsiteY6" fmla="*/ 0 h 6542706"/>
              <a:gd name="connsiteX0" fmla="*/ 0 w 4758880"/>
              <a:gd name="connsiteY0" fmla="*/ 0 h 6542706"/>
              <a:gd name="connsiteX1" fmla="*/ 4519792 w 4758880"/>
              <a:gd name="connsiteY1" fmla="*/ 0 h 6542706"/>
              <a:gd name="connsiteX2" fmla="*/ 4758331 w 4758880"/>
              <a:gd name="connsiteY2" fmla="*/ 2344310 h 6542706"/>
              <a:gd name="connsiteX3" fmla="*/ 4519792 w 4758880"/>
              <a:gd name="connsiteY3" fmla="*/ 6542706 h 6542706"/>
              <a:gd name="connsiteX4" fmla="*/ 2683041 w 4758880"/>
              <a:gd name="connsiteY4" fmla="*/ 6542598 h 6542706"/>
              <a:gd name="connsiteX5" fmla="*/ 0 w 4758880"/>
              <a:gd name="connsiteY5" fmla="*/ 6542706 h 6542706"/>
              <a:gd name="connsiteX6" fmla="*/ 0 w 4758880"/>
              <a:gd name="connsiteY6" fmla="*/ 0 h 6542706"/>
              <a:gd name="connsiteX0" fmla="*/ 0 w 4758880"/>
              <a:gd name="connsiteY0" fmla="*/ 0 h 6542706"/>
              <a:gd name="connsiteX1" fmla="*/ 4519792 w 4758880"/>
              <a:gd name="connsiteY1" fmla="*/ 0 h 6542706"/>
              <a:gd name="connsiteX2" fmla="*/ 4758331 w 4758880"/>
              <a:gd name="connsiteY2" fmla="*/ 2344310 h 6542706"/>
              <a:gd name="connsiteX3" fmla="*/ 2683041 w 4758880"/>
              <a:gd name="connsiteY3" fmla="*/ 6542598 h 6542706"/>
              <a:gd name="connsiteX4" fmla="*/ 0 w 4758880"/>
              <a:gd name="connsiteY4" fmla="*/ 6542706 h 6542706"/>
              <a:gd name="connsiteX5" fmla="*/ 0 w 4758880"/>
              <a:gd name="connsiteY5" fmla="*/ 0 h 6542706"/>
              <a:gd name="connsiteX0" fmla="*/ 0 w 4758880"/>
              <a:gd name="connsiteY0" fmla="*/ 0 h 6542706"/>
              <a:gd name="connsiteX1" fmla="*/ 4519792 w 4758880"/>
              <a:gd name="connsiteY1" fmla="*/ 0 h 6542706"/>
              <a:gd name="connsiteX2" fmla="*/ 4758331 w 4758880"/>
              <a:gd name="connsiteY2" fmla="*/ 2344310 h 6542706"/>
              <a:gd name="connsiteX3" fmla="*/ 2683041 w 4758880"/>
              <a:gd name="connsiteY3" fmla="*/ 6542598 h 6542706"/>
              <a:gd name="connsiteX4" fmla="*/ 0 w 4758880"/>
              <a:gd name="connsiteY4" fmla="*/ 6542706 h 6542706"/>
              <a:gd name="connsiteX5" fmla="*/ 0 w 4758880"/>
              <a:gd name="connsiteY5" fmla="*/ 0 h 6542706"/>
              <a:gd name="connsiteX0" fmla="*/ 0 w 4759386"/>
              <a:gd name="connsiteY0" fmla="*/ 0 h 6542706"/>
              <a:gd name="connsiteX1" fmla="*/ 4519792 w 4759386"/>
              <a:gd name="connsiteY1" fmla="*/ 0 h 6542706"/>
              <a:gd name="connsiteX2" fmla="*/ 4758331 w 4759386"/>
              <a:gd name="connsiteY2" fmla="*/ 2344310 h 6542706"/>
              <a:gd name="connsiteX3" fmla="*/ 2683041 w 4759386"/>
              <a:gd name="connsiteY3" fmla="*/ 6542598 h 6542706"/>
              <a:gd name="connsiteX4" fmla="*/ 0 w 4759386"/>
              <a:gd name="connsiteY4" fmla="*/ 6542706 h 6542706"/>
              <a:gd name="connsiteX5" fmla="*/ 0 w 4759386"/>
              <a:gd name="connsiteY5" fmla="*/ 0 h 6542706"/>
              <a:gd name="connsiteX0" fmla="*/ 0 w 4759386"/>
              <a:gd name="connsiteY0" fmla="*/ 0 h 6542706"/>
              <a:gd name="connsiteX1" fmla="*/ 4519792 w 4759386"/>
              <a:gd name="connsiteY1" fmla="*/ 0 h 6542706"/>
              <a:gd name="connsiteX2" fmla="*/ 4758331 w 4759386"/>
              <a:gd name="connsiteY2" fmla="*/ 2344310 h 6542706"/>
              <a:gd name="connsiteX3" fmla="*/ 2683041 w 4759386"/>
              <a:gd name="connsiteY3" fmla="*/ 6542598 h 6542706"/>
              <a:gd name="connsiteX4" fmla="*/ 0 w 4759386"/>
              <a:gd name="connsiteY4" fmla="*/ 6542706 h 6542706"/>
              <a:gd name="connsiteX5" fmla="*/ 0 w 4759386"/>
              <a:gd name="connsiteY5" fmla="*/ 0 h 6542706"/>
              <a:gd name="connsiteX0" fmla="*/ 0 w 4758371"/>
              <a:gd name="connsiteY0" fmla="*/ 0 h 6542706"/>
              <a:gd name="connsiteX1" fmla="*/ 4519792 w 4758371"/>
              <a:gd name="connsiteY1" fmla="*/ 0 h 6542706"/>
              <a:gd name="connsiteX2" fmla="*/ 4758331 w 4758371"/>
              <a:gd name="connsiteY2" fmla="*/ 2344310 h 6542706"/>
              <a:gd name="connsiteX3" fmla="*/ 2683041 w 4758371"/>
              <a:gd name="connsiteY3" fmla="*/ 6542598 h 6542706"/>
              <a:gd name="connsiteX4" fmla="*/ 0 w 4758371"/>
              <a:gd name="connsiteY4" fmla="*/ 6542706 h 6542706"/>
              <a:gd name="connsiteX5" fmla="*/ 0 w 4758371"/>
              <a:gd name="connsiteY5" fmla="*/ 0 h 6542706"/>
              <a:gd name="connsiteX0" fmla="*/ 0 w 4758354"/>
              <a:gd name="connsiteY0" fmla="*/ 0 h 6542706"/>
              <a:gd name="connsiteX1" fmla="*/ 4519792 w 4758354"/>
              <a:gd name="connsiteY1" fmla="*/ 0 h 6542706"/>
              <a:gd name="connsiteX2" fmla="*/ 4758331 w 4758354"/>
              <a:gd name="connsiteY2" fmla="*/ 2344310 h 6542706"/>
              <a:gd name="connsiteX3" fmla="*/ 2683041 w 4758354"/>
              <a:gd name="connsiteY3" fmla="*/ 6542598 h 6542706"/>
              <a:gd name="connsiteX4" fmla="*/ 0 w 4758354"/>
              <a:gd name="connsiteY4" fmla="*/ 6542706 h 6542706"/>
              <a:gd name="connsiteX5" fmla="*/ 0 w 4758354"/>
              <a:gd name="connsiteY5" fmla="*/ 0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354" h="6542706">
                <a:moveTo>
                  <a:pt x="0" y="0"/>
                </a:moveTo>
                <a:lnTo>
                  <a:pt x="4519792" y="0"/>
                </a:lnTo>
                <a:cubicBezTo>
                  <a:pt x="4634606" y="363091"/>
                  <a:pt x="4747892" y="1135536"/>
                  <a:pt x="4758331" y="2344310"/>
                </a:cubicBezTo>
                <a:cubicBezTo>
                  <a:pt x="4764665" y="3790682"/>
                  <a:pt x="3476096" y="5842865"/>
                  <a:pt x="2683041" y="6542598"/>
                </a:cubicBezTo>
                <a:lnTo>
                  <a:pt x="0" y="6542706"/>
                </a:lnTo>
                <a:lnTo>
                  <a:pt x="0" y="0"/>
                </a:ln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text 16">
            <a:extLst>
              <a:ext uri="{FF2B5EF4-FFF2-40B4-BE49-F238E27FC236}">
                <a16:creationId xmlns:a16="http://schemas.microsoft.com/office/drawing/2014/main" id="{CB791B97-7020-8BAE-99E6-C0CE5D4ACDFF}"/>
              </a:ext>
            </a:extLst>
          </p:cNvPr>
          <p:cNvSpPr>
            <a:spLocks noGrp="1"/>
          </p:cNvSpPr>
          <p:nvPr>
            <p:ph type="body" sz="quarter" idx="15" hasCustomPrompt="1"/>
          </p:nvPr>
        </p:nvSpPr>
        <p:spPr>
          <a:xfrm>
            <a:off x="5242560" y="1623202"/>
            <a:ext cx="5317491" cy="2636378"/>
          </a:xfrm>
        </p:spPr>
        <p:txBody>
          <a:bodyPr/>
          <a:lstStyle>
            <a:lvl1pPr marL="0" indent="0">
              <a:buNone/>
              <a:defRPr/>
            </a:lvl1pPr>
            <a:lvl2pPr>
              <a:buNone/>
              <a:defRPr/>
            </a:lvl2pPr>
            <a:lvl5pPr>
              <a:defRPr/>
            </a:lvl5pPr>
          </a:lstStyle>
          <a:p>
            <a:pPr lvl="0"/>
            <a:r>
              <a:rPr lang="sv-SE"/>
              <a:t>Skriv text</a:t>
            </a:r>
          </a:p>
        </p:txBody>
      </p:sp>
      <p:sp>
        <p:nvSpPr>
          <p:cNvPr id="14" name="Platshållare för datum 13">
            <a:extLst>
              <a:ext uri="{FF2B5EF4-FFF2-40B4-BE49-F238E27FC236}">
                <a16:creationId xmlns:a16="http://schemas.microsoft.com/office/drawing/2014/main" id="{279CFC88-4314-5FB0-9BE1-9E166C067439}"/>
              </a:ext>
            </a:extLst>
          </p:cNvPr>
          <p:cNvSpPr>
            <a:spLocks noGrp="1"/>
          </p:cNvSpPr>
          <p:nvPr>
            <p:ph type="dt" sz="half" idx="16"/>
          </p:nvPr>
        </p:nvSpPr>
        <p:spPr/>
        <p:txBody>
          <a:bodyPr/>
          <a:lstStyle/>
          <a:p>
            <a:fld id="{CE301DB0-D17F-4836-AE1D-1A77F0510065}" type="datetimeFigureOut">
              <a:rPr lang="sv-SE" smtClean="0"/>
              <a:pPr/>
              <a:t>2026-09-21</a:t>
            </a:fld>
            <a:endParaRPr lang="sv-SE" sz="1000"/>
          </a:p>
        </p:txBody>
      </p:sp>
      <p:sp>
        <p:nvSpPr>
          <p:cNvPr id="15" name="Platshållare för sidfot 14">
            <a:extLst>
              <a:ext uri="{FF2B5EF4-FFF2-40B4-BE49-F238E27FC236}">
                <a16:creationId xmlns:a16="http://schemas.microsoft.com/office/drawing/2014/main" id="{8D2012C3-60A6-506E-1C63-B4A8D49EE99A}"/>
              </a:ext>
            </a:extLst>
          </p:cNvPr>
          <p:cNvSpPr>
            <a:spLocks noGrp="1"/>
          </p:cNvSpPr>
          <p:nvPr>
            <p:ph type="ftr" sz="quarter" idx="17"/>
          </p:nvPr>
        </p:nvSpPr>
        <p:spPr/>
        <p:txBody>
          <a:bodyPr/>
          <a:lstStyle/>
          <a:p>
            <a:endParaRPr lang="sv-SE" sz="1000"/>
          </a:p>
        </p:txBody>
      </p:sp>
      <p:sp>
        <p:nvSpPr>
          <p:cNvPr id="16" name="Platshållare för bildnummer 15">
            <a:extLst>
              <a:ext uri="{FF2B5EF4-FFF2-40B4-BE49-F238E27FC236}">
                <a16:creationId xmlns:a16="http://schemas.microsoft.com/office/drawing/2014/main" id="{1E7A5530-AA24-8C60-9E7F-6FCDFC115FDB}"/>
              </a:ext>
            </a:extLst>
          </p:cNvPr>
          <p:cNvSpPr>
            <a:spLocks noGrp="1"/>
          </p:cNvSpPr>
          <p:nvPr>
            <p:ph type="sldNum" sz="quarter" idx="18"/>
          </p:nvPr>
        </p:nvSpPr>
        <p:spPr/>
        <p:txBody>
          <a:bodyPr/>
          <a:lstStyle/>
          <a:p>
            <a:fld id="{6C8ACD64-223D-4F87-8446-ED9C3AEBED7D}" type="slidenum">
              <a:rPr lang="sv-SE" smtClean="0"/>
              <a:pPr/>
              <a:t>‹#›</a:t>
            </a:fld>
            <a:endParaRPr lang="sv-SE" sz="1000"/>
          </a:p>
        </p:txBody>
      </p:sp>
      <p:sp>
        <p:nvSpPr>
          <p:cNvPr id="18" name="Platshållare för innehåll 2">
            <a:extLst>
              <a:ext uri="{FF2B5EF4-FFF2-40B4-BE49-F238E27FC236}">
                <a16:creationId xmlns:a16="http://schemas.microsoft.com/office/drawing/2014/main" id="{099AC08A-A73F-E2E6-4AD8-6CB15EC6CAA8}"/>
              </a:ext>
            </a:extLst>
          </p:cNvPr>
          <p:cNvSpPr>
            <a:spLocks noGrp="1"/>
          </p:cNvSpPr>
          <p:nvPr>
            <p:ph idx="1" hasCustomPrompt="1"/>
          </p:nvPr>
        </p:nvSpPr>
        <p:spPr>
          <a:xfrm>
            <a:off x="731838" y="946263"/>
            <a:ext cx="3146742" cy="3031377"/>
          </a:xfrm>
        </p:spPr>
        <p:txBody>
          <a:bodyPr/>
          <a:lstStyle>
            <a:lvl1pPr>
              <a:defRPr/>
            </a:lvl1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
        <p:nvSpPr>
          <p:cNvPr id="19" name="Rubrik 18">
            <a:extLst>
              <a:ext uri="{FF2B5EF4-FFF2-40B4-BE49-F238E27FC236}">
                <a16:creationId xmlns:a16="http://schemas.microsoft.com/office/drawing/2014/main" id="{3033C5C1-2046-7D6F-BC23-5C2D2AACA17E}"/>
              </a:ext>
            </a:extLst>
          </p:cNvPr>
          <p:cNvSpPr>
            <a:spLocks noGrp="1"/>
          </p:cNvSpPr>
          <p:nvPr>
            <p:ph type="title" hasCustomPrompt="1"/>
          </p:nvPr>
        </p:nvSpPr>
        <p:spPr>
          <a:xfrm>
            <a:off x="5242560" y="535604"/>
            <a:ext cx="5317490" cy="935626"/>
          </a:xfrm>
        </p:spPr>
        <p:txBody>
          <a:bodyPr/>
          <a:lstStyle>
            <a:lvl1pPr>
              <a:defRPr/>
            </a:lvl1pPr>
          </a:lstStyle>
          <a:p>
            <a:r>
              <a:rPr lang="sv-SE"/>
              <a:t>Skriv rubrik</a:t>
            </a:r>
          </a:p>
        </p:txBody>
      </p:sp>
    </p:spTree>
    <p:extLst>
      <p:ext uri="{BB962C8B-B14F-4D97-AF65-F5344CB8AC3E}">
        <p14:creationId xmlns:p14="http://schemas.microsoft.com/office/powerpoint/2010/main" val="17849406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lock: Bild, rubrik och text">
    <p:spTree>
      <p:nvGrpSpPr>
        <p:cNvPr id="1" name=""/>
        <p:cNvGrpSpPr/>
        <p:nvPr/>
      </p:nvGrpSpPr>
      <p:grpSpPr>
        <a:xfrm>
          <a:off x="0" y="0"/>
          <a:ext cx="0" cy="0"/>
          <a:chOff x="0" y="0"/>
          <a:chExt cx="0" cy="0"/>
        </a:xfrm>
      </p:grpSpPr>
      <p:sp>
        <p:nvSpPr>
          <p:cNvPr id="17" name="Rektangel 8">
            <a:extLst>
              <a:ext uri="{FF2B5EF4-FFF2-40B4-BE49-F238E27FC236}">
                <a16:creationId xmlns:a16="http://schemas.microsoft.com/office/drawing/2014/main" id="{77C455B8-A3D1-C32E-E921-DBEEC69F9D87}"/>
              </a:ext>
            </a:extLst>
          </p:cNvPr>
          <p:cNvSpPr/>
          <p:nvPr userDrawn="1"/>
        </p:nvSpPr>
        <p:spPr>
          <a:xfrm>
            <a:off x="155577" y="152400"/>
            <a:ext cx="4741654" cy="6542705"/>
          </a:xfrm>
          <a:custGeom>
            <a:avLst/>
            <a:gdLst>
              <a:gd name="connsiteX0" fmla="*/ 0 w 4336912"/>
              <a:gd name="connsiteY0" fmla="*/ 0 h 6542706"/>
              <a:gd name="connsiteX1" fmla="*/ 4336912 w 4336912"/>
              <a:gd name="connsiteY1" fmla="*/ 0 h 6542706"/>
              <a:gd name="connsiteX2" fmla="*/ 4336912 w 4336912"/>
              <a:gd name="connsiteY2" fmla="*/ 6542706 h 6542706"/>
              <a:gd name="connsiteX3" fmla="*/ 0 w 4336912"/>
              <a:gd name="connsiteY3" fmla="*/ 6542706 h 6542706"/>
              <a:gd name="connsiteX4" fmla="*/ 0 w 4336912"/>
              <a:gd name="connsiteY4" fmla="*/ 0 h 6542706"/>
              <a:gd name="connsiteX0" fmla="*/ 0 w 4336912"/>
              <a:gd name="connsiteY0" fmla="*/ 0 h 6542706"/>
              <a:gd name="connsiteX1" fmla="*/ 4336912 w 4336912"/>
              <a:gd name="connsiteY1" fmla="*/ 0 h 6542706"/>
              <a:gd name="connsiteX2" fmla="*/ 4328961 w 4336912"/>
              <a:gd name="connsiteY2" fmla="*/ 2694167 h 6542706"/>
              <a:gd name="connsiteX3" fmla="*/ 4336912 w 4336912"/>
              <a:gd name="connsiteY3" fmla="*/ 6542706 h 6542706"/>
              <a:gd name="connsiteX4" fmla="*/ 0 w 4336912"/>
              <a:gd name="connsiteY4" fmla="*/ 6542706 h 6542706"/>
              <a:gd name="connsiteX5" fmla="*/ 0 w 4336912"/>
              <a:gd name="connsiteY5" fmla="*/ 0 h 6542706"/>
              <a:gd name="connsiteX0" fmla="*/ 0 w 4718588"/>
              <a:gd name="connsiteY0" fmla="*/ 0 h 6542706"/>
              <a:gd name="connsiteX1" fmla="*/ 4336912 w 4718588"/>
              <a:gd name="connsiteY1" fmla="*/ 0 h 6542706"/>
              <a:gd name="connsiteX2" fmla="*/ 4718575 w 4718588"/>
              <a:gd name="connsiteY2" fmla="*/ 3417736 h 6542706"/>
              <a:gd name="connsiteX3" fmla="*/ 4336912 w 4718588"/>
              <a:gd name="connsiteY3" fmla="*/ 6542706 h 6542706"/>
              <a:gd name="connsiteX4" fmla="*/ 0 w 4718588"/>
              <a:gd name="connsiteY4" fmla="*/ 6542706 h 6542706"/>
              <a:gd name="connsiteX5" fmla="*/ 0 w 4718588"/>
              <a:gd name="connsiteY5" fmla="*/ 0 h 6542706"/>
              <a:gd name="connsiteX0" fmla="*/ 0 w 4718588"/>
              <a:gd name="connsiteY0" fmla="*/ 9277 h 6551983"/>
              <a:gd name="connsiteX1" fmla="*/ 3215778 w 4718588"/>
              <a:gd name="connsiteY1" fmla="*/ 0 h 6551983"/>
              <a:gd name="connsiteX2" fmla="*/ 4336912 w 4718588"/>
              <a:gd name="connsiteY2" fmla="*/ 9277 h 6551983"/>
              <a:gd name="connsiteX3" fmla="*/ 4718575 w 4718588"/>
              <a:gd name="connsiteY3" fmla="*/ 3427013 h 6551983"/>
              <a:gd name="connsiteX4" fmla="*/ 4336912 w 4718588"/>
              <a:gd name="connsiteY4" fmla="*/ 6551983 h 6551983"/>
              <a:gd name="connsiteX5" fmla="*/ 0 w 4718588"/>
              <a:gd name="connsiteY5" fmla="*/ 6551983 h 6551983"/>
              <a:gd name="connsiteX6" fmla="*/ 0 w 4718588"/>
              <a:gd name="connsiteY6"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18588"/>
              <a:gd name="connsiteY0" fmla="*/ 9277 h 6551983"/>
              <a:gd name="connsiteX1" fmla="*/ 3215778 w 4718588"/>
              <a:gd name="connsiteY1" fmla="*/ 0 h 6551983"/>
              <a:gd name="connsiteX2" fmla="*/ 4718575 w 4718588"/>
              <a:gd name="connsiteY2" fmla="*/ 3427013 h 6551983"/>
              <a:gd name="connsiteX3" fmla="*/ 4336912 w 4718588"/>
              <a:gd name="connsiteY3" fmla="*/ 6551983 h 6551983"/>
              <a:gd name="connsiteX4" fmla="*/ 0 w 4718588"/>
              <a:gd name="connsiteY4" fmla="*/ 6551983 h 6551983"/>
              <a:gd name="connsiteX5" fmla="*/ 0 w 4718588"/>
              <a:gd name="connsiteY5" fmla="*/ 9277 h 6551983"/>
              <a:gd name="connsiteX0" fmla="*/ 0 w 4760745"/>
              <a:gd name="connsiteY0" fmla="*/ 9277 h 6551983"/>
              <a:gd name="connsiteX1" fmla="*/ 3215778 w 4760745"/>
              <a:gd name="connsiteY1" fmla="*/ 0 h 6551983"/>
              <a:gd name="connsiteX2" fmla="*/ 4718575 w 4760745"/>
              <a:gd name="connsiteY2" fmla="*/ 3427013 h 6551983"/>
              <a:gd name="connsiteX3" fmla="*/ 4336912 w 4760745"/>
              <a:gd name="connsiteY3" fmla="*/ 6551983 h 6551983"/>
              <a:gd name="connsiteX4" fmla="*/ 0 w 4760745"/>
              <a:gd name="connsiteY4" fmla="*/ 6551983 h 6551983"/>
              <a:gd name="connsiteX5" fmla="*/ 0 w 4760745"/>
              <a:gd name="connsiteY5" fmla="*/ 9277 h 6551983"/>
              <a:gd name="connsiteX0" fmla="*/ 0 w 4793930"/>
              <a:gd name="connsiteY0" fmla="*/ 9277 h 6551983"/>
              <a:gd name="connsiteX1" fmla="*/ 3215778 w 4793930"/>
              <a:gd name="connsiteY1" fmla="*/ 0 h 6551983"/>
              <a:gd name="connsiteX2" fmla="*/ 4718575 w 4793930"/>
              <a:gd name="connsiteY2" fmla="*/ 3427013 h 6551983"/>
              <a:gd name="connsiteX3" fmla="*/ 4336912 w 4793930"/>
              <a:gd name="connsiteY3" fmla="*/ 6551983 h 6551983"/>
              <a:gd name="connsiteX4" fmla="*/ 0 w 4793930"/>
              <a:gd name="connsiteY4" fmla="*/ 6551983 h 6551983"/>
              <a:gd name="connsiteX5" fmla="*/ 0 w 4793930"/>
              <a:gd name="connsiteY5" fmla="*/ 9277 h 6551983"/>
              <a:gd name="connsiteX0" fmla="*/ 0 w 4738430"/>
              <a:gd name="connsiteY0" fmla="*/ 9277 h 6551983"/>
              <a:gd name="connsiteX1" fmla="*/ 3215778 w 4738430"/>
              <a:gd name="connsiteY1" fmla="*/ 0 h 6551983"/>
              <a:gd name="connsiteX2" fmla="*/ 4718575 w 4738430"/>
              <a:gd name="connsiteY2" fmla="*/ 3427013 h 6551983"/>
              <a:gd name="connsiteX3" fmla="*/ 4336912 w 4738430"/>
              <a:gd name="connsiteY3" fmla="*/ 6551983 h 6551983"/>
              <a:gd name="connsiteX4" fmla="*/ 0 w 4738430"/>
              <a:gd name="connsiteY4" fmla="*/ 6551983 h 6551983"/>
              <a:gd name="connsiteX5" fmla="*/ 0 w 4738430"/>
              <a:gd name="connsiteY5" fmla="*/ 9277 h 6551983"/>
              <a:gd name="connsiteX0" fmla="*/ 0 w 4738430"/>
              <a:gd name="connsiteY0" fmla="*/ 9277 h 6551983"/>
              <a:gd name="connsiteX1" fmla="*/ 3215778 w 4738430"/>
              <a:gd name="connsiteY1" fmla="*/ 0 h 6551983"/>
              <a:gd name="connsiteX2" fmla="*/ 4718575 w 4738430"/>
              <a:gd name="connsiteY2" fmla="*/ 3427013 h 6551983"/>
              <a:gd name="connsiteX3" fmla="*/ 4336912 w 4738430"/>
              <a:gd name="connsiteY3" fmla="*/ 6551983 h 6551983"/>
              <a:gd name="connsiteX4" fmla="*/ 0 w 4738430"/>
              <a:gd name="connsiteY4" fmla="*/ 6551983 h 6551983"/>
              <a:gd name="connsiteX5" fmla="*/ 0 w 4738430"/>
              <a:gd name="connsiteY5" fmla="*/ 9277 h 6551983"/>
              <a:gd name="connsiteX0" fmla="*/ 0 w 4657688"/>
              <a:gd name="connsiteY0" fmla="*/ 9277 h 6551983"/>
              <a:gd name="connsiteX1" fmla="*/ 3215778 w 4657688"/>
              <a:gd name="connsiteY1" fmla="*/ 0 h 6551983"/>
              <a:gd name="connsiteX2" fmla="*/ 4623159 w 4657688"/>
              <a:gd name="connsiteY2" fmla="*/ 3466770 h 6551983"/>
              <a:gd name="connsiteX3" fmla="*/ 4336912 w 4657688"/>
              <a:gd name="connsiteY3" fmla="*/ 6551983 h 6551983"/>
              <a:gd name="connsiteX4" fmla="*/ 0 w 4657688"/>
              <a:gd name="connsiteY4" fmla="*/ 6551983 h 6551983"/>
              <a:gd name="connsiteX5" fmla="*/ 0 w 4657688"/>
              <a:gd name="connsiteY5" fmla="*/ 9277 h 6551983"/>
              <a:gd name="connsiteX0" fmla="*/ 0 w 4731301"/>
              <a:gd name="connsiteY0" fmla="*/ 9277 h 6551983"/>
              <a:gd name="connsiteX1" fmla="*/ 3215778 w 4731301"/>
              <a:gd name="connsiteY1" fmla="*/ 0 h 6551983"/>
              <a:gd name="connsiteX2" fmla="*/ 4710624 w 4731301"/>
              <a:gd name="connsiteY2" fmla="*/ 3498575 h 6551983"/>
              <a:gd name="connsiteX3" fmla="*/ 4336912 w 4731301"/>
              <a:gd name="connsiteY3" fmla="*/ 6551983 h 6551983"/>
              <a:gd name="connsiteX4" fmla="*/ 0 w 4731301"/>
              <a:gd name="connsiteY4" fmla="*/ 6551983 h 6551983"/>
              <a:gd name="connsiteX5" fmla="*/ 0 w 4731301"/>
              <a:gd name="connsiteY5" fmla="*/ 9277 h 6551983"/>
              <a:gd name="connsiteX0" fmla="*/ 0 w 4740728"/>
              <a:gd name="connsiteY0" fmla="*/ 9277 h 6551983"/>
              <a:gd name="connsiteX1" fmla="*/ 3215778 w 4740728"/>
              <a:gd name="connsiteY1" fmla="*/ 0 h 6551983"/>
              <a:gd name="connsiteX2" fmla="*/ 4710624 w 4740728"/>
              <a:gd name="connsiteY2" fmla="*/ 3498575 h 6551983"/>
              <a:gd name="connsiteX3" fmla="*/ 4336912 w 4740728"/>
              <a:gd name="connsiteY3" fmla="*/ 6551983 h 6551983"/>
              <a:gd name="connsiteX4" fmla="*/ 0 w 4740728"/>
              <a:gd name="connsiteY4" fmla="*/ 6551983 h 6551983"/>
              <a:gd name="connsiteX5" fmla="*/ 0 w 4740728"/>
              <a:gd name="connsiteY5" fmla="*/ 9277 h 6551983"/>
              <a:gd name="connsiteX0" fmla="*/ 0 w 4739841"/>
              <a:gd name="connsiteY0" fmla="*/ 9277 h 6551983"/>
              <a:gd name="connsiteX1" fmla="*/ 3215778 w 4739841"/>
              <a:gd name="connsiteY1" fmla="*/ 0 h 6551983"/>
              <a:gd name="connsiteX2" fmla="*/ 4710624 w 4739841"/>
              <a:gd name="connsiteY2" fmla="*/ 3498575 h 6551983"/>
              <a:gd name="connsiteX3" fmla="*/ 4336912 w 4739841"/>
              <a:gd name="connsiteY3" fmla="*/ 6551983 h 6551983"/>
              <a:gd name="connsiteX4" fmla="*/ 0 w 4739841"/>
              <a:gd name="connsiteY4" fmla="*/ 6551983 h 6551983"/>
              <a:gd name="connsiteX5" fmla="*/ 0 w 4739841"/>
              <a:gd name="connsiteY5" fmla="*/ 9277 h 6551983"/>
              <a:gd name="connsiteX0" fmla="*/ 0 w 4739841"/>
              <a:gd name="connsiteY0" fmla="*/ 9277 h 6551983"/>
              <a:gd name="connsiteX1" fmla="*/ 3215778 w 4739841"/>
              <a:gd name="connsiteY1" fmla="*/ 0 h 6551983"/>
              <a:gd name="connsiteX2" fmla="*/ 4710624 w 4739841"/>
              <a:gd name="connsiteY2" fmla="*/ 3498575 h 6551983"/>
              <a:gd name="connsiteX3" fmla="*/ 4336912 w 4739841"/>
              <a:gd name="connsiteY3" fmla="*/ 6551983 h 6551983"/>
              <a:gd name="connsiteX4" fmla="*/ 0 w 4739841"/>
              <a:gd name="connsiteY4" fmla="*/ 6551983 h 6551983"/>
              <a:gd name="connsiteX5" fmla="*/ 0 w 4739841"/>
              <a:gd name="connsiteY5" fmla="*/ 9277 h 6551983"/>
              <a:gd name="connsiteX0" fmla="*/ 0 w 4739841"/>
              <a:gd name="connsiteY0" fmla="*/ 9277 h 6551983"/>
              <a:gd name="connsiteX1" fmla="*/ 3215778 w 4739841"/>
              <a:gd name="connsiteY1" fmla="*/ 0 h 6551983"/>
              <a:gd name="connsiteX2" fmla="*/ 4710624 w 4739841"/>
              <a:gd name="connsiteY2" fmla="*/ 3498575 h 6551983"/>
              <a:gd name="connsiteX3" fmla="*/ 4336912 w 4739841"/>
              <a:gd name="connsiteY3" fmla="*/ 6551983 h 6551983"/>
              <a:gd name="connsiteX4" fmla="*/ 0 w 4739841"/>
              <a:gd name="connsiteY4" fmla="*/ 6551983 h 6551983"/>
              <a:gd name="connsiteX5" fmla="*/ 0 w 4739841"/>
              <a:gd name="connsiteY5" fmla="*/ 9277 h 6551983"/>
              <a:gd name="connsiteX0" fmla="*/ 0 w 4741654"/>
              <a:gd name="connsiteY0" fmla="*/ 9277 h 6551983"/>
              <a:gd name="connsiteX1" fmla="*/ 3215778 w 4741654"/>
              <a:gd name="connsiteY1" fmla="*/ 0 h 6551983"/>
              <a:gd name="connsiteX2" fmla="*/ 4710624 w 4741654"/>
              <a:gd name="connsiteY2" fmla="*/ 3498575 h 6551983"/>
              <a:gd name="connsiteX3" fmla="*/ 4336912 w 4741654"/>
              <a:gd name="connsiteY3" fmla="*/ 6551983 h 6551983"/>
              <a:gd name="connsiteX4" fmla="*/ 0 w 4741654"/>
              <a:gd name="connsiteY4" fmla="*/ 6551983 h 6551983"/>
              <a:gd name="connsiteX5" fmla="*/ 0 w 4741654"/>
              <a:gd name="connsiteY5" fmla="*/ 9277 h 6551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1654" h="6551983">
                <a:moveTo>
                  <a:pt x="0" y="9277"/>
                </a:moveTo>
                <a:lnTo>
                  <a:pt x="3215778" y="0"/>
                </a:lnTo>
                <a:cubicBezTo>
                  <a:pt x="4265351" y="1372926"/>
                  <a:pt x="4567501" y="2292627"/>
                  <a:pt x="4710624" y="3498575"/>
                </a:cubicBezTo>
                <a:cubicBezTo>
                  <a:pt x="4800738" y="4789374"/>
                  <a:pt x="4700022" y="5356601"/>
                  <a:pt x="4336912" y="6551983"/>
                </a:cubicBezTo>
                <a:lnTo>
                  <a:pt x="0" y="6551983"/>
                </a:lnTo>
                <a:lnTo>
                  <a:pt x="0" y="9277"/>
                </a:ln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1" name="Frihandsfigur: Form 20">
            <a:extLst>
              <a:ext uri="{FF2B5EF4-FFF2-40B4-BE49-F238E27FC236}">
                <a16:creationId xmlns:a16="http://schemas.microsoft.com/office/drawing/2014/main" id="{40964836-2192-08FE-33A0-4F601D90315B}"/>
              </a:ext>
            </a:extLst>
          </p:cNvPr>
          <p:cNvSpPr/>
          <p:nvPr userDrawn="1"/>
        </p:nvSpPr>
        <p:spPr>
          <a:xfrm>
            <a:off x="155576" y="152400"/>
            <a:ext cx="11880850" cy="2173357"/>
          </a:xfrm>
          <a:custGeom>
            <a:avLst/>
            <a:gdLst>
              <a:gd name="connsiteX0" fmla="*/ 0 w 11880850"/>
              <a:gd name="connsiteY0" fmla="*/ 0 h 2173357"/>
              <a:gd name="connsiteX1" fmla="*/ 10805124 w 11880850"/>
              <a:gd name="connsiteY1" fmla="*/ 0 h 2173357"/>
              <a:gd name="connsiteX2" fmla="*/ 10805124 w 11880850"/>
              <a:gd name="connsiteY2" fmla="*/ 1102523 h 2173357"/>
              <a:gd name="connsiteX3" fmla="*/ 11880849 w 11880850"/>
              <a:gd name="connsiteY3" fmla="*/ 1102523 h 2173357"/>
              <a:gd name="connsiteX4" fmla="*/ 11880849 w 11880850"/>
              <a:gd name="connsiteY4" fmla="*/ 0 h 2173357"/>
              <a:gd name="connsiteX5" fmla="*/ 11880850 w 11880850"/>
              <a:gd name="connsiteY5" fmla="*/ 0 h 2173357"/>
              <a:gd name="connsiteX6" fmla="*/ 11880850 w 11880850"/>
              <a:gd name="connsiteY6" fmla="*/ 2173357 h 2173357"/>
              <a:gd name="connsiteX7" fmla="*/ 0 w 11880850"/>
              <a:gd name="connsiteY7" fmla="*/ 2173357 h 217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80850" h="2173357">
                <a:moveTo>
                  <a:pt x="0" y="0"/>
                </a:moveTo>
                <a:lnTo>
                  <a:pt x="10805124" y="0"/>
                </a:lnTo>
                <a:lnTo>
                  <a:pt x="10805124" y="1102523"/>
                </a:lnTo>
                <a:lnTo>
                  <a:pt x="11880849" y="1102523"/>
                </a:lnTo>
                <a:lnTo>
                  <a:pt x="11880849" y="0"/>
                </a:lnTo>
                <a:lnTo>
                  <a:pt x="11880850" y="0"/>
                </a:lnTo>
                <a:lnTo>
                  <a:pt x="11880850" y="2173357"/>
                </a:lnTo>
                <a:lnTo>
                  <a:pt x="0" y="2173357"/>
                </a:lnTo>
                <a:close/>
              </a:path>
            </a:pathLst>
          </a:cu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2" name="Platshållare för bild 11">
            <a:extLst>
              <a:ext uri="{FF2B5EF4-FFF2-40B4-BE49-F238E27FC236}">
                <a16:creationId xmlns:a16="http://schemas.microsoft.com/office/drawing/2014/main" id="{B0CE3C5F-CD93-E59D-DCB9-D37495A42058}"/>
              </a:ext>
            </a:extLst>
          </p:cNvPr>
          <p:cNvSpPr>
            <a:spLocks noGrp="1"/>
          </p:cNvSpPr>
          <p:nvPr>
            <p:ph type="pic" sz="quarter" idx="13"/>
          </p:nvPr>
        </p:nvSpPr>
        <p:spPr>
          <a:xfrm>
            <a:off x="155577" y="2325757"/>
            <a:ext cx="4741654" cy="4369348"/>
          </a:xfrm>
          <a:custGeom>
            <a:avLst/>
            <a:gdLst>
              <a:gd name="connsiteX0" fmla="*/ 0 w 4741654"/>
              <a:gd name="connsiteY0" fmla="*/ 0 h 4369348"/>
              <a:gd name="connsiteX1" fmla="*/ 4434481 w 4741654"/>
              <a:gd name="connsiteY1" fmla="*/ 0 h 4369348"/>
              <a:gd name="connsiteX2" fmla="*/ 4451493 w 4741654"/>
              <a:gd name="connsiteY2" fmla="*/ 47143 h 4369348"/>
              <a:gd name="connsiteX3" fmla="*/ 4710624 w 4741654"/>
              <a:gd name="connsiteY3" fmla="*/ 1320264 h 4369348"/>
              <a:gd name="connsiteX4" fmla="*/ 4336912 w 4741654"/>
              <a:gd name="connsiteY4" fmla="*/ 4369348 h 4369348"/>
              <a:gd name="connsiteX5" fmla="*/ 0 w 4741654"/>
              <a:gd name="connsiteY5" fmla="*/ 4369348 h 4369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1654" h="4369348">
                <a:moveTo>
                  <a:pt x="0" y="0"/>
                </a:moveTo>
                <a:lnTo>
                  <a:pt x="4434481" y="0"/>
                </a:lnTo>
                <a:lnTo>
                  <a:pt x="4451493" y="47143"/>
                </a:lnTo>
                <a:cubicBezTo>
                  <a:pt x="4580919" y="457280"/>
                  <a:pt x="4656953" y="868674"/>
                  <a:pt x="4710624" y="1320264"/>
                </a:cubicBezTo>
                <a:cubicBezTo>
                  <a:pt x="4800738" y="2609235"/>
                  <a:pt x="4700022" y="3175659"/>
                  <a:pt x="4336912" y="4369348"/>
                </a:cubicBezTo>
                <a:lnTo>
                  <a:pt x="0" y="4369348"/>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Rubrik 1">
            <a:extLst>
              <a:ext uri="{FF2B5EF4-FFF2-40B4-BE49-F238E27FC236}">
                <a16:creationId xmlns:a16="http://schemas.microsoft.com/office/drawing/2014/main" id="{EB4BEA26-4DB0-387E-F053-B39659F93959}"/>
              </a:ext>
            </a:extLst>
          </p:cNvPr>
          <p:cNvSpPr>
            <a:spLocks noGrp="1"/>
          </p:cNvSpPr>
          <p:nvPr>
            <p:ph type="title" hasCustomPrompt="1"/>
          </p:nvPr>
        </p:nvSpPr>
        <p:spPr>
          <a:xfrm>
            <a:off x="5316324" y="1028586"/>
            <a:ext cx="5243726" cy="1102524"/>
          </a:xfrm>
        </p:spPr>
        <p:txBody>
          <a:bodyPr anchor="b"/>
          <a:lstStyle>
            <a:lvl1pPr>
              <a:defRPr/>
            </a:lvl1pPr>
          </a:lstStyle>
          <a:p>
            <a:r>
              <a:rPr lang="sv-SE"/>
              <a:t>Skriv text</a:t>
            </a:r>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2026-09-21</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23" name="Platshållare för text 16">
            <a:extLst>
              <a:ext uri="{FF2B5EF4-FFF2-40B4-BE49-F238E27FC236}">
                <a16:creationId xmlns:a16="http://schemas.microsoft.com/office/drawing/2014/main" id="{429023E8-A7E7-F4C7-5E6D-668B31B063F7}"/>
              </a:ext>
            </a:extLst>
          </p:cNvPr>
          <p:cNvSpPr>
            <a:spLocks noGrp="1"/>
          </p:cNvSpPr>
          <p:nvPr>
            <p:ph type="body" sz="quarter" idx="14" hasCustomPrompt="1"/>
          </p:nvPr>
        </p:nvSpPr>
        <p:spPr>
          <a:xfrm>
            <a:off x="5316324" y="2522220"/>
            <a:ext cx="5243727" cy="3499168"/>
          </a:xfrm>
        </p:spPr>
        <p:txBody>
          <a:bodyPr/>
          <a:lstStyle>
            <a:lvl1pPr>
              <a:defRPr/>
            </a:lvl1pPr>
            <a:lvl5pPr>
              <a:defRPr/>
            </a:lvl5pPr>
          </a:lstStyle>
          <a:p>
            <a:pPr lvl="0"/>
            <a:r>
              <a:rPr lang="sv-SE"/>
              <a:t>Skriv 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881816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lutsida 1">
    <p:spTree>
      <p:nvGrpSpPr>
        <p:cNvPr id="1" name=""/>
        <p:cNvGrpSpPr/>
        <p:nvPr/>
      </p:nvGrpSpPr>
      <p:grpSpPr>
        <a:xfrm>
          <a:off x="0" y="0"/>
          <a:ext cx="0" cy="0"/>
          <a:chOff x="0" y="0"/>
          <a:chExt cx="0" cy="0"/>
        </a:xfrm>
      </p:grpSpPr>
      <p:sp>
        <p:nvSpPr>
          <p:cNvPr id="12" name="Pil: femhörning 11">
            <a:extLst>
              <a:ext uri="{FF2B5EF4-FFF2-40B4-BE49-F238E27FC236}">
                <a16:creationId xmlns:a16="http://schemas.microsoft.com/office/drawing/2014/main" id="{1A55D609-7058-8CCA-6362-62B5D1DE18C8}"/>
              </a:ext>
            </a:extLst>
          </p:cNvPr>
          <p:cNvSpPr/>
          <p:nvPr userDrawn="1"/>
        </p:nvSpPr>
        <p:spPr>
          <a:xfrm>
            <a:off x="155575" y="4527690"/>
            <a:ext cx="10249250" cy="2177910"/>
          </a:xfrm>
          <a:prstGeom prst="homePlate">
            <a:avLst>
              <a:gd name="adj" fmla="val 29246"/>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tlCol="0" anchor="ctr"/>
          <a:lstStyle/>
          <a:p>
            <a:pPr algn="l"/>
            <a:r>
              <a:rPr lang="sv-SE" sz="3400" b="1">
                <a:solidFill>
                  <a:schemeClr val="tx1"/>
                </a:solidFill>
              </a:rPr>
              <a:t>Vid frågor kontakta Givarservice</a:t>
            </a:r>
          </a:p>
          <a:p>
            <a:pPr algn="l"/>
            <a:r>
              <a:rPr lang="sv-SE" sz="2400">
                <a:solidFill>
                  <a:schemeClr val="tx1"/>
                </a:solidFill>
              </a:rPr>
              <a:t>Besök webben för mer information </a:t>
            </a:r>
            <a:r>
              <a:rPr lang="sv-SE" sz="2400" b="1" i="0">
                <a:solidFill>
                  <a:schemeClr val="tx1"/>
                </a:solidFill>
              </a:rPr>
              <a:t>svenskakyrkan.se/act</a:t>
            </a:r>
            <a:r>
              <a:rPr lang="sv-SE" sz="2400" i="1">
                <a:solidFill>
                  <a:schemeClr val="tx1"/>
                </a:solidFill>
              </a:rPr>
              <a:t> </a:t>
            </a:r>
          </a:p>
        </p:txBody>
      </p:sp>
      <p:sp>
        <p:nvSpPr>
          <p:cNvPr id="6" name="Platshållare för bild 5">
            <a:extLst>
              <a:ext uri="{FF2B5EF4-FFF2-40B4-BE49-F238E27FC236}">
                <a16:creationId xmlns:a16="http://schemas.microsoft.com/office/drawing/2014/main" id="{0C473F04-7064-D26F-CEFB-DB3967816000}"/>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9612298 w 11880850"/>
              <a:gd name="connsiteY6" fmla="*/ 6553200 h 6553200"/>
              <a:gd name="connsiteX7" fmla="*/ 10249250 w 11880850"/>
              <a:gd name="connsiteY7" fmla="*/ 5464245 h 6553200"/>
              <a:gd name="connsiteX8" fmla="*/ 9612298 w 11880850"/>
              <a:gd name="connsiteY8" fmla="*/ 4375290 h 6553200"/>
              <a:gd name="connsiteX9" fmla="*/ 0 w 11880850"/>
              <a:gd name="connsiteY9" fmla="*/ 437529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80850" h="6553200">
                <a:moveTo>
                  <a:pt x="0" y="0"/>
                </a:moveTo>
                <a:lnTo>
                  <a:pt x="10805125" y="0"/>
                </a:lnTo>
                <a:lnTo>
                  <a:pt x="10805125" y="1102523"/>
                </a:lnTo>
                <a:lnTo>
                  <a:pt x="10805125" y="1102524"/>
                </a:lnTo>
                <a:lnTo>
                  <a:pt x="11880850" y="1102524"/>
                </a:lnTo>
                <a:lnTo>
                  <a:pt x="11880850" y="6553200"/>
                </a:lnTo>
                <a:lnTo>
                  <a:pt x="9612298" y="6553200"/>
                </a:lnTo>
                <a:lnTo>
                  <a:pt x="10249250" y="5464245"/>
                </a:lnTo>
                <a:lnTo>
                  <a:pt x="9612298" y="4375290"/>
                </a:lnTo>
                <a:lnTo>
                  <a:pt x="0" y="437529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731838" y="511444"/>
            <a:ext cx="9144000" cy="1456839"/>
          </a:xfrm>
        </p:spPr>
        <p:txBody>
          <a:bodyPr anchor="b"/>
          <a:lstStyle>
            <a:lvl1pPr algn="l">
              <a:defRPr sz="4900">
                <a:solidFill>
                  <a:srgbClr val="FFE500"/>
                </a:solidFill>
              </a:defRPr>
            </a:lvl1pPr>
          </a:lstStyle>
          <a:p>
            <a:r>
              <a:rPr lang="sv-SE"/>
              <a:t>Skriv rubrik</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731839" y="2286001"/>
            <a:ext cx="4421348" cy="1754278"/>
          </a:xfrm>
        </p:spPr>
        <p:txBody>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Skriv underrubrik</a:t>
            </a:r>
          </a:p>
        </p:txBody>
      </p:sp>
    </p:spTree>
    <p:extLst>
      <p:ext uri="{BB962C8B-B14F-4D97-AF65-F5344CB8AC3E}">
        <p14:creationId xmlns:p14="http://schemas.microsoft.com/office/powerpoint/2010/main" val="4316921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lutsida 2">
    <p:spTree>
      <p:nvGrpSpPr>
        <p:cNvPr id="1" name=""/>
        <p:cNvGrpSpPr/>
        <p:nvPr/>
      </p:nvGrpSpPr>
      <p:grpSpPr>
        <a:xfrm>
          <a:off x="0" y="0"/>
          <a:ext cx="0" cy="0"/>
          <a:chOff x="0" y="0"/>
          <a:chExt cx="0" cy="0"/>
        </a:xfrm>
      </p:grpSpPr>
      <p:sp>
        <p:nvSpPr>
          <p:cNvPr id="12" name="Pil: femhörning 11">
            <a:extLst>
              <a:ext uri="{FF2B5EF4-FFF2-40B4-BE49-F238E27FC236}">
                <a16:creationId xmlns:a16="http://schemas.microsoft.com/office/drawing/2014/main" id="{1A55D609-7058-8CCA-6362-62B5D1DE18C8}"/>
              </a:ext>
            </a:extLst>
          </p:cNvPr>
          <p:cNvSpPr/>
          <p:nvPr userDrawn="1"/>
        </p:nvSpPr>
        <p:spPr>
          <a:xfrm>
            <a:off x="155575" y="4527690"/>
            <a:ext cx="10249250" cy="2177910"/>
          </a:xfrm>
          <a:prstGeom prst="homePlate">
            <a:avLst>
              <a:gd name="adj" fmla="val 29246"/>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lIns="576000" rtlCol="0" anchor="ctr"/>
          <a:lstStyle/>
          <a:p>
            <a:pPr algn="l"/>
            <a:endParaRPr lang="sv-SE" sz="2400" i="1">
              <a:solidFill>
                <a:schemeClr val="tx1"/>
              </a:solidFill>
            </a:endParaRPr>
          </a:p>
        </p:txBody>
      </p:sp>
      <p:sp>
        <p:nvSpPr>
          <p:cNvPr id="6" name="Platshållare för bild 5">
            <a:extLst>
              <a:ext uri="{FF2B5EF4-FFF2-40B4-BE49-F238E27FC236}">
                <a16:creationId xmlns:a16="http://schemas.microsoft.com/office/drawing/2014/main" id="{0C473F04-7064-D26F-CEFB-DB3967816000}"/>
              </a:ext>
            </a:extLst>
          </p:cNvPr>
          <p:cNvSpPr>
            <a:spLocks noGrp="1"/>
          </p:cNvSpPr>
          <p:nvPr>
            <p:ph type="pic" sz="quarter" idx="13"/>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9612298 w 11880850"/>
              <a:gd name="connsiteY6" fmla="*/ 6553200 h 6553200"/>
              <a:gd name="connsiteX7" fmla="*/ 10249250 w 11880850"/>
              <a:gd name="connsiteY7" fmla="*/ 5464245 h 6553200"/>
              <a:gd name="connsiteX8" fmla="*/ 9612298 w 11880850"/>
              <a:gd name="connsiteY8" fmla="*/ 4375290 h 6553200"/>
              <a:gd name="connsiteX9" fmla="*/ 0 w 11880850"/>
              <a:gd name="connsiteY9" fmla="*/ 437529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80850" h="6553200">
                <a:moveTo>
                  <a:pt x="0" y="0"/>
                </a:moveTo>
                <a:lnTo>
                  <a:pt x="10805125" y="0"/>
                </a:lnTo>
                <a:lnTo>
                  <a:pt x="10805125" y="1102523"/>
                </a:lnTo>
                <a:lnTo>
                  <a:pt x="10805125" y="1102524"/>
                </a:lnTo>
                <a:lnTo>
                  <a:pt x="11880850" y="1102524"/>
                </a:lnTo>
                <a:lnTo>
                  <a:pt x="11880850" y="6553200"/>
                </a:lnTo>
                <a:lnTo>
                  <a:pt x="9612298" y="6553200"/>
                </a:lnTo>
                <a:lnTo>
                  <a:pt x="10249250" y="5464245"/>
                </a:lnTo>
                <a:lnTo>
                  <a:pt x="9612298" y="4375290"/>
                </a:lnTo>
                <a:lnTo>
                  <a:pt x="0" y="4375290"/>
                </a:lnTo>
                <a:close/>
              </a:path>
            </a:pathLst>
          </a:custGeom>
          <a:solidFill>
            <a:schemeClr val="bg1">
              <a:lumMod val="75000"/>
            </a:schemeClr>
          </a:solidFill>
        </p:spPr>
        <p:txBody>
          <a:bodyPr wrap="square">
            <a:noAutofit/>
          </a:bodyPr>
          <a:lstStyle>
            <a:lvl1pPr>
              <a:buNone/>
              <a:defRPr sz="1400"/>
            </a:lvl1pPr>
          </a:lstStyle>
          <a:p>
            <a:r>
              <a:rPr lang="sv-SE"/>
              <a:t>Klicka på ikonen för att lägga till en bild</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731838" y="511444"/>
            <a:ext cx="9144000" cy="1456839"/>
          </a:xfrm>
        </p:spPr>
        <p:txBody>
          <a:bodyPr anchor="b"/>
          <a:lstStyle>
            <a:lvl1pPr algn="l">
              <a:defRPr sz="4900">
                <a:solidFill>
                  <a:srgbClr val="FFE500"/>
                </a:solidFill>
              </a:defRPr>
            </a:lvl1pPr>
          </a:lstStyle>
          <a:p>
            <a:r>
              <a:rPr lang="sv-SE"/>
              <a:t>Skriv rubrik</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731839" y="2286001"/>
            <a:ext cx="4421348" cy="1754278"/>
          </a:xfrm>
        </p:spPr>
        <p:txBody>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Skriv underrubrik</a:t>
            </a:r>
          </a:p>
        </p:txBody>
      </p:sp>
      <p:sp>
        <p:nvSpPr>
          <p:cNvPr id="4" name="Platshållare för text 16">
            <a:extLst>
              <a:ext uri="{FF2B5EF4-FFF2-40B4-BE49-F238E27FC236}">
                <a16:creationId xmlns:a16="http://schemas.microsoft.com/office/drawing/2014/main" id="{A027D284-0286-B632-DBBB-4300B3B67A08}"/>
              </a:ext>
            </a:extLst>
          </p:cNvPr>
          <p:cNvSpPr>
            <a:spLocks noGrp="1"/>
          </p:cNvSpPr>
          <p:nvPr>
            <p:ph type="body" sz="quarter" idx="15" hasCustomPrompt="1"/>
          </p:nvPr>
        </p:nvSpPr>
        <p:spPr>
          <a:xfrm>
            <a:off x="731838" y="4945869"/>
            <a:ext cx="5317491" cy="1341552"/>
          </a:xfrm>
        </p:spPr>
        <p:txBody>
          <a:bodyPr anchor="ctr"/>
          <a:lstStyle>
            <a:lvl1pPr>
              <a:spcBef>
                <a:spcPts val="0"/>
              </a:spcBef>
              <a:buNone/>
              <a:defRPr/>
            </a:lvl1pPr>
            <a:lvl2pPr>
              <a:buNone/>
              <a:defRPr/>
            </a:lvl2pPr>
            <a:lvl5pPr>
              <a:defRPr/>
            </a:lvl5pPr>
          </a:lstStyle>
          <a:p>
            <a:pPr lvl="0"/>
            <a:r>
              <a:rPr lang="sv-SE"/>
              <a:t>Skriv text</a:t>
            </a:r>
          </a:p>
        </p:txBody>
      </p:sp>
    </p:spTree>
    <p:extLst>
      <p:ext uri="{BB962C8B-B14F-4D97-AF65-F5344CB8AC3E}">
        <p14:creationId xmlns:p14="http://schemas.microsoft.com/office/powerpoint/2010/main" val="25836426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userDrawn="1">
  <p:cSld name="Full-page image and text (black)">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381301D9-98D4-4DEA-A049-B3902DFFE17B}" type="datetime1">
              <a:rPr lang="en-US" noProof="0" smtClean="0"/>
              <a:t>9/21/2026</a:t>
            </a:fld>
            <a:endParaRPr lang="en-US" noProof="0"/>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3" name="Platshållare för innehåll 2">
            <a:extLst>
              <a:ext uri="{FF2B5EF4-FFF2-40B4-BE49-F238E27FC236}">
                <a16:creationId xmlns:a16="http://schemas.microsoft.com/office/drawing/2014/main" id="{592D245D-99AB-7190-E048-A4E03FDCFBEB}"/>
              </a:ext>
            </a:extLst>
          </p:cNvPr>
          <p:cNvSpPr>
            <a:spLocks noGrp="1"/>
          </p:cNvSpPr>
          <p:nvPr>
            <p:ph idx="1" hasCustomPrompt="1"/>
          </p:nvPr>
        </p:nvSpPr>
        <p:spPr>
          <a:xfrm>
            <a:off x="731838" y="1720359"/>
            <a:ext cx="5001052" cy="4301029"/>
          </a:xfrm>
        </p:spPr>
        <p:txBody>
          <a:bodyPr/>
          <a:lstStyle>
            <a:lvl1pPr>
              <a:defRPr/>
            </a:lvl1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7" name="Rubrik 14">
            <a:extLst>
              <a:ext uri="{FF2B5EF4-FFF2-40B4-BE49-F238E27FC236}">
                <a16:creationId xmlns:a16="http://schemas.microsoft.com/office/drawing/2014/main" id="{C3D6300E-3C5C-0843-7AF4-6BED59B63E6A}"/>
              </a:ext>
            </a:extLst>
          </p:cNvPr>
          <p:cNvSpPr>
            <a:spLocks noGrp="1"/>
          </p:cNvSpPr>
          <p:nvPr>
            <p:ph type="title" hasCustomPrompt="1"/>
          </p:nvPr>
        </p:nvSpPr>
        <p:spPr>
          <a:xfrm>
            <a:off x="731838" y="535604"/>
            <a:ext cx="5001052" cy="935626"/>
          </a:xfrm>
        </p:spPr>
        <p:txBody>
          <a:bodyPr/>
          <a:lstStyle>
            <a:lvl1pPr>
              <a:defRPr/>
            </a:lvl1pPr>
          </a:lstStyle>
          <a:p>
            <a:r>
              <a:rPr lang="en-US" noProof="0"/>
              <a:t>Write title</a:t>
            </a:r>
          </a:p>
        </p:txBody>
      </p:sp>
      <p:pic>
        <p:nvPicPr>
          <p:cNvPr id="8" name="Bildobjekt 7" descr="En bild som visar text, Teckensnitt, logotyp, Grafik&#10;&#10;AI-genererat innehåll kan vara felaktigt.">
            <a:extLst>
              <a:ext uri="{FF2B5EF4-FFF2-40B4-BE49-F238E27FC236}">
                <a16:creationId xmlns:a16="http://schemas.microsoft.com/office/drawing/2014/main" id="{7576859C-2EB0-BE0C-769B-2548E27F78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18394092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userDrawn="1">
  <p:cSld name="Full-page image">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200"/>
            </a:lvl1pPr>
          </a:lstStyle>
          <a:p>
            <a:r>
              <a:rPr lang="en-US" noProof="0"/>
              <a:t>Click icon to add image</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5093D677-050F-4121-89F6-21CDF76CBA25}" type="datetime1">
              <a:rPr lang="en-US" smtClean="0"/>
              <a:t>9/21/2026</a:t>
            </a:fld>
            <a:endParaRPr lang="en-US"/>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smtClean="0"/>
              <a:t>‹#›</a:t>
            </a:fld>
            <a:endParaRPr lang="en-US"/>
          </a:p>
        </p:txBody>
      </p:sp>
      <p:pic>
        <p:nvPicPr>
          <p:cNvPr id="3" name="Bildobjekt 2" descr="En bild som visar text, Teckensnitt, logotyp, Grafik&#10;&#10;AI-genererat innehåll kan vara felaktigt.">
            <a:extLst>
              <a:ext uri="{FF2B5EF4-FFF2-40B4-BE49-F238E27FC236}">
                <a16:creationId xmlns:a16="http://schemas.microsoft.com/office/drawing/2014/main" id="{88D48079-CE2E-3039-7DE2-B95E98A490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12726270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userDrawn="1">
  <p:cSld name="Full-page image and text (yellow/white)">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F310DB4F-31DD-6F82-5EF6-2EB158095687}"/>
              </a:ext>
            </a:extLst>
          </p:cNvPr>
          <p:cNvSpPr>
            <a:spLocks noGrp="1"/>
          </p:cNvSpPr>
          <p:nvPr>
            <p:ph type="pic" sz="quarter" idx="13" hasCustomPrompt="1"/>
          </p:nvPr>
        </p:nvSpPr>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schemeClr val="bg1">
              <a:lumMod val="75000"/>
            </a:schemeClr>
          </a:solidFill>
        </p:spPr>
        <p:txBody>
          <a:bodyPr wrap="square">
            <a:noAutofit/>
          </a:bodyPr>
          <a:lstStyle>
            <a:lvl1pPr>
              <a:buNone/>
              <a:defRPr sz="1400"/>
            </a:lvl1pPr>
          </a:lstStyle>
          <a:p>
            <a:r>
              <a:rPr lang="en-US" noProof="0"/>
              <a:t>Click icon to add image</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BF2C568-7534-4B00-AA9E-D03DE2426867}" type="datetime1">
              <a:rPr lang="en-US" noProof="0" smtClean="0"/>
              <a:t>9/21/2026</a:t>
            </a:fld>
            <a:endParaRPr lang="en-US" noProof="0"/>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r>
              <a:rPr lang="en-US" noProof="0"/>
              <a:t>Text</a:t>
            </a:r>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3" name="Platshållare för innehåll 2">
            <a:extLst>
              <a:ext uri="{FF2B5EF4-FFF2-40B4-BE49-F238E27FC236}">
                <a16:creationId xmlns:a16="http://schemas.microsoft.com/office/drawing/2014/main" id="{5BA4E50D-51B8-CA1B-0F15-22757D5FBCF0}"/>
              </a:ext>
            </a:extLst>
          </p:cNvPr>
          <p:cNvSpPr>
            <a:spLocks noGrp="1"/>
          </p:cNvSpPr>
          <p:nvPr>
            <p:ph idx="1" hasCustomPrompt="1"/>
          </p:nvPr>
        </p:nvSpPr>
        <p:spPr>
          <a:xfrm>
            <a:off x="731838" y="1720359"/>
            <a:ext cx="5001052" cy="430102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7" name="Rubrik 14">
            <a:extLst>
              <a:ext uri="{FF2B5EF4-FFF2-40B4-BE49-F238E27FC236}">
                <a16:creationId xmlns:a16="http://schemas.microsoft.com/office/drawing/2014/main" id="{6A3F0E8E-A31E-FC7C-7C27-A250F6F3577C}"/>
              </a:ext>
            </a:extLst>
          </p:cNvPr>
          <p:cNvSpPr>
            <a:spLocks noGrp="1"/>
          </p:cNvSpPr>
          <p:nvPr>
            <p:ph type="title" hasCustomPrompt="1"/>
          </p:nvPr>
        </p:nvSpPr>
        <p:spPr>
          <a:xfrm>
            <a:off x="731838" y="535604"/>
            <a:ext cx="5001052" cy="935626"/>
          </a:xfrm>
        </p:spPr>
        <p:txBody>
          <a:bodyPr/>
          <a:lstStyle>
            <a:lvl1pPr>
              <a:defRPr>
                <a:solidFill>
                  <a:srgbClr val="FFE500"/>
                </a:solidFill>
              </a:defRPr>
            </a:lvl1pPr>
          </a:lstStyle>
          <a:p>
            <a:r>
              <a:rPr lang="en-US" noProof="0"/>
              <a:t>Write title</a:t>
            </a:r>
          </a:p>
        </p:txBody>
      </p:sp>
      <p:pic>
        <p:nvPicPr>
          <p:cNvPr id="8" name="Bildobjekt 7" descr="En bild som visar text, Teckensnitt, logotyp, Grafik&#10;&#10;AI-genererat innehåll kan vara felaktigt.">
            <a:extLst>
              <a:ext uri="{FF2B5EF4-FFF2-40B4-BE49-F238E27FC236}">
                <a16:creationId xmlns:a16="http://schemas.microsoft.com/office/drawing/2014/main" id="{7ECE1489-C78D-AD8E-55FE-4986A0B1B9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24072062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Five images with tex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ABE4806-8A08-0ACA-92F9-2BB73C09038B}"/>
              </a:ext>
            </a:extLst>
          </p:cNvPr>
          <p:cNvSpPr/>
          <p:nvPr userDrawn="1"/>
        </p:nvSpPr>
        <p:spPr>
          <a:xfrm>
            <a:off x="155576" y="4532243"/>
            <a:ext cx="11880850" cy="2173357"/>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96C3D864-F59E-4F6C-8368-036D3F5B0742}" type="datetime1">
              <a:rPr lang="en-US" noProof="0" smtClean="0"/>
              <a:t>9/21/2026</a:t>
            </a:fld>
            <a:endParaRPr lang="en-US" noProof="0"/>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r>
              <a:rPr lang="en-US" noProof="0"/>
              <a:t>Text</a:t>
            </a:r>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en-US" noProof="0" smtClean="0"/>
              <a:t>‹#›</a:t>
            </a:fld>
            <a:endParaRPr lang="en-US" noProof="0"/>
          </a:p>
        </p:txBody>
      </p:sp>
      <p:sp>
        <p:nvSpPr>
          <p:cNvPr id="8" name="Rubrik 7">
            <a:extLst>
              <a:ext uri="{FF2B5EF4-FFF2-40B4-BE49-F238E27FC236}">
                <a16:creationId xmlns:a16="http://schemas.microsoft.com/office/drawing/2014/main" id="{C30880FF-F389-479F-969F-35CEDADCE881}"/>
              </a:ext>
            </a:extLst>
          </p:cNvPr>
          <p:cNvSpPr>
            <a:spLocks noGrp="1"/>
          </p:cNvSpPr>
          <p:nvPr>
            <p:ph type="title" hasCustomPrompt="1"/>
          </p:nvPr>
        </p:nvSpPr>
        <p:spPr/>
        <p:txBody>
          <a:bodyPr/>
          <a:lstStyle/>
          <a:p>
            <a:r>
              <a:rPr lang="en-US" noProof="0"/>
              <a:t>Write title</a:t>
            </a:r>
          </a:p>
        </p:txBody>
      </p:sp>
      <p:sp>
        <p:nvSpPr>
          <p:cNvPr id="7" name="Platshållare för bild 6">
            <a:extLst>
              <a:ext uri="{FF2B5EF4-FFF2-40B4-BE49-F238E27FC236}">
                <a16:creationId xmlns:a16="http://schemas.microsoft.com/office/drawing/2014/main" id="{168F6A2D-15AA-8471-CB70-B675ECC578CF}"/>
              </a:ext>
            </a:extLst>
          </p:cNvPr>
          <p:cNvSpPr>
            <a:spLocks noGrp="1"/>
          </p:cNvSpPr>
          <p:nvPr>
            <p:ph type="pic" sz="quarter" idx="13" hasCustomPrompt="1"/>
          </p:nvPr>
        </p:nvSpPr>
        <p:spPr>
          <a:xfrm>
            <a:off x="751293"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1" name="Platshållare för bild 6">
            <a:extLst>
              <a:ext uri="{FF2B5EF4-FFF2-40B4-BE49-F238E27FC236}">
                <a16:creationId xmlns:a16="http://schemas.microsoft.com/office/drawing/2014/main" id="{2219B78B-6CC2-8D42-5F2C-D67829A8886A}"/>
              </a:ext>
            </a:extLst>
          </p:cNvPr>
          <p:cNvSpPr>
            <a:spLocks noGrp="1"/>
          </p:cNvSpPr>
          <p:nvPr>
            <p:ph type="pic" sz="quarter" idx="14" hasCustomPrompt="1"/>
          </p:nvPr>
        </p:nvSpPr>
        <p:spPr>
          <a:xfrm>
            <a:off x="2917319"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2" name="Platshållare för bild 6">
            <a:extLst>
              <a:ext uri="{FF2B5EF4-FFF2-40B4-BE49-F238E27FC236}">
                <a16:creationId xmlns:a16="http://schemas.microsoft.com/office/drawing/2014/main" id="{00F9BC53-B4F3-0735-B7C7-75ABE94508AF}"/>
              </a:ext>
            </a:extLst>
          </p:cNvPr>
          <p:cNvSpPr>
            <a:spLocks noGrp="1"/>
          </p:cNvSpPr>
          <p:nvPr>
            <p:ph type="pic" sz="quarter" idx="15" hasCustomPrompt="1"/>
          </p:nvPr>
        </p:nvSpPr>
        <p:spPr>
          <a:xfrm>
            <a:off x="5061000"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3" name="Platshållare för bild 6">
            <a:extLst>
              <a:ext uri="{FF2B5EF4-FFF2-40B4-BE49-F238E27FC236}">
                <a16:creationId xmlns:a16="http://schemas.microsoft.com/office/drawing/2014/main" id="{68FB5F21-0D7F-9F4A-FE2D-4A22BFEF99C1}"/>
              </a:ext>
            </a:extLst>
          </p:cNvPr>
          <p:cNvSpPr>
            <a:spLocks noGrp="1"/>
          </p:cNvSpPr>
          <p:nvPr>
            <p:ph type="pic" sz="quarter" idx="16" hasCustomPrompt="1"/>
          </p:nvPr>
        </p:nvSpPr>
        <p:spPr>
          <a:xfrm>
            <a:off x="7204681"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4" name="Platshållare för bild 6">
            <a:extLst>
              <a:ext uri="{FF2B5EF4-FFF2-40B4-BE49-F238E27FC236}">
                <a16:creationId xmlns:a16="http://schemas.microsoft.com/office/drawing/2014/main" id="{D8F77810-5650-53EF-946E-3483B87283BD}"/>
              </a:ext>
            </a:extLst>
          </p:cNvPr>
          <p:cNvSpPr>
            <a:spLocks noGrp="1"/>
          </p:cNvSpPr>
          <p:nvPr>
            <p:ph type="pic" sz="quarter" idx="17" hasCustomPrompt="1"/>
          </p:nvPr>
        </p:nvSpPr>
        <p:spPr>
          <a:xfrm>
            <a:off x="9370707" y="2159541"/>
            <a:ext cx="2070000" cy="2068748"/>
          </a:xfrm>
          <a:prstGeom prst="ellipse">
            <a:avLst/>
          </a:prstGeom>
          <a:solidFill>
            <a:schemeClr val="bg1">
              <a:lumMod val="65000"/>
            </a:schemeClr>
          </a:solidFill>
        </p:spPr>
        <p:txBody>
          <a:bodyPr/>
          <a:lstStyle>
            <a:lvl1pPr algn="ctr">
              <a:buNone/>
              <a:defRPr sz="950"/>
            </a:lvl1pPr>
          </a:lstStyle>
          <a:p>
            <a:r>
              <a:rPr lang="en-US" noProof="0"/>
              <a:t>Click icon to add image</a:t>
            </a:r>
          </a:p>
        </p:txBody>
      </p:sp>
      <p:sp>
        <p:nvSpPr>
          <p:cNvPr id="15" name="Platshållare för text 16">
            <a:extLst>
              <a:ext uri="{FF2B5EF4-FFF2-40B4-BE49-F238E27FC236}">
                <a16:creationId xmlns:a16="http://schemas.microsoft.com/office/drawing/2014/main" id="{F4913513-AAC4-3CB9-C6AB-9E2A7F24C6DB}"/>
              </a:ext>
            </a:extLst>
          </p:cNvPr>
          <p:cNvSpPr>
            <a:spLocks noGrp="1"/>
          </p:cNvSpPr>
          <p:nvPr>
            <p:ph type="body" sz="quarter" idx="18" hasCustomPrompt="1"/>
          </p:nvPr>
        </p:nvSpPr>
        <p:spPr>
          <a:xfrm>
            <a:off x="727650" y="4655336"/>
            <a:ext cx="2093643" cy="1366052"/>
          </a:xfrm>
        </p:spPr>
        <p:txBody>
          <a:bodyPr/>
          <a:lstStyle>
            <a:lvl1pPr marL="0" indent="0" algn="ctr">
              <a:spcBef>
                <a:spcPts val="0"/>
              </a:spcBef>
              <a:buNone/>
              <a:defRPr sz="1600" b="1"/>
            </a:lvl1pPr>
          </a:lstStyle>
          <a:p>
            <a:pPr lvl="0"/>
            <a:r>
              <a:rPr lang="en-US" noProof="0"/>
              <a:t>Write text</a:t>
            </a:r>
          </a:p>
        </p:txBody>
      </p:sp>
      <p:sp>
        <p:nvSpPr>
          <p:cNvPr id="16" name="Platshållare för text 16">
            <a:extLst>
              <a:ext uri="{FF2B5EF4-FFF2-40B4-BE49-F238E27FC236}">
                <a16:creationId xmlns:a16="http://schemas.microsoft.com/office/drawing/2014/main" id="{2AF33818-3759-B0DE-35B2-F04AD5AD9A38}"/>
              </a:ext>
            </a:extLst>
          </p:cNvPr>
          <p:cNvSpPr>
            <a:spLocks noGrp="1"/>
          </p:cNvSpPr>
          <p:nvPr>
            <p:ph type="body" sz="quarter" idx="19" hasCustomPrompt="1"/>
          </p:nvPr>
        </p:nvSpPr>
        <p:spPr>
          <a:xfrm>
            <a:off x="2893676" y="4655336"/>
            <a:ext cx="2093643" cy="1366052"/>
          </a:xfrm>
        </p:spPr>
        <p:txBody>
          <a:bodyPr/>
          <a:lstStyle>
            <a:lvl1pPr marL="0" indent="0" algn="ctr">
              <a:spcBef>
                <a:spcPts val="0"/>
              </a:spcBef>
              <a:buNone/>
              <a:defRPr sz="1600" b="1"/>
            </a:lvl1pPr>
          </a:lstStyle>
          <a:p>
            <a:pPr lvl="0"/>
            <a:r>
              <a:rPr lang="en-US" noProof="0"/>
              <a:t>Write text</a:t>
            </a:r>
          </a:p>
        </p:txBody>
      </p:sp>
      <p:sp>
        <p:nvSpPr>
          <p:cNvPr id="17" name="Platshållare för text 16">
            <a:extLst>
              <a:ext uri="{FF2B5EF4-FFF2-40B4-BE49-F238E27FC236}">
                <a16:creationId xmlns:a16="http://schemas.microsoft.com/office/drawing/2014/main" id="{20245971-74CC-7849-5DD2-0C123169A19F}"/>
              </a:ext>
            </a:extLst>
          </p:cNvPr>
          <p:cNvSpPr>
            <a:spLocks noGrp="1"/>
          </p:cNvSpPr>
          <p:nvPr>
            <p:ph type="body" sz="quarter" idx="20" hasCustomPrompt="1"/>
          </p:nvPr>
        </p:nvSpPr>
        <p:spPr>
          <a:xfrm>
            <a:off x="5037357" y="4655336"/>
            <a:ext cx="2093643" cy="1366052"/>
          </a:xfrm>
        </p:spPr>
        <p:txBody>
          <a:bodyPr/>
          <a:lstStyle>
            <a:lvl1pPr marL="0" indent="0" algn="ctr">
              <a:spcBef>
                <a:spcPts val="0"/>
              </a:spcBef>
              <a:buNone/>
              <a:defRPr sz="1600" b="1"/>
            </a:lvl1pPr>
          </a:lstStyle>
          <a:p>
            <a:pPr lvl="0"/>
            <a:r>
              <a:rPr lang="en-US" noProof="0"/>
              <a:t>Write text</a:t>
            </a:r>
          </a:p>
        </p:txBody>
      </p:sp>
      <p:sp>
        <p:nvSpPr>
          <p:cNvPr id="18" name="Platshållare för text 16">
            <a:extLst>
              <a:ext uri="{FF2B5EF4-FFF2-40B4-BE49-F238E27FC236}">
                <a16:creationId xmlns:a16="http://schemas.microsoft.com/office/drawing/2014/main" id="{ACA079A5-6205-3BFA-0F08-1D3993E2A735}"/>
              </a:ext>
            </a:extLst>
          </p:cNvPr>
          <p:cNvSpPr>
            <a:spLocks noGrp="1"/>
          </p:cNvSpPr>
          <p:nvPr>
            <p:ph type="body" sz="quarter" idx="21" hasCustomPrompt="1"/>
          </p:nvPr>
        </p:nvSpPr>
        <p:spPr>
          <a:xfrm>
            <a:off x="7192859" y="4655336"/>
            <a:ext cx="2093643" cy="1366052"/>
          </a:xfrm>
        </p:spPr>
        <p:txBody>
          <a:bodyPr/>
          <a:lstStyle>
            <a:lvl1pPr marL="0" indent="0" algn="ctr">
              <a:spcBef>
                <a:spcPts val="0"/>
              </a:spcBef>
              <a:buNone/>
              <a:defRPr sz="1600" b="1"/>
            </a:lvl1pPr>
          </a:lstStyle>
          <a:p>
            <a:pPr lvl="0"/>
            <a:r>
              <a:rPr lang="en-US" noProof="0"/>
              <a:t>Write text</a:t>
            </a:r>
          </a:p>
        </p:txBody>
      </p:sp>
      <p:sp>
        <p:nvSpPr>
          <p:cNvPr id="20" name="Platshållare för text 16">
            <a:extLst>
              <a:ext uri="{FF2B5EF4-FFF2-40B4-BE49-F238E27FC236}">
                <a16:creationId xmlns:a16="http://schemas.microsoft.com/office/drawing/2014/main" id="{15C20723-CD2E-A48F-768E-935F408E7BB0}"/>
              </a:ext>
            </a:extLst>
          </p:cNvPr>
          <p:cNvSpPr>
            <a:spLocks noGrp="1"/>
          </p:cNvSpPr>
          <p:nvPr>
            <p:ph type="body" sz="quarter" idx="22" hasCustomPrompt="1"/>
          </p:nvPr>
        </p:nvSpPr>
        <p:spPr>
          <a:xfrm>
            <a:off x="9347064" y="4655336"/>
            <a:ext cx="2093643" cy="1366052"/>
          </a:xfrm>
        </p:spPr>
        <p:txBody>
          <a:bodyPr/>
          <a:lstStyle>
            <a:lvl1pPr marL="0" indent="0" algn="ctr">
              <a:spcBef>
                <a:spcPts val="0"/>
              </a:spcBef>
              <a:buNone/>
              <a:defRPr sz="1600" b="1"/>
            </a:lvl1pPr>
          </a:lstStyle>
          <a:p>
            <a:pPr lvl="0"/>
            <a:r>
              <a:rPr lang="en-US" noProof="0"/>
              <a:t>Write text</a:t>
            </a:r>
          </a:p>
        </p:txBody>
      </p:sp>
    </p:spTree>
    <p:extLst>
      <p:ext uri="{BB962C8B-B14F-4D97-AF65-F5344CB8AC3E}">
        <p14:creationId xmlns:p14="http://schemas.microsoft.com/office/powerpoint/2010/main" val="16474617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DEF319-7A52-2B3A-2F49-093FC8939A1C}"/>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A45C40F3-5B10-BA2E-136B-69FA69F257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090AE1E4-CE8C-9563-81D5-D5C628D666F2}"/>
              </a:ext>
            </a:extLst>
          </p:cNvPr>
          <p:cNvSpPr>
            <a:spLocks noGrp="1"/>
          </p:cNvSpPr>
          <p:nvPr>
            <p:ph type="dt" sz="half" idx="10"/>
          </p:nvPr>
        </p:nvSpPr>
        <p:spPr/>
        <p:txBody>
          <a:bodyPr/>
          <a:lstStyle/>
          <a:p>
            <a:fld id="{F2332C6F-F37B-4A3D-94D0-A8C182D504CC}" type="datetimeFigureOut">
              <a:rPr lang="sv-SE" smtClean="0"/>
              <a:t>2026-09-21</a:t>
            </a:fld>
            <a:endParaRPr lang="sv-SE"/>
          </a:p>
        </p:txBody>
      </p:sp>
      <p:sp>
        <p:nvSpPr>
          <p:cNvPr id="5" name="Platshållare för sidfot 4">
            <a:extLst>
              <a:ext uri="{FF2B5EF4-FFF2-40B4-BE49-F238E27FC236}">
                <a16:creationId xmlns:a16="http://schemas.microsoft.com/office/drawing/2014/main" id="{1BBD575B-AB88-D4A3-AF13-B5F814E1FD7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9892266-00F8-5983-3583-256654E98CAC}"/>
              </a:ext>
            </a:extLst>
          </p:cNvPr>
          <p:cNvSpPr>
            <a:spLocks noGrp="1"/>
          </p:cNvSpPr>
          <p:nvPr>
            <p:ph type="sldNum" sz="quarter" idx="12"/>
          </p:nvPr>
        </p:nvSpPr>
        <p:spPr/>
        <p:txBody>
          <a:bodyPr/>
          <a:lstStyle/>
          <a:p>
            <a:fld id="{8CE52A28-C726-4286-BA37-CBCCD261AA24}" type="slidenum">
              <a:rPr lang="sv-SE" smtClean="0"/>
              <a:t>‹#›</a:t>
            </a:fld>
            <a:endParaRPr lang="sv-SE"/>
          </a:p>
        </p:txBody>
      </p:sp>
    </p:spTree>
    <p:extLst>
      <p:ext uri="{BB962C8B-B14F-4D97-AF65-F5344CB8AC3E}">
        <p14:creationId xmlns:p14="http://schemas.microsoft.com/office/powerpoint/2010/main" val="228913128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ags" Target="../tags/tag2.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ags" Target="../tags/tag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9" Type="http://schemas.openxmlformats.org/officeDocument/2006/relationships/image" Target="../media/image3.png"/><Relationship Id="rId21" Type="http://schemas.openxmlformats.org/officeDocument/2006/relationships/slideLayout" Target="../slideLayouts/slideLayout57.xml"/><Relationship Id="rId34" Type="http://schemas.openxmlformats.org/officeDocument/2006/relationships/slideLayout" Target="../slideLayouts/slideLayout70.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38" Type="http://schemas.openxmlformats.org/officeDocument/2006/relationships/theme" Target="../theme/theme2.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slideLayout" Target="../slideLayouts/slideLayout73.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slideLayout" Target="../slideLayouts/slideLayout72.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slideLayout" Target="../slideLayouts/slideLayout71.xml"/><Relationship Id="rId8" Type="http://schemas.openxmlformats.org/officeDocument/2006/relationships/slideLayout" Target="../slideLayouts/slideLayout44.xml"/><Relationship Id="rId3"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D32DA8AC-E73E-AC6C-157D-EE679337B850}"/>
              </a:ext>
            </a:extLst>
          </p:cNvPr>
          <p:cNvSpPr/>
          <p:nvPr userDrawn="1"/>
        </p:nvSpPr>
        <p:spPr>
          <a:xfrm>
            <a:off x="155575" y="152400"/>
            <a:ext cx="11880850" cy="6553200"/>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Platshållare för rubrik 1">
            <a:extLst>
              <a:ext uri="{FF2B5EF4-FFF2-40B4-BE49-F238E27FC236}">
                <a16:creationId xmlns:a16="http://schemas.microsoft.com/office/drawing/2014/main" id="{7BDF418E-3126-FA1E-C490-02C0B1118088}"/>
              </a:ext>
            </a:extLst>
          </p:cNvPr>
          <p:cNvSpPr>
            <a:spLocks noGrp="1"/>
          </p:cNvSpPr>
          <p:nvPr>
            <p:ph type="title"/>
          </p:nvPr>
        </p:nvSpPr>
        <p:spPr>
          <a:xfrm>
            <a:off x="731838" y="535604"/>
            <a:ext cx="9828212" cy="935626"/>
          </a:xfrm>
          <a:prstGeom prst="rect">
            <a:avLst/>
          </a:prstGeom>
        </p:spPr>
        <p:txBody>
          <a:bodyPr vert="horz" lIns="0" tIns="0" rIns="0" bIns="0" rtlCol="0" anchor="b">
            <a:noAutofit/>
          </a:bodyPr>
          <a:lstStyle/>
          <a:p>
            <a:r>
              <a:rPr lang="en-US" noProof="0"/>
              <a:t>Write title</a:t>
            </a:r>
          </a:p>
        </p:txBody>
      </p:sp>
      <p:sp>
        <p:nvSpPr>
          <p:cNvPr id="3" name="Platshållare för text 2">
            <a:extLst>
              <a:ext uri="{FF2B5EF4-FFF2-40B4-BE49-F238E27FC236}">
                <a16:creationId xmlns:a16="http://schemas.microsoft.com/office/drawing/2014/main" id="{495E0DE2-2BCB-3BDC-54D8-E3AADF60D7F8}"/>
              </a:ext>
            </a:extLst>
          </p:cNvPr>
          <p:cNvSpPr>
            <a:spLocks noGrp="1"/>
          </p:cNvSpPr>
          <p:nvPr>
            <p:ph type="body" idx="1"/>
          </p:nvPr>
        </p:nvSpPr>
        <p:spPr>
          <a:xfrm>
            <a:off x="731838" y="1720359"/>
            <a:ext cx="9828212" cy="4301029"/>
          </a:xfrm>
          <a:prstGeom prst="rect">
            <a:avLst/>
          </a:prstGeom>
        </p:spPr>
        <p:txBody>
          <a:bodyPr vert="horz" lIns="0" tIns="0" rIns="0" bIns="0" rtlCol="0">
            <a:noAutofit/>
          </a:bodyPr>
          <a:lstStyle/>
          <a:p>
            <a:pPr lvl="0"/>
            <a:r>
              <a:rPr lang="en-US" noProof="0"/>
              <a:t>Write text</a:t>
            </a:r>
          </a:p>
          <a:p>
            <a:pPr lvl="1"/>
            <a:r>
              <a:rPr lang="en-US" noProof="0"/>
              <a:t>Write text</a:t>
            </a:r>
          </a:p>
          <a:p>
            <a:pPr lvl="2"/>
            <a:r>
              <a:rPr lang="en-US" noProof="0"/>
              <a:t>Write text</a:t>
            </a:r>
          </a:p>
          <a:p>
            <a:pPr lvl="3"/>
            <a:r>
              <a:rPr lang="en-US" noProof="0"/>
              <a:t>Write text</a:t>
            </a:r>
          </a:p>
          <a:p>
            <a:pPr lvl="4"/>
            <a:r>
              <a:rPr lang="en-US" noProof="0"/>
              <a:t>Write text</a:t>
            </a:r>
          </a:p>
        </p:txBody>
      </p:sp>
      <p:sp>
        <p:nvSpPr>
          <p:cNvPr id="4" name="Platshållare för datum 3">
            <a:extLst>
              <a:ext uri="{FF2B5EF4-FFF2-40B4-BE49-F238E27FC236}">
                <a16:creationId xmlns:a16="http://schemas.microsoft.com/office/drawing/2014/main" id="{460250FF-21C0-55F3-ADDA-B5CF3DCDF40A}"/>
              </a:ext>
            </a:extLst>
          </p:cNvPr>
          <p:cNvSpPr>
            <a:spLocks noGrp="1"/>
          </p:cNvSpPr>
          <p:nvPr>
            <p:ph type="dt" sz="half" idx="2"/>
          </p:nvPr>
        </p:nvSpPr>
        <p:spPr>
          <a:xfrm>
            <a:off x="7816850" y="6356351"/>
            <a:ext cx="2743200" cy="261426"/>
          </a:xfrm>
          <a:prstGeom prst="rect">
            <a:avLst/>
          </a:prstGeom>
        </p:spPr>
        <p:txBody>
          <a:bodyPr vert="horz" lIns="0" tIns="0" rIns="0" bIns="0" rtlCol="0" anchor="ctr"/>
          <a:lstStyle>
            <a:lvl1pPr algn="r">
              <a:defRPr sz="1000">
                <a:solidFill>
                  <a:schemeClr val="tx1"/>
                </a:solidFill>
              </a:defRPr>
            </a:lvl1pPr>
          </a:lstStyle>
          <a:p>
            <a:fld id="{099697DF-276A-4E54-BAA6-DA015F7206D1}" type="datetime1">
              <a:rPr lang="en-US" noProof="0" smtClean="0"/>
              <a:t>9/21/2026</a:t>
            </a:fld>
            <a:endParaRPr lang="en-US" sz="1000" noProof="0"/>
          </a:p>
        </p:txBody>
      </p:sp>
      <p:sp>
        <p:nvSpPr>
          <p:cNvPr id="5" name="Platshållare för sidfot 4">
            <a:extLst>
              <a:ext uri="{FF2B5EF4-FFF2-40B4-BE49-F238E27FC236}">
                <a16:creationId xmlns:a16="http://schemas.microsoft.com/office/drawing/2014/main" id="{7038D9A5-E2E8-3B41-F154-97BA02B6432A}"/>
              </a:ext>
            </a:extLst>
          </p:cNvPr>
          <p:cNvSpPr>
            <a:spLocks noGrp="1"/>
          </p:cNvSpPr>
          <p:nvPr>
            <p:ph type="ftr" sz="quarter" idx="3"/>
          </p:nvPr>
        </p:nvSpPr>
        <p:spPr>
          <a:xfrm>
            <a:off x="731838" y="6356351"/>
            <a:ext cx="4114800" cy="261426"/>
          </a:xfrm>
          <a:prstGeom prst="rect">
            <a:avLst/>
          </a:prstGeom>
        </p:spPr>
        <p:txBody>
          <a:bodyPr vert="horz" lIns="0" tIns="0" rIns="0" bIns="0" rtlCol="0" anchor="ctr"/>
          <a:lstStyle>
            <a:lvl1pPr algn="l">
              <a:defRPr sz="1000">
                <a:solidFill>
                  <a:schemeClr val="tx1"/>
                </a:solidFill>
              </a:defRPr>
            </a:lvl1pPr>
          </a:lstStyle>
          <a:p>
            <a:r>
              <a:rPr lang="en-US" noProof="0"/>
              <a:t>Text</a:t>
            </a:r>
            <a:endParaRPr lang="en-US" sz="1000" noProof="0"/>
          </a:p>
        </p:txBody>
      </p:sp>
      <p:sp>
        <p:nvSpPr>
          <p:cNvPr id="6" name="Platshållare för bildnummer 5">
            <a:extLst>
              <a:ext uri="{FF2B5EF4-FFF2-40B4-BE49-F238E27FC236}">
                <a16:creationId xmlns:a16="http://schemas.microsoft.com/office/drawing/2014/main" id="{0E205B3B-519F-248E-3919-D0AD9F936C1F}"/>
              </a:ext>
            </a:extLst>
          </p:cNvPr>
          <p:cNvSpPr>
            <a:spLocks noGrp="1"/>
          </p:cNvSpPr>
          <p:nvPr>
            <p:ph type="sldNum" sz="quarter" idx="4"/>
          </p:nvPr>
        </p:nvSpPr>
        <p:spPr>
          <a:xfrm>
            <a:off x="11378250" y="6356351"/>
            <a:ext cx="451442" cy="261426"/>
          </a:xfrm>
          <a:prstGeom prst="rect">
            <a:avLst/>
          </a:prstGeom>
        </p:spPr>
        <p:txBody>
          <a:bodyPr vert="horz" lIns="0" tIns="0" rIns="0" bIns="0" rtlCol="0" anchor="ctr"/>
          <a:lstStyle>
            <a:lvl1pPr algn="r">
              <a:defRPr sz="1000">
                <a:solidFill>
                  <a:schemeClr val="tx1"/>
                </a:solidFill>
              </a:defRPr>
            </a:lvl1pPr>
          </a:lstStyle>
          <a:p>
            <a:fld id="{6C8ACD64-223D-4F87-8446-ED9C3AEBED7D}" type="slidenum">
              <a:rPr lang="en-US" noProof="0" smtClean="0"/>
              <a:pPr/>
              <a:t>‹#›</a:t>
            </a:fld>
            <a:endParaRPr lang="en-US" sz="1000" noProof="0"/>
          </a:p>
        </p:txBody>
      </p:sp>
      <p:sp>
        <p:nvSpPr>
          <p:cNvPr id="13" name="Rektangel 7" hidden="1">
            <a:extLst>
              <a:ext uri="{FF2B5EF4-FFF2-40B4-BE49-F238E27FC236}">
                <a16:creationId xmlns:a16="http://schemas.microsoft.com/office/drawing/2014/main" id="{F2284D32-E49C-0EC7-9891-1F7B45DAC5E2}"/>
              </a:ext>
            </a:extLst>
          </p:cNvPr>
          <p:cNvSpPr/>
          <p:nvPr userDrawn="1"/>
        </p:nvSpPr>
        <p:spPr>
          <a:xfrm>
            <a:off x="6129949" y="152400"/>
            <a:ext cx="5906476" cy="6553200"/>
          </a:xfrm>
          <a:custGeom>
            <a:avLst/>
            <a:gdLst>
              <a:gd name="connsiteX0" fmla="*/ 0 w 6077327"/>
              <a:gd name="connsiteY0" fmla="*/ 0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0 h 6553200"/>
              <a:gd name="connsiteX0" fmla="*/ 0 w 6077327"/>
              <a:gd name="connsiteY0" fmla="*/ 0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0 w 6077327"/>
              <a:gd name="connsiteY5" fmla="*/ 0 h 6553200"/>
              <a:gd name="connsiteX0" fmla="*/ 2409987 w 6077327"/>
              <a:gd name="connsiteY0" fmla="*/ 426203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2409987 w 6077327"/>
              <a:gd name="connsiteY5" fmla="*/ 426203 h 6553200"/>
              <a:gd name="connsiteX0" fmla="*/ 2417736 w 6077327"/>
              <a:gd name="connsiteY0" fmla="*/ 7748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2417736 w 6077327"/>
              <a:gd name="connsiteY5" fmla="*/ 7748 h 6553200"/>
              <a:gd name="connsiteX0" fmla="*/ 2417736 w 6077327"/>
              <a:gd name="connsiteY0" fmla="*/ 7748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417736 w 6077327"/>
              <a:gd name="connsiteY6" fmla="*/ 7748 h 6553200"/>
              <a:gd name="connsiteX0" fmla="*/ 2417736 w 6077327"/>
              <a:gd name="connsiteY0" fmla="*/ 7748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417736 w 6077327"/>
              <a:gd name="connsiteY6" fmla="*/ 7748 h 6553200"/>
              <a:gd name="connsiteX0" fmla="*/ 2541722 w 6077327"/>
              <a:gd name="connsiteY0" fmla="*/ 133285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541722 w 6077327"/>
              <a:gd name="connsiteY6" fmla="*/ 1332853 h 6553200"/>
              <a:gd name="connsiteX0" fmla="*/ 0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106846 w 5742471"/>
              <a:gd name="connsiteY0" fmla="*/ 3202983 h 6553200"/>
              <a:gd name="connsiteX1" fmla="*/ 4678846 w 5742471"/>
              <a:gd name="connsiteY1" fmla="*/ 10332 h 6553200"/>
              <a:gd name="connsiteX2" fmla="*/ 5742471 w 5742471"/>
              <a:gd name="connsiteY2" fmla="*/ 0 h 6553200"/>
              <a:gd name="connsiteX3" fmla="*/ 5742471 w 5742471"/>
              <a:gd name="connsiteY3" fmla="*/ 6553200 h 6553200"/>
              <a:gd name="connsiteX4" fmla="*/ 37103 w 5742471"/>
              <a:gd name="connsiteY4" fmla="*/ 6553200 h 6553200"/>
              <a:gd name="connsiteX5" fmla="*/ 106846 w 5742471"/>
              <a:gd name="connsiteY5" fmla="*/ 3202983 h 6553200"/>
              <a:gd name="connsiteX0" fmla="*/ 70935 w 5706560"/>
              <a:gd name="connsiteY0" fmla="*/ 3202983 h 6553200"/>
              <a:gd name="connsiteX1" fmla="*/ 4642935 w 5706560"/>
              <a:gd name="connsiteY1" fmla="*/ 10332 h 6553200"/>
              <a:gd name="connsiteX2" fmla="*/ 5706560 w 5706560"/>
              <a:gd name="connsiteY2" fmla="*/ 0 h 6553200"/>
              <a:gd name="connsiteX3" fmla="*/ 5706560 w 5706560"/>
              <a:gd name="connsiteY3" fmla="*/ 6553200 h 6553200"/>
              <a:gd name="connsiteX4" fmla="*/ 256914 w 5706560"/>
              <a:gd name="connsiteY4" fmla="*/ 6553200 h 6553200"/>
              <a:gd name="connsiteX5" fmla="*/ 70935 w 5706560"/>
              <a:gd name="connsiteY5" fmla="*/ 3202983 h 6553200"/>
              <a:gd name="connsiteX0" fmla="*/ 90112 w 5725737"/>
              <a:gd name="connsiteY0" fmla="*/ 3202983 h 6553200"/>
              <a:gd name="connsiteX1" fmla="*/ 4662112 w 5725737"/>
              <a:gd name="connsiteY1" fmla="*/ 10332 h 6553200"/>
              <a:gd name="connsiteX2" fmla="*/ 5725737 w 5725737"/>
              <a:gd name="connsiteY2" fmla="*/ 0 h 6553200"/>
              <a:gd name="connsiteX3" fmla="*/ 5725737 w 5725737"/>
              <a:gd name="connsiteY3" fmla="*/ 6553200 h 6553200"/>
              <a:gd name="connsiteX4" fmla="*/ 113359 w 5725737"/>
              <a:gd name="connsiteY4" fmla="*/ 6553200 h 6553200"/>
              <a:gd name="connsiteX5" fmla="*/ 90112 w 5725737"/>
              <a:gd name="connsiteY5" fmla="*/ 3202983 h 6553200"/>
              <a:gd name="connsiteX0" fmla="*/ 218027 w 5853652"/>
              <a:gd name="connsiteY0" fmla="*/ 3202983 h 6553200"/>
              <a:gd name="connsiteX1" fmla="*/ 4790027 w 5853652"/>
              <a:gd name="connsiteY1" fmla="*/ 10332 h 6553200"/>
              <a:gd name="connsiteX2" fmla="*/ 5853652 w 5853652"/>
              <a:gd name="connsiteY2" fmla="*/ 0 h 6553200"/>
              <a:gd name="connsiteX3" fmla="*/ 5853652 w 5853652"/>
              <a:gd name="connsiteY3" fmla="*/ 6553200 h 6553200"/>
              <a:gd name="connsiteX4" fmla="*/ 241274 w 5853652"/>
              <a:gd name="connsiteY4" fmla="*/ 6553200 h 6553200"/>
              <a:gd name="connsiteX5" fmla="*/ 218027 w 5853652"/>
              <a:gd name="connsiteY5" fmla="*/ 3202983 h 6553200"/>
              <a:gd name="connsiteX0" fmla="*/ 245273 w 5880898"/>
              <a:gd name="connsiteY0" fmla="*/ 3202983 h 6553200"/>
              <a:gd name="connsiteX1" fmla="*/ 4817273 w 5880898"/>
              <a:gd name="connsiteY1" fmla="*/ 10332 h 6553200"/>
              <a:gd name="connsiteX2" fmla="*/ 5880898 w 5880898"/>
              <a:gd name="connsiteY2" fmla="*/ 0 h 6553200"/>
              <a:gd name="connsiteX3" fmla="*/ 5880898 w 5880898"/>
              <a:gd name="connsiteY3" fmla="*/ 6553200 h 6553200"/>
              <a:gd name="connsiteX4" fmla="*/ 268520 w 5880898"/>
              <a:gd name="connsiteY4" fmla="*/ 6553200 h 6553200"/>
              <a:gd name="connsiteX5" fmla="*/ 245273 w 5880898"/>
              <a:gd name="connsiteY5" fmla="*/ 3202983 h 6553200"/>
              <a:gd name="connsiteX0" fmla="*/ 274912 w 5910537"/>
              <a:gd name="connsiteY0" fmla="*/ 3202983 h 6553200"/>
              <a:gd name="connsiteX1" fmla="*/ 4846912 w 5910537"/>
              <a:gd name="connsiteY1" fmla="*/ 10332 h 6553200"/>
              <a:gd name="connsiteX2" fmla="*/ 5910537 w 5910537"/>
              <a:gd name="connsiteY2" fmla="*/ 0 h 6553200"/>
              <a:gd name="connsiteX3" fmla="*/ 5910537 w 5910537"/>
              <a:gd name="connsiteY3" fmla="*/ 6553200 h 6553200"/>
              <a:gd name="connsiteX4" fmla="*/ 298159 w 5910537"/>
              <a:gd name="connsiteY4" fmla="*/ 6553200 h 6553200"/>
              <a:gd name="connsiteX5" fmla="*/ 274912 w 5910537"/>
              <a:gd name="connsiteY5" fmla="*/ 3202983 h 6553200"/>
              <a:gd name="connsiteX0" fmla="*/ 252981 w 5888606"/>
              <a:gd name="connsiteY0" fmla="*/ 3202983 h 6553200"/>
              <a:gd name="connsiteX1" fmla="*/ 4824981 w 5888606"/>
              <a:gd name="connsiteY1" fmla="*/ 10332 h 6553200"/>
              <a:gd name="connsiteX2" fmla="*/ 5888606 w 5888606"/>
              <a:gd name="connsiteY2" fmla="*/ 0 h 6553200"/>
              <a:gd name="connsiteX3" fmla="*/ 5888606 w 5888606"/>
              <a:gd name="connsiteY3" fmla="*/ 6553200 h 6553200"/>
              <a:gd name="connsiteX4" fmla="*/ 276228 w 5888606"/>
              <a:gd name="connsiteY4" fmla="*/ 6553200 h 6553200"/>
              <a:gd name="connsiteX5" fmla="*/ 252981 w 5888606"/>
              <a:gd name="connsiteY5" fmla="*/ 3202983 h 6553200"/>
              <a:gd name="connsiteX0" fmla="*/ 270851 w 5906476"/>
              <a:gd name="connsiteY0" fmla="*/ 3202983 h 6553200"/>
              <a:gd name="connsiteX1" fmla="*/ 4842851 w 5906476"/>
              <a:gd name="connsiteY1" fmla="*/ 10332 h 6553200"/>
              <a:gd name="connsiteX2" fmla="*/ 5906476 w 5906476"/>
              <a:gd name="connsiteY2" fmla="*/ 0 h 6553200"/>
              <a:gd name="connsiteX3" fmla="*/ 5906476 w 5906476"/>
              <a:gd name="connsiteY3" fmla="*/ 6553200 h 6553200"/>
              <a:gd name="connsiteX4" fmla="*/ 294098 w 5906476"/>
              <a:gd name="connsiteY4" fmla="*/ 6553200 h 6553200"/>
              <a:gd name="connsiteX5" fmla="*/ 270851 w 5906476"/>
              <a:gd name="connsiteY5" fmla="*/ 3202983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6476" h="6553200">
                <a:moveTo>
                  <a:pt x="270851" y="3202983"/>
                </a:moveTo>
                <a:cubicBezTo>
                  <a:pt x="1368648" y="302217"/>
                  <a:pt x="3977529" y="12915"/>
                  <a:pt x="4842851" y="10332"/>
                </a:cubicBezTo>
                <a:lnTo>
                  <a:pt x="5906476" y="0"/>
                </a:lnTo>
                <a:lnTo>
                  <a:pt x="5906476" y="6553200"/>
                </a:lnTo>
                <a:lnTo>
                  <a:pt x="294098" y="6553200"/>
                </a:lnTo>
                <a:cubicBezTo>
                  <a:pt x="-116608" y="5335722"/>
                  <a:pt x="-71551" y="4101570"/>
                  <a:pt x="270851" y="3202983"/>
                </a:cubicBez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caniaTemplatePopUp">
            <a:extLst>
              <a:ext uri="{FF2B5EF4-FFF2-40B4-BE49-F238E27FC236}">
                <a16:creationId xmlns:a16="http://schemas.microsoft.com/office/drawing/2014/main" id="{D4D95D55-82E4-A48F-7DC8-28993862DCA8}"/>
              </a:ext>
            </a:extLst>
          </p:cNvPr>
          <p:cNvSpPr/>
          <p:nvPr userDrawn="1">
            <p:custDataLst>
              <p:tags r:id="rId38"/>
            </p:custDataLst>
          </p:nvPr>
        </p:nvSpPr>
        <p:spPr>
          <a:xfrm>
            <a:off x="0" y="0"/>
            <a:ext cx="12700" cy="12700"/>
          </a:xfrm>
          <a:prstGeom prst="rect">
            <a:avLst/>
          </a:prstGeom>
          <a:noFill/>
          <a:ln>
            <a:noFill/>
          </a:ln>
          <a:extLst>
            <a:ext uri="{909E8E84-426E-40DD-AFC4-6F175D3DCCD1}">
              <a14:hiddenFill xmlns:a14="http://schemas.microsoft.com/office/drawing/2010/main">
                <a:solidFill>
                  <a:schemeClr val="accent5"/>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xxLanguageTextBox">
            <a:extLst>
              <a:ext uri="{FF2B5EF4-FFF2-40B4-BE49-F238E27FC236}">
                <a16:creationId xmlns:a16="http://schemas.microsoft.com/office/drawing/2014/main" id="{B63E51B6-9040-A570-2981-DFDEB2B9FBFF}"/>
              </a:ext>
            </a:extLst>
          </p:cNvPr>
          <p:cNvSpPr/>
          <p:nvPr userDrawn="1">
            <p:custDataLst>
              <p:tags r:id="rId39"/>
            </p:custDataLst>
          </p:nvPr>
        </p:nvSpPr>
        <p:spPr>
          <a:xfrm>
            <a:off x="0" y="0"/>
            <a:ext cx="12700" cy="12700"/>
          </a:xfrm>
          <a:prstGeom prst="rect">
            <a:avLst/>
          </a:prstGeom>
          <a:noFill/>
          <a:ln>
            <a:noFill/>
          </a:ln>
          <a:extLst>
            <a:ext uri="{909E8E84-426E-40DD-AFC4-6F175D3DCCD1}">
              <a14:hiddenFill xmlns:a14="http://schemas.microsoft.com/office/drawing/2010/main">
                <a:solidFill>
                  <a:schemeClr val="accent5"/>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Bildobjekt 13" descr="En bild som visar text, Teckensnitt, logotyp, Grafik&#10;&#10;AI-genererat innehåll kan vara felaktigt.">
            <a:extLst>
              <a:ext uri="{FF2B5EF4-FFF2-40B4-BE49-F238E27FC236}">
                <a16:creationId xmlns:a16="http://schemas.microsoft.com/office/drawing/2014/main" id="{4D68D7D8-DB8F-7037-BE57-16037959835E}"/>
              </a:ext>
            </a:extLst>
          </p:cNvPr>
          <p:cNvPicPr>
            <a:picLocks noChangeAspect="1"/>
          </p:cNvPicPr>
          <p:nvPr userDrawn="1"/>
        </p:nvPicPr>
        <p:blipFill>
          <a:blip r:embed="rId40">
            <a:extLst>
              <a:ext uri="{28A0092B-C50C-407E-A947-70E740481C1C}">
                <a14:useLocalDpi xmlns:a14="http://schemas.microsoft.com/office/drawing/2010/main" val="0"/>
              </a:ext>
            </a:extLst>
          </a:blip>
          <a:stretch>
            <a:fillRect/>
          </a:stretch>
        </p:blipFill>
        <p:spPr>
          <a:xfrm>
            <a:off x="10940340" y="0"/>
            <a:ext cx="1251659" cy="1254113"/>
          </a:xfrm>
          <a:prstGeom prst="rect">
            <a:avLst/>
          </a:prstGeom>
        </p:spPr>
      </p:pic>
    </p:spTree>
    <p:extLst>
      <p:ext uri="{BB962C8B-B14F-4D97-AF65-F5344CB8AC3E}">
        <p14:creationId xmlns:p14="http://schemas.microsoft.com/office/powerpoint/2010/main" val="510908356"/>
      </p:ext>
    </p:extLst>
  </p:cSld>
  <p:clrMap bg1="lt1" tx1="dk1" bg2="lt2" tx2="dk2" accent1="accent1" accent2="accent2" accent3="accent3" accent4="accent4" accent5="accent5" accent6="accent6" hlink="hlink" folHlink="folHlink"/>
  <p:sldLayoutIdLst>
    <p:sldLayoutId id="2147483687" r:id="rId1"/>
    <p:sldLayoutId id="2147483660" r:id="rId2"/>
    <p:sldLayoutId id="2147483649" r:id="rId3"/>
    <p:sldLayoutId id="2147483682" r:id="rId4"/>
    <p:sldLayoutId id="2147483650" r:id="rId5"/>
    <p:sldLayoutId id="2147483679" r:id="rId6"/>
    <p:sldLayoutId id="2147483654" r:id="rId7"/>
    <p:sldLayoutId id="2147483655" r:id="rId8"/>
    <p:sldLayoutId id="2147483684" r:id="rId9"/>
    <p:sldLayoutId id="2147483685" r:id="rId10"/>
    <p:sldLayoutId id="2147483664" r:id="rId11"/>
    <p:sldLayoutId id="2147483668" r:id="rId12"/>
    <p:sldLayoutId id="2147483680" r:id="rId13"/>
    <p:sldLayoutId id="2147483665" r:id="rId14"/>
    <p:sldLayoutId id="2147483671" r:id="rId15"/>
    <p:sldLayoutId id="2147483669" r:id="rId16"/>
    <p:sldLayoutId id="2147483692" r:id="rId17"/>
    <p:sldLayoutId id="2147483693" r:id="rId18"/>
    <p:sldLayoutId id="2147483697" r:id="rId19"/>
    <p:sldLayoutId id="2147483690" r:id="rId20"/>
    <p:sldLayoutId id="2147483696" r:id="rId21"/>
    <p:sldLayoutId id="2147483695" r:id="rId22"/>
    <p:sldLayoutId id="2147483681" r:id="rId23"/>
    <p:sldLayoutId id="2147483670" r:id="rId24"/>
    <p:sldLayoutId id="2147483674" r:id="rId25"/>
    <p:sldLayoutId id="2147483694" r:id="rId26"/>
    <p:sldLayoutId id="2147483675" r:id="rId27"/>
    <p:sldLayoutId id="2147483676" r:id="rId28"/>
    <p:sldLayoutId id="2147483677" r:id="rId29"/>
    <p:sldLayoutId id="2147483667" r:id="rId30"/>
    <p:sldLayoutId id="2147483678" r:id="rId31"/>
    <p:sldLayoutId id="2147483683" r:id="rId32"/>
    <p:sldLayoutId id="2147483698" r:id="rId33"/>
    <p:sldLayoutId id="2147483739" r:id="rId34"/>
    <p:sldLayoutId id="2147483741" r:id="rId35"/>
    <p:sldLayoutId id="2147483742" r:id="rId36"/>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lvl1pPr algn="l" defTabSz="914400" rtl="0" eaLnBrk="1" latinLnBrk="0" hangingPunct="1">
        <a:lnSpc>
          <a:spcPct val="100000"/>
        </a:lnSpc>
        <a:spcBef>
          <a:spcPct val="0"/>
        </a:spcBef>
        <a:buNone/>
        <a:defRPr sz="49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98" userDrawn="1">
          <p15:clr>
            <a:srgbClr val="F26B43"/>
          </p15:clr>
        </p15:guide>
        <p15:guide id="2" pos="7582" userDrawn="1">
          <p15:clr>
            <a:srgbClr val="F26B43"/>
          </p15:clr>
        </p15:guide>
        <p15:guide id="3" orient="horz" pos="3793" userDrawn="1">
          <p15:clr>
            <a:srgbClr val="F26B43"/>
          </p15:clr>
        </p15:guide>
        <p15:guide id="4" orient="horz" pos="96" userDrawn="1">
          <p15:clr>
            <a:srgbClr val="F26B43"/>
          </p15:clr>
        </p15:guide>
        <p15:guide id="5" orient="horz" pos="4224" userDrawn="1">
          <p15:clr>
            <a:srgbClr val="F26B43"/>
          </p15:clr>
        </p15:guide>
        <p15:guide id="7" pos="461" userDrawn="1">
          <p15:clr>
            <a:srgbClr val="F26B43"/>
          </p15:clr>
        </p15:guide>
        <p15:guide id="8" pos="665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D32DA8AC-E73E-AC6C-157D-EE679337B850}"/>
              </a:ext>
            </a:extLst>
          </p:cNvPr>
          <p:cNvSpPr/>
          <p:nvPr userDrawn="1"/>
        </p:nvSpPr>
        <p:spPr>
          <a:xfrm>
            <a:off x="155575" y="152400"/>
            <a:ext cx="11880850" cy="6553200"/>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rubrik 1">
            <a:extLst>
              <a:ext uri="{FF2B5EF4-FFF2-40B4-BE49-F238E27FC236}">
                <a16:creationId xmlns:a16="http://schemas.microsoft.com/office/drawing/2014/main" id="{7BDF418E-3126-FA1E-C490-02C0B1118088}"/>
              </a:ext>
            </a:extLst>
          </p:cNvPr>
          <p:cNvSpPr>
            <a:spLocks noGrp="1"/>
          </p:cNvSpPr>
          <p:nvPr>
            <p:ph type="title"/>
          </p:nvPr>
        </p:nvSpPr>
        <p:spPr>
          <a:xfrm>
            <a:off x="731838" y="535604"/>
            <a:ext cx="9828212" cy="935626"/>
          </a:xfrm>
          <a:prstGeom prst="rect">
            <a:avLst/>
          </a:prstGeom>
        </p:spPr>
        <p:txBody>
          <a:bodyPr vert="horz" lIns="0" tIns="0" rIns="0" bIns="0" rtlCol="0" anchor="b">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95E0DE2-2BCB-3BDC-54D8-E3AADF60D7F8}"/>
              </a:ext>
            </a:extLst>
          </p:cNvPr>
          <p:cNvSpPr>
            <a:spLocks noGrp="1"/>
          </p:cNvSpPr>
          <p:nvPr>
            <p:ph type="body" idx="1"/>
          </p:nvPr>
        </p:nvSpPr>
        <p:spPr>
          <a:xfrm>
            <a:off x="731838" y="1720359"/>
            <a:ext cx="9828212" cy="4301029"/>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60250FF-21C0-55F3-ADDA-B5CF3DCDF40A}"/>
              </a:ext>
            </a:extLst>
          </p:cNvPr>
          <p:cNvSpPr>
            <a:spLocks noGrp="1"/>
          </p:cNvSpPr>
          <p:nvPr>
            <p:ph type="dt" sz="half" idx="2"/>
          </p:nvPr>
        </p:nvSpPr>
        <p:spPr>
          <a:xfrm>
            <a:off x="7816850" y="6356351"/>
            <a:ext cx="2743200" cy="261426"/>
          </a:xfrm>
          <a:prstGeom prst="rect">
            <a:avLst/>
          </a:prstGeom>
        </p:spPr>
        <p:txBody>
          <a:bodyPr vert="horz" lIns="0" tIns="0" rIns="0" bIns="0" rtlCol="0" anchor="ctr"/>
          <a:lstStyle>
            <a:lvl1pPr algn="r">
              <a:defRPr sz="1000">
                <a:solidFill>
                  <a:schemeClr val="tx1"/>
                </a:solidFill>
              </a:defRPr>
            </a:lvl1pPr>
          </a:lstStyle>
          <a:p>
            <a:fld id="{CE301DB0-D17F-4836-AE1D-1A77F0510065}" type="datetimeFigureOut">
              <a:rPr lang="sv-SE" smtClean="0"/>
              <a:pPr/>
              <a:t>2026-09-21</a:t>
            </a:fld>
            <a:endParaRPr lang="sv-SE" sz="1000"/>
          </a:p>
        </p:txBody>
      </p:sp>
      <p:sp>
        <p:nvSpPr>
          <p:cNvPr id="5" name="Platshållare för sidfot 4">
            <a:extLst>
              <a:ext uri="{FF2B5EF4-FFF2-40B4-BE49-F238E27FC236}">
                <a16:creationId xmlns:a16="http://schemas.microsoft.com/office/drawing/2014/main" id="{7038D9A5-E2E8-3B41-F154-97BA02B6432A}"/>
              </a:ext>
            </a:extLst>
          </p:cNvPr>
          <p:cNvSpPr>
            <a:spLocks noGrp="1"/>
          </p:cNvSpPr>
          <p:nvPr>
            <p:ph type="ftr" sz="quarter" idx="3"/>
          </p:nvPr>
        </p:nvSpPr>
        <p:spPr>
          <a:xfrm>
            <a:off x="731838" y="6356351"/>
            <a:ext cx="4114800" cy="261426"/>
          </a:xfrm>
          <a:prstGeom prst="rect">
            <a:avLst/>
          </a:prstGeom>
        </p:spPr>
        <p:txBody>
          <a:bodyPr vert="horz" lIns="0" tIns="0" rIns="0" bIns="0" rtlCol="0" anchor="ctr"/>
          <a:lstStyle>
            <a:lvl1pPr algn="l">
              <a:defRPr sz="1000">
                <a:solidFill>
                  <a:schemeClr val="tx1"/>
                </a:solidFill>
              </a:defRPr>
            </a:lvl1pPr>
          </a:lstStyle>
          <a:p>
            <a:endParaRPr lang="sv-SE" sz="1000"/>
          </a:p>
        </p:txBody>
      </p:sp>
      <p:sp>
        <p:nvSpPr>
          <p:cNvPr id="6" name="Platshållare för bildnummer 5">
            <a:extLst>
              <a:ext uri="{FF2B5EF4-FFF2-40B4-BE49-F238E27FC236}">
                <a16:creationId xmlns:a16="http://schemas.microsoft.com/office/drawing/2014/main" id="{0E205B3B-519F-248E-3919-D0AD9F936C1F}"/>
              </a:ext>
            </a:extLst>
          </p:cNvPr>
          <p:cNvSpPr>
            <a:spLocks noGrp="1"/>
          </p:cNvSpPr>
          <p:nvPr>
            <p:ph type="sldNum" sz="quarter" idx="4"/>
          </p:nvPr>
        </p:nvSpPr>
        <p:spPr>
          <a:xfrm>
            <a:off x="11378250" y="6356351"/>
            <a:ext cx="451442" cy="261426"/>
          </a:xfrm>
          <a:prstGeom prst="rect">
            <a:avLst/>
          </a:prstGeom>
        </p:spPr>
        <p:txBody>
          <a:bodyPr vert="horz" lIns="0" tIns="0" rIns="0" bIns="0" rtlCol="0" anchor="ctr"/>
          <a:lstStyle>
            <a:lvl1pPr algn="r">
              <a:defRPr sz="1000">
                <a:solidFill>
                  <a:schemeClr val="tx1"/>
                </a:solidFill>
              </a:defRPr>
            </a:lvl1pPr>
          </a:lstStyle>
          <a:p>
            <a:fld id="{6C8ACD64-223D-4F87-8446-ED9C3AEBED7D}" type="slidenum">
              <a:rPr lang="sv-SE" smtClean="0"/>
              <a:pPr/>
              <a:t>‹#›</a:t>
            </a:fld>
            <a:endParaRPr lang="sv-SE" sz="1000"/>
          </a:p>
        </p:txBody>
      </p:sp>
      <p:sp>
        <p:nvSpPr>
          <p:cNvPr id="13" name="Rektangel 7" hidden="1">
            <a:extLst>
              <a:ext uri="{FF2B5EF4-FFF2-40B4-BE49-F238E27FC236}">
                <a16:creationId xmlns:a16="http://schemas.microsoft.com/office/drawing/2014/main" id="{F2284D32-E49C-0EC7-9891-1F7B45DAC5E2}"/>
              </a:ext>
            </a:extLst>
          </p:cNvPr>
          <p:cNvSpPr/>
          <p:nvPr userDrawn="1"/>
        </p:nvSpPr>
        <p:spPr>
          <a:xfrm>
            <a:off x="6129949" y="152400"/>
            <a:ext cx="5906476" cy="6553200"/>
          </a:xfrm>
          <a:custGeom>
            <a:avLst/>
            <a:gdLst>
              <a:gd name="connsiteX0" fmla="*/ 0 w 6077327"/>
              <a:gd name="connsiteY0" fmla="*/ 0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0 h 6553200"/>
              <a:gd name="connsiteX0" fmla="*/ 0 w 6077327"/>
              <a:gd name="connsiteY0" fmla="*/ 0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0 w 6077327"/>
              <a:gd name="connsiteY5" fmla="*/ 0 h 6553200"/>
              <a:gd name="connsiteX0" fmla="*/ 2409987 w 6077327"/>
              <a:gd name="connsiteY0" fmla="*/ 426203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2409987 w 6077327"/>
              <a:gd name="connsiteY5" fmla="*/ 426203 h 6553200"/>
              <a:gd name="connsiteX0" fmla="*/ 2417736 w 6077327"/>
              <a:gd name="connsiteY0" fmla="*/ 7748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2417736 w 6077327"/>
              <a:gd name="connsiteY5" fmla="*/ 7748 h 6553200"/>
              <a:gd name="connsiteX0" fmla="*/ 2417736 w 6077327"/>
              <a:gd name="connsiteY0" fmla="*/ 7748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417736 w 6077327"/>
              <a:gd name="connsiteY6" fmla="*/ 7748 h 6553200"/>
              <a:gd name="connsiteX0" fmla="*/ 2417736 w 6077327"/>
              <a:gd name="connsiteY0" fmla="*/ 7748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417736 w 6077327"/>
              <a:gd name="connsiteY6" fmla="*/ 7748 h 6553200"/>
              <a:gd name="connsiteX0" fmla="*/ 2541722 w 6077327"/>
              <a:gd name="connsiteY0" fmla="*/ 133285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541722 w 6077327"/>
              <a:gd name="connsiteY6" fmla="*/ 1332853 h 6553200"/>
              <a:gd name="connsiteX0" fmla="*/ 0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106846 w 5742471"/>
              <a:gd name="connsiteY0" fmla="*/ 3202983 h 6553200"/>
              <a:gd name="connsiteX1" fmla="*/ 4678846 w 5742471"/>
              <a:gd name="connsiteY1" fmla="*/ 10332 h 6553200"/>
              <a:gd name="connsiteX2" fmla="*/ 5742471 w 5742471"/>
              <a:gd name="connsiteY2" fmla="*/ 0 h 6553200"/>
              <a:gd name="connsiteX3" fmla="*/ 5742471 w 5742471"/>
              <a:gd name="connsiteY3" fmla="*/ 6553200 h 6553200"/>
              <a:gd name="connsiteX4" fmla="*/ 37103 w 5742471"/>
              <a:gd name="connsiteY4" fmla="*/ 6553200 h 6553200"/>
              <a:gd name="connsiteX5" fmla="*/ 106846 w 5742471"/>
              <a:gd name="connsiteY5" fmla="*/ 3202983 h 6553200"/>
              <a:gd name="connsiteX0" fmla="*/ 70935 w 5706560"/>
              <a:gd name="connsiteY0" fmla="*/ 3202983 h 6553200"/>
              <a:gd name="connsiteX1" fmla="*/ 4642935 w 5706560"/>
              <a:gd name="connsiteY1" fmla="*/ 10332 h 6553200"/>
              <a:gd name="connsiteX2" fmla="*/ 5706560 w 5706560"/>
              <a:gd name="connsiteY2" fmla="*/ 0 h 6553200"/>
              <a:gd name="connsiteX3" fmla="*/ 5706560 w 5706560"/>
              <a:gd name="connsiteY3" fmla="*/ 6553200 h 6553200"/>
              <a:gd name="connsiteX4" fmla="*/ 256914 w 5706560"/>
              <a:gd name="connsiteY4" fmla="*/ 6553200 h 6553200"/>
              <a:gd name="connsiteX5" fmla="*/ 70935 w 5706560"/>
              <a:gd name="connsiteY5" fmla="*/ 3202983 h 6553200"/>
              <a:gd name="connsiteX0" fmla="*/ 90112 w 5725737"/>
              <a:gd name="connsiteY0" fmla="*/ 3202983 h 6553200"/>
              <a:gd name="connsiteX1" fmla="*/ 4662112 w 5725737"/>
              <a:gd name="connsiteY1" fmla="*/ 10332 h 6553200"/>
              <a:gd name="connsiteX2" fmla="*/ 5725737 w 5725737"/>
              <a:gd name="connsiteY2" fmla="*/ 0 h 6553200"/>
              <a:gd name="connsiteX3" fmla="*/ 5725737 w 5725737"/>
              <a:gd name="connsiteY3" fmla="*/ 6553200 h 6553200"/>
              <a:gd name="connsiteX4" fmla="*/ 113359 w 5725737"/>
              <a:gd name="connsiteY4" fmla="*/ 6553200 h 6553200"/>
              <a:gd name="connsiteX5" fmla="*/ 90112 w 5725737"/>
              <a:gd name="connsiteY5" fmla="*/ 3202983 h 6553200"/>
              <a:gd name="connsiteX0" fmla="*/ 218027 w 5853652"/>
              <a:gd name="connsiteY0" fmla="*/ 3202983 h 6553200"/>
              <a:gd name="connsiteX1" fmla="*/ 4790027 w 5853652"/>
              <a:gd name="connsiteY1" fmla="*/ 10332 h 6553200"/>
              <a:gd name="connsiteX2" fmla="*/ 5853652 w 5853652"/>
              <a:gd name="connsiteY2" fmla="*/ 0 h 6553200"/>
              <a:gd name="connsiteX3" fmla="*/ 5853652 w 5853652"/>
              <a:gd name="connsiteY3" fmla="*/ 6553200 h 6553200"/>
              <a:gd name="connsiteX4" fmla="*/ 241274 w 5853652"/>
              <a:gd name="connsiteY4" fmla="*/ 6553200 h 6553200"/>
              <a:gd name="connsiteX5" fmla="*/ 218027 w 5853652"/>
              <a:gd name="connsiteY5" fmla="*/ 3202983 h 6553200"/>
              <a:gd name="connsiteX0" fmla="*/ 245273 w 5880898"/>
              <a:gd name="connsiteY0" fmla="*/ 3202983 h 6553200"/>
              <a:gd name="connsiteX1" fmla="*/ 4817273 w 5880898"/>
              <a:gd name="connsiteY1" fmla="*/ 10332 h 6553200"/>
              <a:gd name="connsiteX2" fmla="*/ 5880898 w 5880898"/>
              <a:gd name="connsiteY2" fmla="*/ 0 h 6553200"/>
              <a:gd name="connsiteX3" fmla="*/ 5880898 w 5880898"/>
              <a:gd name="connsiteY3" fmla="*/ 6553200 h 6553200"/>
              <a:gd name="connsiteX4" fmla="*/ 268520 w 5880898"/>
              <a:gd name="connsiteY4" fmla="*/ 6553200 h 6553200"/>
              <a:gd name="connsiteX5" fmla="*/ 245273 w 5880898"/>
              <a:gd name="connsiteY5" fmla="*/ 3202983 h 6553200"/>
              <a:gd name="connsiteX0" fmla="*/ 274912 w 5910537"/>
              <a:gd name="connsiteY0" fmla="*/ 3202983 h 6553200"/>
              <a:gd name="connsiteX1" fmla="*/ 4846912 w 5910537"/>
              <a:gd name="connsiteY1" fmla="*/ 10332 h 6553200"/>
              <a:gd name="connsiteX2" fmla="*/ 5910537 w 5910537"/>
              <a:gd name="connsiteY2" fmla="*/ 0 h 6553200"/>
              <a:gd name="connsiteX3" fmla="*/ 5910537 w 5910537"/>
              <a:gd name="connsiteY3" fmla="*/ 6553200 h 6553200"/>
              <a:gd name="connsiteX4" fmla="*/ 298159 w 5910537"/>
              <a:gd name="connsiteY4" fmla="*/ 6553200 h 6553200"/>
              <a:gd name="connsiteX5" fmla="*/ 274912 w 5910537"/>
              <a:gd name="connsiteY5" fmla="*/ 3202983 h 6553200"/>
              <a:gd name="connsiteX0" fmla="*/ 252981 w 5888606"/>
              <a:gd name="connsiteY0" fmla="*/ 3202983 h 6553200"/>
              <a:gd name="connsiteX1" fmla="*/ 4824981 w 5888606"/>
              <a:gd name="connsiteY1" fmla="*/ 10332 h 6553200"/>
              <a:gd name="connsiteX2" fmla="*/ 5888606 w 5888606"/>
              <a:gd name="connsiteY2" fmla="*/ 0 h 6553200"/>
              <a:gd name="connsiteX3" fmla="*/ 5888606 w 5888606"/>
              <a:gd name="connsiteY3" fmla="*/ 6553200 h 6553200"/>
              <a:gd name="connsiteX4" fmla="*/ 276228 w 5888606"/>
              <a:gd name="connsiteY4" fmla="*/ 6553200 h 6553200"/>
              <a:gd name="connsiteX5" fmla="*/ 252981 w 5888606"/>
              <a:gd name="connsiteY5" fmla="*/ 3202983 h 6553200"/>
              <a:gd name="connsiteX0" fmla="*/ 270851 w 5906476"/>
              <a:gd name="connsiteY0" fmla="*/ 3202983 h 6553200"/>
              <a:gd name="connsiteX1" fmla="*/ 4842851 w 5906476"/>
              <a:gd name="connsiteY1" fmla="*/ 10332 h 6553200"/>
              <a:gd name="connsiteX2" fmla="*/ 5906476 w 5906476"/>
              <a:gd name="connsiteY2" fmla="*/ 0 h 6553200"/>
              <a:gd name="connsiteX3" fmla="*/ 5906476 w 5906476"/>
              <a:gd name="connsiteY3" fmla="*/ 6553200 h 6553200"/>
              <a:gd name="connsiteX4" fmla="*/ 294098 w 5906476"/>
              <a:gd name="connsiteY4" fmla="*/ 6553200 h 6553200"/>
              <a:gd name="connsiteX5" fmla="*/ 270851 w 5906476"/>
              <a:gd name="connsiteY5" fmla="*/ 3202983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6476" h="6553200">
                <a:moveTo>
                  <a:pt x="270851" y="3202983"/>
                </a:moveTo>
                <a:cubicBezTo>
                  <a:pt x="1368648" y="302217"/>
                  <a:pt x="3977529" y="12915"/>
                  <a:pt x="4842851" y="10332"/>
                </a:cubicBezTo>
                <a:lnTo>
                  <a:pt x="5906476" y="0"/>
                </a:lnTo>
                <a:lnTo>
                  <a:pt x="5906476" y="6553200"/>
                </a:lnTo>
                <a:lnTo>
                  <a:pt x="294098" y="6553200"/>
                </a:lnTo>
                <a:cubicBezTo>
                  <a:pt x="-116608" y="5335722"/>
                  <a:pt x="-71551" y="4101570"/>
                  <a:pt x="270851" y="3202983"/>
                </a:cubicBez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 Teckensnitt, logotyp, Grafik&#10;&#10;AI-genererat innehåll kan vara felaktigt.">
            <a:extLst>
              <a:ext uri="{FF2B5EF4-FFF2-40B4-BE49-F238E27FC236}">
                <a16:creationId xmlns:a16="http://schemas.microsoft.com/office/drawing/2014/main" id="{CEF22E7E-88F9-679D-5131-991A9B1FF318}"/>
              </a:ext>
            </a:extLst>
          </p:cNvPr>
          <p:cNvPicPr>
            <a:picLocks noChangeAspect="1"/>
          </p:cNvPicPr>
          <p:nvPr userDrawn="1"/>
        </p:nvPicPr>
        <p:blipFill>
          <a:blip r:embed="rId39">
            <a:extLst>
              <a:ext uri="{28A0092B-C50C-407E-A947-70E740481C1C}">
                <a14:useLocalDpi xmlns:a14="http://schemas.microsoft.com/office/drawing/2010/main" val="0"/>
              </a:ext>
            </a:extLst>
          </a:blip>
          <a:stretch>
            <a:fillRect/>
          </a:stretch>
        </p:blipFill>
        <p:spPr>
          <a:xfrm>
            <a:off x="10950063" y="0"/>
            <a:ext cx="1241937" cy="1254113"/>
          </a:xfrm>
          <a:prstGeom prst="rect">
            <a:avLst/>
          </a:prstGeom>
        </p:spPr>
      </p:pic>
    </p:spTree>
    <p:extLst>
      <p:ext uri="{BB962C8B-B14F-4D97-AF65-F5344CB8AC3E}">
        <p14:creationId xmlns:p14="http://schemas.microsoft.com/office/powerpoint/2010/main" val="131890864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22" r:id="rId22"/>
    <p:sldLayoutId id="2147483723" r:id="rId23"/>
    <p:sldLayoutId id="2147483724" r:id="rId24"/>
    <p:sldLayoutId id="2147483725" r:id="rId25"/>
    <p:sldLayoutId id="2147483726" r:id="rId26"/>
    <p:sldLayoutId id="2147483727" r:id="rId27"/>
    <p:sldLayoutId id="2147483728" r:id="rId28"/>
    <p:sldLayoutId id="2147483729" r:id="rId29"/>
    <p:sldLayoutId id="2147483730" r:id="rId30"/>
    <p:sldLayoutId id="2147483731" r:id="rId31"/>
    <p:sldLayoutId id="2147483732" r:id="rId32"/>
    <p:sldLayoutId id="2147483734" r:id="rId33"/>
    <p:sldLayoutId id="2147483735" r:id="rId34"/>
    <p:sldLayoutId id="2147483736" r:id="rId35"/>
    <p:sldLayoutId id="2147483737" r:id="rId36"/>
    <p:sldLayoutId id="2147483738" r:id="rId37"/>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100000"/>
        </a:lnSpc>
        <a:spcBef>
          <a:spcPct val="0"/>
        </a:spcBef>
        <a:buNone/>
        <a:defRPr sz="49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98">
          <p15:clr>
            <a:srgbClr val="F26B43"/>
          </p15:clr>
        </p15:guide>
        <p15:guide id="2" pos="7582">
          <p15:clr>
            <a:srgbClr val="F26B43"/>
          </p15:clr>
        </p15:guide>
        <p15:guide id="3" orient="horz" pos="3793">
          <p15:clr>
            <a:srgbClr val="F26B43"/>
          </p15:clr>
        </p15:guide>
        <p15:guide id="4" orient="horz" pos="96">
          <p15:clr>
            <a:srgbClr val="F26B43"/>
          </p15:clr>
        </p15:guide>
        <p15:guide id="5" orient="horz" pos="4224">
          <p15:clr>
            <a:srgbClr val="F26B43"/>
          </p15:clr>
        </p15:guide>
        <p15:guide id="7" pos="461">
          <p15:clr>
            <a:srgbClr val="F26B43"/>
          </p15:clr>
        </p15:guide>
        <p15:guide id="8" pos="665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3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hyperlink" Target="https://vimeo.com/showcase/11336268" TargetMode="External"/><Relationship Id="rId2" Type="http://schemas.openxmlformats.org/officeDocument/2006/relationships/notesSlide" Target="../notesSlides/notesSlide6.xml"/><Relationship Id="rId1" Type="http://schemas.openxmlformats.org/officeDocument/2006/relationships/slideLayout" Target="../slideLayouts/slideLayout36.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50.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39.xml"/><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56.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hyperlink" Target="https://svkyrkan.sharepoint.com/sites/kornet-actsvenskakyrkan/SitePages/Swish-QR-kod.aspx" TargetMode="External"/><Relationship Id="rId2" Type="http://schemas.openxmlformats.org/officeDocument/2006/relationships/notesSlide" Target="../notesSlides/notesSlide20.xml"/><Relationship Id="rId1" Type="http://schemas.openxmlformats.org/officeDocument/2006/relationships/slideLayout" Target="../slideLayouts/slideLayout41.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hyperlink" Target="https://webbshop.svenskakyrkan.se/julinsamling-2026" TargetMode="External"/><Relationship Id="rId2" Type="http://schemas.openxmlformats.org/officeDocument/2006/relationships/notesSlide" Target="../notesSlides/notesSlide22.xml"/><Relationship Id="rId1" Type="http://schemas.openxmlformats.org/officeDocument/2006/relationships/slideLayout" Target="../slideLayouts/slideLayout48.xml"/><Relationship Id="rId6" Type="http://schemas.openxmlformats.org/officeDocument/2006/relationships/hyperlink" Target="https://www.svenskakyrkan.se/filer/578537/Jul24-26_Text_ljusmanifestation.pdf" TargetMode="External"/><Relationship Id="rId5" Type="http://schemas.openxmlformats.org/officeDocument/2006/relationships/hyperlink" Target="https://webbshop.svenskakyrkan.se/sanger-fran-gora-skillnad-2022" TargetMode="External"/><Relationship Id="rId4" Type="http://schemas.openxmlformats.org/officeDocument/2006/relationships/hyperlink" Target="https://vimeo.com/showcase/11336268?video=1010560587"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hyperlink" Target="https://webbshop.svenskakyrkan.se/fred-och-demokrati-workshopmaterial" TargetMode="External"/><Relationship Id="rId2" Type="http://schemas.openxmlformats.org/officeDocument/2006/relationships/notesSlide" Target="../notesSlides/notesSlide24.xml"/><Relationship Id="rId1" Type="http://schemas.openxmlformats.org/officeDocument/2006/relationships/slideLayout" Target="../slideLayouts/slideLayout48.xml"/><Relationship Id="rId6" Type="http://schemas.openxmlformats.org/officeDocument/2006/relationships/hyperlink" Target="https://webbshop.svenskakyrkan.se/fred-och-demokrati-gudstjanstmaterial" TargetMode="External"/><Relationship Id="rId5" Type="http://schemas.openxmlformats.org/officeDocument/2006/relationships/hyperlink" Target="https://webbshop.svenskakyrkan.se/fred-och-demokrati-barnmaterial" TargetMode="External"/><Relationship Id="rId4" Type="http://schemas.openxmlformats.org/officeDocument/2006/relationships/hyperlink" Target="https://www.svenskakyrkan.se/act/det-har-gor-vi/fred-och-demokrati"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E24CAF38-C0A2-004E-8FBA-D416BE0D8DA2}"/>
              </a:ext>
            </a:extLst>
          </p:cNvPr>
          <p:cNvSpPr>
            <a:spLocks noGrp="1"/>
          </p:cNvSpPr>
          <p:nvPr>
            <p:ph type="ctrTitle"/>
          </p:nvPr>
        </p:nvSpPr>
        <p:spPr/>
        <p:txBody>
          <a:bodyPr/>
          <a:lstStyle/>
          <a:p>
            <a:endParaRPr lang="sv-SE"/>
          </a:p>
        </p:txBody>
      </p:sp>
      <p:sp>
        <p:nvSpPr>
          <p:cNvPr id="4" name="Underrubrik 3">
            <a:extLst>
              <a:ext uri="{FF2B5EF4-FFF2-40B4-BE49-F238E27FC236}">
                <a16:creationId xmlns:a16="http://schemas.microsoft.com/office/drawing/2014/main" id="{929462C7-9D5F-BFF5-08B3-89F410686E0B}"/>
              </a:ext>
            </a:extLst>
          </p:cNvPr>
          <p:cNvSpPr>
            <a:spLocks noGrp="1"/>
          </p:cNvSpPr>
          <p:nvPr>
            <p:ph type="subTitle" idx="1"/>
          </p:nvPr>
        </p:nvSpPr>
        <p:spPr/>
        <p:txBody>
          <a:bodyPr/>
          <a:lstStyle/>
          <a:p>
            <a:endParaRPr lang="sv-SE"/>
          </a:p>
        </p:txBody>
      </p:sp>
      <p:pic>
        <p:nvPicPr>
          <p:cNvPr id="5" name="Platshållare för bild 10">
            <a:extLst>
              <a:ext uri="{FF2B5EF4-FFF2-40B4-BE49-F238E27FC236}">
                <a16:creationId xmlns:a16="http://schemas.microsoft.com/office/drawing/2014/main" id="{F4B91C45-10B3-8C5B-EA06-F301A7693925}"/>
              </a:ext>
            </a:extLst>
          </p:cNvPr>
          <p:cNvPicPr>
            <a:picLocks noGrp="1" noChangeAspect="1"/>
          </p:cNvPicPr>
          <p:nvPr>
            <p:ph type="pic" sz="quarter" idx="13"/>
          </p:nvPr>
        </p:nvPicPr>
        <p:blipFill>
          <a:blip r:embed="rId3"/>
          <a:srcRect t="8632" b="8632"/>
          <a:stretch>
            <a:fillRect/>
          </a:stretch>
        </p:blipFill>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4 h 6553200"/>
              <a:gd name="connsiteX3" fmla="*/ 11880850 w 11880850"/>
              <a:gd name="connsiteY3" fmla="*/ 1102524 h 6553200"/>
              <a:gd name="connsiteX4" fmla="*/ 11880850 w 11880850"/>
              <a:gd name="connsiteY4" fmla="*/ 6553200 h 6553200"/>
              <a:gd name="connsiteX5" fmla="*/ 0 w 11880850"/>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0850" h="6553200">
                <a:moveTo>
                  <a:pt x="0" y="0"/>
                </a:moveTo>
                <a:lnTo>
                  <a:pt x="10805125" y="0"/>
                </a:lnTo>
                <a:lnTo>
                  <a:pt x="10805125" y="1102524"/>
                </a:lnTo>
                <a:lnTo>
                  <a:pt x="11880850" y="1102524"/>
                </a:lnTo>
                <a:lnTo>
                  <a:pt x="11880850" y="6553200"/>
                </a:lnTo>
                <a:lnTo>
                  <a:pt x="0" y="6553200"/>
                </a:lnTo>
                <a:close/>
              </a:path>
            </a:pathLst>
          </a:custGeom>
          <a:solidFill>
            <a:prstClr val="white">
              <a:lumMod val="75000"/>
            </a:prstClr>
          </a:solidFill>
        </p:spPr>
      </p:pic>
      <p:sp>
        <p:nvSpPr>
          <p:cNvPr id="6" name="Rubrik 6">
            <a:extLst>
              <a:ext uri="{FF2B5EF4-FFF2-40B4-BE49-F238E27FC236}">
                <a16:creationId xmlns:a16="http://schemas.microsoft.com/office/drawing/2014/main" id="{C9D77808-7F6C-5173-A13A-B437E94F2F21}"/>
              </a:ext>
            </a:extLst>
          </p:cNvPr>
          <p:cNvSpPr txBox="1">
            <a:spLocks/>
          </p:cNvSpPr>
          <p:nvPr/>
        </p:nvSpPr>
        <p:spPr>
          <a:xfrm>
            <a:off x="515468" y="5027000"/>
            <a:ext cx="5061186" cy="1456839"/>
          </a:xfrm>
          <a:prstGeom prst="rect">
            <a:avLst/>
          </a:prstGeom>
        </p:spPr>
        <p:txBody>
          <a:bodyPr vert="horz" lIns="0" tIns="0" rIns="0" bIns="0" rtlCol="0" anchor="b">
            <a:noAutofit/>
          </a:bodyPr>
          <a:lstStyle>
            <a:lvl1pPr algn="l" defTabSz="914400" rtl="0" eaLnBrk="1" latinLnBrk="0" hangingPunct="1">
              <a:lnSpc>
                <a:spcPct val="100000"/>
              </a:lnSpc>
              <a:spcBef>
                <a:spcPct val="0"/>
              </a:spcBef>
              <a:buNone/>
              <a:defRPr sz="4900" b="1" kern="1200">
                <a:solidFill>
                  <a:srgbClr val="FFE500"/>
                </a:solidFill>
                <a:latin typeface="+mj-lt"/>
                <a:ea typeface="+mj-ea"/>
                <a:cs typeface="+mj-cs"/>
              </a:defRPr>
            </a:lvl1pPr>
          </a:lstStyle>
          <a:p>
            <a:r>
              <a:rPr lang="sv-SE"/>
              <a:t>Presentation för dig som vill hjälpa till med Julinsamlingen  </a:t>
            </a:r>
          </a:p>
        </p:txBody>
      </p:sp>
    </p:spTree>
    <p:extLst>
      <p:ext uri="{BB962C8B-B14F-4D97-AF65-F5344CB8AC3E}">
        <p14:creationId xmlns:p14="http://schemas.microsoft.com/office/powerpoint/2010/main" val="13172440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3">
            <a:extLst>
              <a:ext uri="{FF2B5EF4-FFF2-40B4-BE49-F238E27FC236}">
                <a16:creationId xmlns:a16="http://schemas.microsoft.com/office/drawing/2014/main" id="{72573AA3-33AF-BEBE-6B7A-B6E872917A96}"/>
              </a:ext>
            </a:extLst>
          </p:cNvPr>
          <p:cNvPicPr>
            <a:picLocks noGrp="1" noChangeAspect="1"/>
          </p:cNvPicPr>
          <p:nvPr>
            <p:ph type="pic" sz="quarter" idx="13"/>
          </p:nvPr>
        </p:nvPicPr>
        <p:blipFill rotWithShape="1">
          <a:blip r:embed="rId3"/>
          <a:srcRect t="7780" r="10203" b="17983"/>
          <a:stretch>
            <a:fillRect/>
          </a:stretch>
        </p:blipFill>
        <p:spPr>
          <a:xfrm>
            <a:off x="155575" y="152400"/>
            <a:ext cx="11880850" cy="6553200"/>
          </a:xfrm>
        </p:spPr>
      </p:pic>
      <p:sp>
        <p:nvSpPr>
          <p:cNvPr id="10" name="Rubrik 9">
            <a:extLst>
              <a:ext uri="{FF2B5EF4-FFF2-40B4-BE49-F238E27FC236}">
                <a16:creationId xmlns:a16="http://schemas.microsoft.com/office/drawing/2014/main" id="{3ED7D3CF-F862-89B7-DC40-D5FE8F3BDA52}"/>
              </a:ext>
            </a:extLst>
          </p:cNvPr>
          <p:cNvSpPr>
            <a:spLocks noGrp="1"/>
          </p:cNvSpPr>
          <p:nvPr>
            <p:ph type="title"/>
          </p:nvPr>
        </p:nvSpPr>
        <p:spPr>
          <a:xfrm>
            <a:off x="816506" y="1287105"/>
            <a:ext cx="2953194" cy="935626"/>
          </a:xfrm>
        </p:spPr>
        <p:txBody>
          <a:bodyPr/>
          <a:lstStyle/>
          <a:p>
            <a:r>
              <a:rPr lang="sv-SE"/>
              <a:t>Sprid ljus i mörkret</a:t>
            </a:r>
          </a:p>
        </p:txBody>
      </p:sp>
    </p:spTree>
    <p:extLst>
      <p:ext uri="{BB962C8B-B14F-4D97-AF65-F5344CB8AC3E}">
        <p14:creationId xmlns:p14="http://schemas.microsoft.com/office/powerpoint/2010/main" val="10806789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3">
            <a:extLst>
              <a:ext uri="{FF2B5EF4-FFF2-40B4-BE49-F238E27FC236}">
                <a16:creationId xmlns:a16="http://schemas.microsoft.com/office/drawing/2014/main" id="{04DCC276-5A5F-3ACB-F526-2DCB3F3CECF5}"/>
              </a:ext>
            </a:extLst>
          </p:cNvPr>
          <p:cNvPicPr>
            <a:picLocks noGrp="1" noChangeAspect="1"/>
          </p:cNvPicPr>
          <p:nvPr>
            <p:ph type="pic" sz="quarter" idx="13"/>
          </p:nvPr>
        </p:nvPicPr>
        <p:blipFill rotWithShape="1">
          <a:blip r:embed="rId3"/>
          <a:srcRect t="8664" b="8664"/>
          <a:stretch/>
        </p:blipFill>
        <p:spPr>
          <a:xfrm>
            <a:off x="155575" y="152400"/>
            <a:ext cx="11880850" cy="6553200"/>
          </a:xfrm>
        </p:spPr>
      </p:pic>
      <p:sp>
        <p:nvSpPr>
          <p:cNvPr id="3" name="Platshållare för innehåll 2">
            <a:extLst>
              <a:ext uri="{FF2B5EF4-FFF2-40B4-BE49-F238E27FC236}">
                <a16:creationId xmlns:a16="http://schemas.microsoft.com/office/drawing/2014/main" id="{808D8AAB-25F2-6C67-535F-1D8074B33222}"/>
              </a:ext>
            </a:extLst>
          </p:cNvPr>
          <p:cNvSpPr>
            <a:spLocks noGrp="1"/>
          </p:cNvSpPr>
          <p:nvPr>
            <p:ph idx="1"/>
          </p:nvPr>
        </p:nvSpPr>
        <p:spPr>
          <a:xfrm>
            <a:off x="731838" y="1720359"/>
            <a:ext cx="5001052" cy="4301029"/>
          </a:xfrm>
        </p:spPr>
        <p:txBody>
          <a:bodyPr/>
          <a:lstStyle/>
          <a:p>
            <a:pPr marL="0" indent="0">
              <a:buNone/>
            </a:pPr>
            <a:r>
              <a:rPr lang="sv-SE"/>
              <a:t>I natt vaknar miljontals människor </a:t>
            </a:r>
            <a:br>
              <a:rPr lang="sv-SE"/>
            </a:br>
            <a:r>
              <a:rPr lang="sv-SE"/>
              <a:t>till ljudet av krig och konflikt.</a:t>
            </a:r>
          </a:p>
        </p:txBody>
      </p:sp>
    </p:spTree>
    <p:extLst>
      <p:ext uri="{BB962C8B-B14F-4D97-AF65-F5344CB8AC3E}">
        <p14:creationId xmlns:p14="http://schemas.microsoft.com/office/powerpoint/2010/main" val="3632712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person, klädsel, person, Hålla händerna&#10;&#10;Automatiskt genererad beskrivning">
            <a:extLst>
              <a:ext uri="{FF2B5EF4-FFF2-40B4-BE49-F238E27FC236}">
                <a16:creationId xmlns:a16="http://schemas.microsoft.com/office/drawing/2014/main" id="{D4D341F5-E8B6-4F39-1563-6399E0CFE990}"/>
              </a:ext>
            </a:extLst>
          </p:cNvPr>
          <p:cNvPicPr>
            <a:picLocks noGrp="1" noChangeAspect="1"/>
          </p:cNvPicPr>
          <p:nvPr>
            <p:ph type="pic" sz="quarter" idx="13"/>
          </p:nvPr>
        </p:nvPicPr>
        <p:blipFill rotWithShape="1">
          <a:blip r:embed="rId3"/>
          <a:srcRect t="8664" b="8664"/>
          <a:stretch/>
        </p:blipFill>
        <p:spPr>
          <a:xfrm>
            <a:off x="155575" y="152400"/>
            <a:ext cx="11880850" cy="6553200"/>
          </a:xfrm>
        </p:spPr>
      </p:pic>
      <p:sp>
        <p:nvSpPr>
          <p:cNvPr id="8" name="textruta 7">
            <a:extLst>
              <a:ext uri="{FF2B5EF4-FFF2-40B4-BE49-F238E27FC236}">
                <a16:creationId xmlns:a16="http://schemas.microsoft.com/office/drawing/2014/main" id="{D621EA41-D80A-54A1-E31A-4CE766FBB9E5}"/>
              </a:ext>
            </a:extLst>
          </p:cNvPr>
          <p:cNvSpPr txBox="1"/>
          <p:nvPr/>
        </p:nvSpPr>
        <p:spPr>
          <a:xfrm>
            <a:off x="865822" y="3385543"/>
            <a:ext cx="3115411" cy="1231106"/>
          </a:xfrm>
          <a:prstGeom prst="rect">
            <a:avLst/>
          </a:prstGeom>
          <a:noFill/>
        </p:spPr>
        <p:txBody>
          <a:bodyPr wrap="square" rtlCol="0">
            <a:spAutoFit/>
          </a:bodyPr>
          <a:lstStyle/>
          <a:p>
            <a:pPr algn="ctr" defTabSz="457200">
              <a:defRPr/>
            </a:pPr>
            <a:r>
              <a:rPr lang="sv-SE" sz="7400" b="1" spc="-300">
                <a:solidFill>
                  <a:srgbClr val="FFE500"/>
                </a:solidFill>
                <a:ea typeface="Calibri" panose="020F0502020204030204" pitchFamily="34" charset="0"/>
                <a:cs typeface="Arial" panose="020B0604020202020204" pitchFamily="34" charset="0"/>
              </a:rPr>
              <a:t>200</a:t>
            </a:r>
            <a:endParaRPr lang="sv-SE" sz="7400" b="1" spc="-300">
              <a:solidFill>
                <a:srgbClr val="FFE500"/>
              </a:solidFill>
              <a:cs typeface="Arial" panose="020B0604020202020204" pitchFamily="34" charset="0"/>
            </a:endParaRPr>
          </a:p>
        </p:txBody>
      </p:sp>
      <p:grpSp>
        <p:nvGrpSpPr>
          <p:cNvPr id="9" name="Grupp 8">
            <a:extLst>
              <a:ext uri="{FF2B5EF4-FFF2-40B4-BE49-F238E27FC236}">
                <a16:creationId xmlns:a16="http://schemas.microsoft.com/office/drawing/2014/main" id="{62D11F71-DA19-B5F6-BFEE-A59EE02D9280}"/>
              </a:ext>
            </a:extLst>
          </p:cNvPr>
          <p:cNvGrpSpPr>
            <a:grpSpLocks noChangeAspect="1"/>
          </p:cNvGrpSpPr>
          <p:nvPr/>
        </p:nvGrpSpPr>
        <p:grpSpPr>
          <a:xfrm>
            <a:off x="720000" y="2772000"/>
            <a:ext cx="3407054" cy="3407054"/>
            <a:chOff x="3016008" y="8482088"/>
            <a:chExt cx="3240000" cy="3240000"/>
          </a:xfrm>
        </p:grpSpPr>
        <p:sp>
          <p:nvSpPr>
            <p:cNvPr id="10" name="Ellips 9">
              <a:extLst>
                <a:ext uri="{FF2B5EF4-FFF2-40B4-BE49-F238E27FC236}">
                  <a16:creationId xmlns:a16="http://schemas.microsoft.com/office/drawing/2014/main" id="{AADAD9AA-96D0-01CC-0CFD-022C71827B07}"/>
                </a:ext>
              </a:extLst>
            </p:cNvPr>
            <p:cNvSpPr/>
            <p:nvPr/>
          </p:nvSpPr>
          <p:spPr>
            <a:xfrm>
              <a:off x="3016008" y="8482088"/>
              <a:ext cx="3240000" cy="3240000"/>
            </a:xfrm>
            <a:prstGeom prst="ellipse">
              <a:avLst/>
            </a:prstGeom>
            <a:solidFill>
              <a:schemeClr val="bg1">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ruta 10">
              <a:extLst>
                <a:ext uri="{FF2B5EF4-FFF2-40B4-BE49-F238E27FC236}">
                  <a16:creationId xmlns:a16="http://schemas.microsoft.com/office/drawing/2014/main" id="{AAD4B8EA-5DCB-4B03-41E9-C09AC4979AA1}"/>
                </a:ext>
              </a:extLst>
            </p:cNvPr>
            <p:cNvSpPr txBox="1"/>
            <p:nvPr/>
          </p:nvSpPr>
          <p:spPr>
            <a:xfrm>
              <a:off x="3154680" y="9065548"/>
              <a:ext cx="2962657" cy="117074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7400" b="1" i="0" u="none" strike="noStrike" kern="1200" cap="none" spc="-300" normalizeH="0" baseline="0" noProof="0">
                  <a:ln>
                    <a:noFill/>
                  </a:ln>
                  <a:solidFill>
                    <a:srgbClr val="FFE500"/>
                  </a:solidFill>
                  <a:effectLst/>
                  <a:uLnTx/>
                  <a:uFillTx/>
                  <a:latin typeface="Arial" panose="020B0604020202020204" pitchFamily="34" charset="0"/>
                  <a:ea typeface="Calibri" panose="020F0502020204030204" pitchFamily="34" charset="0"/>
                  <a:cs typeface="Arial" panose="020B0604020202020204" pitchFamily="34" charset="0"/>
                </a:rPr>
                <a:t>200</a:t>
              </a:r>
              <a:endParaRPr kumimoji="0" lang="sv-SE" sz="7400" b="1" i="0" u="none" strike="noStrike" kern="1200" cap="none" spc="-300" normalizeH="0" baseline="0" noProof="0">
                <a:ln>
                  <a:noFill/>
                </a:ln>
                <a:solidFill>
                  <a:srgbClr val="FFE500"/>
                </a:solidFill>
                <a:effectLst/>
                <a:uLnTx/>
                <a:uFillTx/>
                <a:latin typeface="Arial" panose="020B0604020202020204" pitchFamily="34" charset="0"/>
                <a:ea typeface="+mn-ea"/>
                <a:cs typeface="Arial" panose="020B0604020202020204" pitchFamily="34" charset="0"/>
              </a:endParaRPr>
            </a:p>
          </p:txBody>
        </p:sp>
        <p:sp>
          <p:nvSpPr>
            <p:cNvPr id="12" name="Rectangle 4">
              <a:extLst>
                <a:ext uri="{FF2B5EF4-FFF2-40B4-BE49-F238E27FC236}">
                  <a16:creationId xmlns:a16="http://schemas.microsoft.com/office/drawing/2014/main" id="{671476F4-2776-B3C4-37C9-3FBED1A566DC}"/>
                </a:ext>
              </a:extLst>
            </p:cNvPr>
            <p:cNvSpPr/>
            <p:nvPr/>
          </p:nvSpPr>
          <p:spPr>
            <a:xfrm>
              <a:off x="3154680" y="10163110"/>
              <a:ext cx="2962656" cy="87805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srgbClr val="FFFFFF"/>
                  </a:solidFill>
                  <a:effectLst/>
                  <a:uLnTx/>
                  <a:uFillTx/>
                  <a:latin typeface="+mj-lt"/>
                  <a:ea typeface="+mn-ea"/>
                  <a:cs typeface="Arial" panose="020B0604020202020204" pitchFamily="34" charset="0"/>
                </a:rPr>
                <a:t>Just nu pågår nära</a:t>
              </a:r>
              <a:br>
                <a:rPr kumimoji="0" lang="sv-SE" sz="1800" b="0" i="0" u="none" strike="noStrike" kern="1200" cap="none" spc="0" normalizeH="0" baseline="0" noProof="0">
                  <a:ln>
                    <a:noFill/>
                  </a:ln>
                  <a:solidFill>
                    <a:srgbClr val="FFFFFF"/>
                  </a:solidFill>
                  <a:effectLst/>
                  <a:uLnTx/>
                  <a:uFillTx/>
                  <a:latin typeface="+mj-lt"/>
                  <a:ea typeface="+mn-ea"/>
                  <a:cs typeface="Arial" panose="020B0604020202020204" pitchFamily="34" charset="0"/>
                </a:rPr>
              </a:br>
              <a:r>
                <a:rPr kumimoji="0" lang="sv-SE" sz="1800" b="0" i="0" u="none" strike="noStrike" kern="1200" cap="none" spc="0" normalizeH="0" baseline="0" noProof="0">
                  <a:ln>
                    <a:noFill/>
                  </a:ln>
                  <a:solidFill>
                    <a:srgbClr val="FFFFFF"/>
                  </a:solidFill>
                  <a:effectLst/>
                  <a:uLnTx/>
                  <a:uFillTx/>
                  <a:latin typeface="+mj-lt"/>
                  <a:ea typeface="+mn-ea"/>
                  <a:cs typeface="Arial" panose="020B0604020202020204" pitchFamily="34" charset="0"/>
                </a:rPr>
                <a:t>200 väpnade konflikter </a:t>
              </a:r>
              <a:br>
                <a:rPr kumimoji="0" lang="sv-SE" sz="1800" b="0" i="0" u="none" strike="noStrike" kern="1200" cap="none" spc="0" normalizeH="0" baseline="0" noProof="0">
                  <a:ln>
                    <a:noFill/>
                  </a:ln>
                  <a:solidFill>
                    <a:srgbClr val="FFFFFF"/>
                  </a:solidFill>
                  <a:effectLst/>
                  <a:uLnTx/>
                  <a:uFillTx/>
                  <a:latin typeface="+mj-lt"/>
                  <a:ea typeface="+mn-ea"/>
                  <a:cs typeface="Arial" panose="020B0604020202020204" pitchFamily="34" charset="0"/>
                </a:rPr>
              </a:br>
              <a:r>
                <a:rPr kumimoji="0" lang="sv-SE" sz="1800" b="0" i="0" u="none" strike="noStrike" kern="1200" cap="none" spc="0" normalizeH="0" baseline="0" noProof="0">
                  <a:ln>
                    <a:noFill/>
                  </a:ln>
                  <a:solidFill>
                    <a:srgbClr val="FFFFFF"/>
                  </a:solidFill>
                  <a:effectLst/>
                  <a:uLnTx/>
                  <a:uFillTx/>
                  <a:latin typeface="+mj-lt"/>
                  <a:ea typeface="+mn-ea"/>
                  <a:cs typeface="Arial" panose="020B0604020202020204" pitchFamily="34" charset="0"/>
                </a:rPr>
                <a:t>i världen. </a:t>
              </a:r>
            </a:p>
          </p:txBody>
        </p:sp>
      </p:grpSp>
    </p:spTree>
    <p:extLst>
      <p:ext uri="{BB962C8B-B14F-4D97-AF65-F5344CB8AC3E}">
        <p14:creationId xmlns:p14="http://schemas.microsoft.com/office/powerpoint/2010/main" val="18437521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tshållare för bild 2" descr="En bild som visar Människoansikte, person, klädsel, Människa&#10;&#10;Automatiskt genererad beskrivning">
            <a:extLst>
              <a:ext uri="{FF2B5EF4-FFF2-40B4-BE49-F238E27FC236}">
                <a16:creationId xmlns:a16="http://schemas.microsoft.com/office/drawing/2014/main" id="{B111A815-C823-FE26-62A4-A22D0FA4E52C}"/>
              </a:ext>
            </a:extLst>
          </p:cNvPr>
          <p:cNvPicPr>
            <a:picLocks noGrp="1" noChangeAspect="1"/>
          </p:cNvPicPr>
          <p:nvPr>
            <p:ph type="pic" sz="quarter" idx="13"/>
          </p:nvPr>
        </p:nvPicPr>
        <p:blipFill rotWithShape="1">
          <a:blip r:embed="rId3"/>
          <a:srcRect t="8664" b="8664"/>
          <a:stretch/>
        </p:blipFill>
        <p:spPr>
          <a:xfrm>
            <a:off x="155575" y="152400"/>
            <a:ext cx="11880850" cy="6553200"/>
          </a:xfrm>
        </p:spPr>
      </p:pic>
      <p:sp>
        <p:nvSpPr>
          <p:cNvPr id="4" name="Ellips 3">
            <a:extLst>
              <a:ext uri="{FF2B5EF4-FFF2-40B4-BE49-F238E27FC236}">
                <a16:creationId xmlns:a16="http://schemas.microsoft.com/office/drawing/2014/main" id="{5B6BFE09-0CF9-B2A7-A504-BCB423585844}"/>
              </a:ext>
            </a:extLst>
          </p:cNvPr>
          <p:cNvSpPr/>
          <p:nvPr/>
        </p:nvSpPr>
        <p:spPr>
          <a:xfrm>
            <a:off x="720000" y="2772000"/>
            <a:ext cx="3407054" cy="3407054"/>
          </a:xfrm>
          <a:prstGeom prst="ellipse">
            <a:avLst/>
          </a:prstGeom>
          <a:solidFill>
            <a:schemeClr val="bg1">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Bildobjekt 4">
            <a:extLst>
              <a:ext uri="{FF2B5EF4-FFF2-40B4-BE49-F238E27FC236}">
                <a16:creationId xmlns:a16="http://schemas.microsoft.com/office/drawing/2014/main" id="{BDF29F2A-7FFD-385F-1C16-39D9B422B3C2}"/>
              </a:ext>
            </a:extLst>
          </p:cNvPr>
          <p:cNvPicPr>
            <a:picLocks noChangeAspect="1"/>
          </p:cNvPicPr>
          <p:nvPr/>
        </p:nvPicPr>
        <p:blipFill>
          <a:blip r:embed="rId4"/>
          <a:srcRect/>
          <a:stretch/>
        </p:blipFill>
        <p:spPr>
          <a:xfrm>
            <a:off x="1448801" y="3334392"/>
            <a:ext cx="1949998" cy="970937"/>
          </a:xfrm>
          <a:prstGeom prst="rect">
            <a:avLst/>
          </a:prstGeom>
        </p:spPr>
      </p:pic>
      <p:sp>
        <p:nvSpPr>
          <p:cNvPr id="6" name="Rectangle 4">
            <a:extLst>
              <a:ext uri="{FF2B5EF4-FFF2-40B4-BE49-F238E27FC236}">
                <a16:creationId xmlns:a16="http://schemas.microsoft.com/office/drawing/2014/main" id="{DA2EB4CC-6B42-C357-18DF-CCA26C33BC21}"/>
              </a:ext>
            </a:extLst>
          </p:cNvPr>
          <p:cNvSpPr/>
          <p:nvPr/>
        </p:nvSpPr>
        <p:spPr>
          <a:xfrm>
            <a:off x="865822" y="4552451"/>
            <a:ext cx="3115410" cy="9233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srgbClr val="FFFFFF"/>
                </a:solidFill>
                <a:effectLst/>
                <a:uLnTx/>
                <a:uFillTx/>
                <a:latin typeface="+mj-lt"/>
                <a:cs typeface="Arial" panose="020B0604020202020204" pitchFamily="34" charset="0"/>
              </a:rPr>
              <a:t>En fjärdedel av jordens </a:t>
            </a:r>
            <a:br>
              <a:rPr kumimoji="0" lang="sv-SE" sz="1800" b="0" i="0" u="none" strike="noStrike" kern="1200" cap="none" spc="0" normalizeH="0" baseline="0" noProof="0">
                <a:ln>
                  <a:noFill/>
                </a:ln>
                <a:solidFill>
                  <a:srgbClr val="FFFFFF"/>
                </a:solidFill>
                <a:effectLst/>
                <a:uLnTx/>
                <a:uFillTx/>
                <a:latin typeface="+mj-lt"/>
                <a:cs typeface="Arial" panose="020B0604020202020204" pitchFamily="34" charset="0"/>
              </a:rPr>
            </a:br>
            <a:r>
              <a:rPr kumimoji="0" lang="sv-SE" sz="1800" b="0" i="0" u="none" strike="noStrike" kern="1200" cap="none" spc="0" normalizeH="0" baseline="0" noProof="0">
                <a:ln>
                  <a:noFill/>
                </a:ln>
                <a:solidFill>
                  <a:srgbClr val="FFFFFF"/>
                </a:solidFill>
                <a:effectLst/>
                <a:uLnTx/>
                <a:uFillTx/>
                <a:latin typeface="+mj-lt"/>
                <a:cs typeface="Arial" panose="020B0604020202020204" pitchFamily="34" charset="0"/>
              </a:rPr>
              <a:t>befolkning lever i konflikt-</a:t>
            </a:r>
            <a:br>
              <a:rPr kumimoji="0" lang="sv-SE" sz="1800" b="0" i="0" u="none" strike="noStrike" kern="1200" cap="none" spc="0" normalizeH="0" baseline="0" noProof="0">
                <a:ln>
                  <a:noFill/>
                </a:ln>
                <a:solidFill>
                  <a:srgbClr val="FFFFFF"/>
                </a:solidFill>
                <a:effectLst/>
                <a:uLnTx/>
                <a:uFillTx/>
                <a:latin typeface="+mj-lt"/>
                <a:cs typeface="Arial" panose="020B0604020202020204" pitchFamily="34" charset="0"/>
              </a:rPr>
            </a:br>
            <a:r>
              <a:rPr kumimoji="0" lang="sv-SE" sz="1800" b="0" i="0" u="none" strike="noStrike" kern="1200" cap="none" spc="0" normalizeH="0" baseline="0" noProof="0">
                <a:ln>
                  <a:noFill/>
                </a:ln>
                <a:solidFill>
                  <a:srgbClr val="FFFFFF"/>
                </a:solidFill>
                <a:effectLst/>
                <a:uLnTx/>
                <a:uFillTx/>
                <a:latin typeface="+mj-lt"/>
                <a:cs typeface="Arial" panose="020B0604020202020204" pitchFamily="34" charset="0"/>
              </a:rPr>
              <a:t>drabbade områden. </a:t>
            </a:r>
          </a:p>
        </p:txBody>
      </p:sp>
    </p:spTree>
    <p:extLst>
      <p:ext uri="{BB962C8B-B14F-4D97-AF65-F5344CB8AC3E}">
        <p14:creationId xmlns:p14="http://schemas.microsoft.com/office/powerpoint/2010/main" val="27649306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ED513-C95E-6BF9-CDAC-4B0A7AE4FE56}"/>
            </a:ext>
          </a:extLst>
        </p:cNvPr>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60CBBCD-076C-7456-FF1B-B80A3742A963}"/>
              </a:ext>
            </a:extLst>
          </p:cNvPr>
          <p:cNvSpPr>
            <a:spLocks noGrp="1"/>
          </p:cNvSpPr>
          <p:nvPr>
            <p:ph type="pic" sz="quarter" idx="13"/>
          </p:nvPr>
        </p:nvSpPr>
        <p:spPr/>
        <p:txBody>
          <a:bodyPr/>
          <a:lstStyle/>
          <a:p>
            <a:endParaRPr lang="sv-SE"/>
          </a:p>
        </p:txBody>
      </p:sp>
      <p:sp>
        <p:nvSpPr>
          <p:cNvPr id="2" name="Content Placeholder 1">
            <a:extLst>
              <a:ext uri="{FF2B5EF4-FFF2-40B4-BE49-F238E27FC236}">
                <a16:creationId xmlns:a16="http://schemas.microsoft.com/office/drawing/2014/main" id="{9715E5F8-6027-A98B-3CF7-A0C8F1B9D4D8}"/>
              </a:ext>
            </a:extLst>
          </p:cNvPr>
          <p:cNvSpPr>
            <a:spLocks noGrp="1"/>
          </p:cNvSpPr>
          <p:nvPr>
            <p:ph idx="1"/>
          </p:nvPr>
        </p:nvSpPr>
        <p:spPr>
          <a:xfrm>
            <a:off x="731838" y="2408617"/>
            <a:ext cx="5001052" cy="4301029"/>
          </a:xfrm>
        </p:spPr>
        <p:txBody>
          <a:bodyPr vert="horz" lIns="0" tIns="0" rIns="0" bIns="0" rtlCol="0" anchor="t">
            <a:noAutofit/>
          </a:bodyPr>
          <a:lstStyle/>
          <a:p>
            <a:r>
              <a:rPr lang="en-US">
                <a:cs typeface="Arial"/>
              </a:rPr>
              <a:t>Under </a:t>
            </a:r>
            <a:r>
              <a:rPr lang="en-US" err="1">
                <a:cs typeface="Arial"/>
              </a:rPr>
              <a:t>december</a:t>
            </a:r>
            <a:r>
              <a:rPr lang="en-US">
                <a:cs typeface="Arial"/>
              </a:rPr>
              <a:t> visas </a:t>
            </a:r>
            <a:r>
              <a:rPr lang="en-US" err="1">
                <a:cs typeface="Arial"/>
              </a:rPr>
              <a:t>en</a:t>
            </a:r>
            <a:r>
              <a:rPr lang="en-US">
                <a:cs typeface="Arial"/>
              </a:rPr>
              <a:t> </a:t>
            </a:r>
            <a:r>
              <a:rPr lang="en-US" err="1">
                <a:cs typeface="Arial"/>
              </a:rPr>
              <a:t>kort</a:t>
            </a:r>
            <a:r>
              <a:rPr lang="en-US">
                <a:cs typeface="Arial"/>
              </a:rPr>
              <a:t> film </a:t>
            </a:r>
            <a:r>
              <a:rPr lang="en-US" err="1">
                <a:cs typeface="Arial"/>
              </a:rPr>
              <a:t>på</a:t>
            </a:r>
            <a:r>
              <a:rPr lang="en-US">
                <a:cs typeface="Arial"/>
              </a:rPr>
              <a:t> tv och </a:t>
            </a:r>
            <a:r>
              <a:rPr lang="en-US" err="1">
                <a:cs typeface="Arial"/>
              </a:rPr>
              <a:t>sociala</a:t>
            </a:r>
            <a:r>
              <a:rPr lang="en-US">
                <a:cs typeface="Arial"/>
              </a:rPr>
              <a:t> </a:t>
            </a:r>
            <a:r>
              <a:rPr lang="en-US" err="1">
                <a:cs typeface="Arial"/>
              </a:rPr>
              <a:t>medier</a:t>
            </a:r>
            <a:r>
              <a:rPr lang="en-US">
                <a:cs typeface="Arial"/>
              </a:rPr>
              <a:t> för </a:t>
            </a:r>
            <a:r>
              <a:rPr lang="en-US" err="1">
                <a:cs typeface="Arial"/>
              </a:rPr>
              <a:t>att</a:t>
            </a:r>
            <a:r>
              <a:rPr lang="en-US">
                <a:cs typeface="Arial"/>
              </a:rPr>
              <a:t> </a:t>
            </a:r>
            <a:r>
              <a:rPr lang="en-US" err="1">
                <a:cs typeface="Arial"/>
              </a:rPr>
              <a:t>uppmärksamma</a:t>
            </a:r>
            <a:r>
              <a:rPr lang="en-US">
                <a:cs typeface="Arial"/>
              </a:rPr>
              <a:t> Act Svenska </a:t>
            </a:r>
            <a:r>
              <a:rPr lang="en-US" err="1">
                <a:cs typeface="Arial"/>
              </a:rPr>
              <a:t>kyrkans</a:t>
            </a:r>
            <a:r>
              <a:rPr lang="en-US">
                <a:cs typeface="Arial"/>
              </a:rPr>
              <a:t> </a:t>
            </a:r>
            <a:r>
              <a:rPr lang="en-US" err="1">
                <a:cs typeface="Arial"/>
              </a:rPr>
              <a:t>arbete</a:t>
            </a:r>
            <a:r>
              <a:rPr lang="en-US">
                <a:cs typeface="Arial"/>
              </a:rPr>
              <a:t> för </a:t>
            </a:r>
            <a:r>
              <a:rPr lang="en-US" err="1">
                <a:cs typeface="Arial"/>
              </a:rPr>
              <a:t>fred</a:t>
            </a:r>
            <a:r>
              <a:rPr lang="en-US">
                <a:cs typeface="Arial"/>
              </a:rPr>
              <a:t>.</a:t>
            </a:r>
          </a:p>
          <a:p>
            <a:r>
              <a:rPr lang="en-US" err="1">
                <a:cs typeface="Arial"/>
              </a:rPr>
              <a:t>Filmen</a:t>
            </a:r>
            <a:r>
              <a:rPr lang="en-US">
                <a:cs typeface="Arial"/>
              </a:rPr>
              <a:t> </a:t>
            </a:r>
            <a:r>
              <a:rPr lang="en-US" err="1">
                <a:cs typeface="Arial"/>
              </a:rPr>
              <a:t>finns</a:t>
            </a:r>
            <a:r>
              <a:rPr lang="en-US">
                <a:cs typeface="Arial"/>
              </a:rPr>
              <a:t> </a:t>
            </a:r>
            <a:r>
              <a:rPr lang="en-US" err="1">
                <a:cs typeface="Arial"/>
              </a:rPr>
              <a:t>i</a:t>
            </a:r>
            <a:r>
              <a:rPr lang="en-US">
                <a:cs typeface="Arial"/>
              </a:rPr>
              <a:t> </a:t>
            </a:r>
            <a:r>
              <a:rPr lang="en-US" err="1">
                <a:cs typeface="Arial"/>
              </a:rPr>
              <a:t>olika</a:t>
            </a:r>
            <a:r>
              <a:rPr lang="en-US">
                <a:cs typeface="Arial"/>
              </a:rPr>
              <a:t> format för </a:t>
            </a:r>
            <a:r>
              <a:rPr lang="en-US" err="1">
                <a:cs typeface="Arial"/>
              </a:rPr>
              <a:t>egen</a:t>
            </a:r>
            <a:r>
              <a:rPr lang="en-US">
                <a:cs typeface="Arial"/>
              </a:rPr>
              <a:t> </a:t>
            </a:r>
            <a:r>
              <a:rPr lang="en-US" err="1">
                <a:cs typeface="Arial"/>
              </a:rPr>
              <a:t>användning</a:t>
            </a:r>
            <a:r>
              <a:rPr lang="en-US">
                <a:cs typeface="Arial"/>
              </a:rPr>
              <a:t>: </a:t>
            </a:r>
            <a:r>
              <a:rPr lang="sv-SE">
                <a:solidFill>
                  <a:schemeClr val="accent4">
                    <a:lumMod val="49000"/>
                  </a:schemeClr>
                </a:solidFill>
                <a:latin typeface="Arial"/>
                <a:cs typeface="Arial"/>
                <a:hlinkClick r:id="rId3">
                  <a:extLst>
                    <a:ext uri="{A12FA001-AC4F-418D-AE19-62706E023703}">
                      <ahyp:hlinkClr xmlns:ahyp="http://schemas.microsoft.com/office/drawing/2018/hyperlinkcolor" val="tx"/>
                    </a:ext>
                  </a:extLst>
                </a:hlinkClick>
              </a:rPr>
              <a:t>Julinsamlingen 2024 - Sprid ljus i mörkret (vimeo.com)</a:t>
            </a:r>
          </a:p>
          <a:p>
            <a:endParaRPr lang="sv-SE">
              <a:solidFill>
                <a:schemeClr val="accent4">
                  <a:lumMod val="49000"/>
                </a:schemeClr>
              </a:solidFill>
              <a:latin typeface="Arial"/>
              <a:cs typeface="Arial"/>
            </a:endParaRPr>
          </a:p>
          <a:p>
            <a:pPr marL="0" indent="0">
              <a:buNone/>
            </a:pPr>
            <a:endParaRPr lang="sv-SE">
              <a:solidFill>
                <a:srgbClr val="C00000"/>
              </a:solidFill>
              <a:latin typeface="Arial"/>
              <a:cs typeface="Arial"/>
            </a:endParaRPr>
          </a:p>
        </p:txBody>
      </p:sp>
      <p:sp>
        <p:nvSpPr>
          <p:cNvPr id="3" name="Title 2">
            <a:extLst>
              <a:ext uri="{FF2B5EF4-FFF2-40B4-BE49-F238E27FC236}">
                <a16:creationId xmlns:a16="http://schemas.microsoft.com/office/drawing/2014/main" id="{B66CE9CB-2A4F-B124-81D8-E13F1F3B7E78}"/>
              </a:ext>
            </a:extLst>
          </p:cNvPr>
          <p:cNvSpPr>
            <a:spLocks noGrp="1"/>
          </p:cNvSpPr>
          <p:nvPr>
            <p:ph type="title"/>
          </p:nvPr>
        </p:nvSpPr>
        <p:spPr>
          <a:xfrm>
            <a:off x="731838" y="1248443"/>
            <a:ext cx="5001052" cy="935626"/>
          </a:xfrm>
        </p:spPr>
        <p:txBody>
          <a:bodyPr/>
          <a:lstStyle/>
          <a:p>
            <a:r>
              <a:rPr lang="en-US" err="1">
                <a:cs typeface="Arial"/>
              </a:rPr>
              <a:t>Kampanjfilm</a:t>
            </a:r>
            <a:r>
              <a:rPr lang="en-US">
                <a:cs typeface="Arial"/>
              </a:rPr>
              <a:t>  </a:t>
            </a:r>
            <a:endParaRPr lang="en-US"/>
          </a:p>
        </p:txBody>
      </p:sp>
      <p:pic>
        <p:nvPicPr>
          <p:cNvPr id="4" name="Picture 3" descr="En bild som visar tjej, Människoansikte, hud, skärmbild&#10;&#10;Automatiskt genererad beskrivning">
            <a:extLst>
              <a:ext uri="{FF2B5EF4-FFF2-40B4-BE49-F238E27FC236}">
                <a16:creationId xmlns:a16="http://schemas.microsoft.com/office/drawing/2014/main" id="{5C4F549A-3486-E57E-C2A4-8F214BE21190}"/>
              </a:ext>
            </a:extLst>
          </p:cNvPr>
          <p:cNvPicPr>
            <a:picLocks noChangeAspect="1"/>
          </p:cNvPicPr>
          <p:nvPr/>
        </p:nvPicPr>
        <p:blipFill>
          <a:blip r:embed="rId4"/>
          <a:srcRect l="10411" t="-50" r="216" b="-246"/>
          <a:stretch>
            <a:fillRect/>
          </a:stretch>
        </p:blipFill>
        <p:spPr>
          <a:xfrm>
            <a:off x="6086168" y="144344"/>
            <a:ext cx="10156684" cy="6582162"/>
          </a:xfrm>
          <a:prstGeom prst="rect">
            <a:avLst/>
          </a:prstGeom>
        </p:spPr>
      </p:pic>
      <p:sp>
        <p:nvSpPr>
          <p:cNvPr id="7" name="Ellips 4">
            <a:extLst>
              <a:ext uri="{FF2B5EF4-FFF2-40B4-BE49-F238E27FC236}">
                <a16:creationId xmlns:a16="http://schemas.microsoft.com/office/drawing/2014/main" id="{AAE8A7AA-DBFB-9738-C01C-6F2366EB92C5}"/>
              </a:ext>
            </a:extLst>
          </p:cNvPr>
          <p:cNvSpPr/>
          <p:nvPr/>
        </p:nvSpPr>
        <p:spPr>
          <a:xfrm>
            <a:off x="8554854" y="3233296"/>
            <a:ext cx="655492" cy="655492"/>
          </a:xfrm>
          <a:prstGeom prst="ellipse">
            <a:avLst/>
          </a:prstGeom>
          <a:no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a:p>
        </p:txBody>
      </p:sp>
    </p:spTree>
    <p:extLst>
      <p:ext uri="{BB962C8B-B14F-4D97-AF65-F5344CB8AC3E}">
        <p14:creationId xmlns:p14="http://schemas.microsoft.com/office/powerpoint/2010/main" val="21221268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B4AC2AF-A5D9-4DE8-336A-7CFBE643A6C7}"/>
              </a:ext>
            </a:extLst>
          </p:cNvPr>
          <p:cNvSpPr>
            <a:spLocks noGrp="1"/>
          </p:cNvSpPr>
          <p:nvPr>
            <p:ph type="ctrTitle"/>
          </p:nvPr>
        </p:nvSpPr>
        <p:spPr/>
        <p:txBody>
          <a:bodyPr/>
          <a:lstStyle/>
          <a:p>
            <a:endParaRPr lang="sv-SE"/>
          </a:p>
        </p:txBody>
      </p:sp>
      <p:sp>
        <p:nvSpPr>
          <p:cNvPr id="4" name="Underrubrik 3">
            <a:extLst>
              <a:ext uri="{FF2B5EF4-FFF2-40B4-BE49-F238E27FC236}">
                <a16:creationId xmlns:a16="http://schemas.microsoft.com/office/drawing/2014/main" id="{974CE471-0DF3-6020-10FE-23CD7187EA7C}"/>
              </a:ext>
            </a:extLst>
          </p:cNvPr>
          <p:cNvSpPr>
            <a:spLocks noGrp="1"/>
          </p:cNvSpPr>
          <p:nvPr>
            <p:ph type="subTitle" idx="1"/>
          </p:nvPr>
        </p:nvSpPr>
        <p:spPr/>
        <p:txBody>
          <a:bodyPr/>
          <a:lstStyle/>
          <a:p>
            <a:endParaRPr lang="sv-SE"/>
          </a:p>
        </p:txBody>
      </p:sp>
      <p:pic>
        <p:nvPicPr>
          <p:cNvPr id="5" name="Platshållare för bild 5">
            <a:extLst>
              <a:ext uri="{FF2B5EF4-FFF2-40B4-BE49-F238E27FC236}">
                <a16:creationId xmlns:a16="http://schemas.microsoft.com/office/drawing/2014/main" id="{5D358DB2-3637-9043-3277-9E1E8C70766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895" r="1895"/>
          <a:stretch>
            <a:fillRect/>
          </a:stretch>
        </p:blipFill>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4 h 6553200"/>
              <a:gd name="connsiteX3" fmla="*/ 11880850 w 11880850"/>
              <a:gd name="connsiteY3" fmla="*/ 1102524 h 6553200"/>
              <a:gd name="connsiteX4" fmla="*/ 11880850 w 11880850"/>
              <a:gd name="connsiteY4" fmla="*/ 6553200 h 6553200"/>
              <a:gd name="connsiteX5" fmla="*/ 0 w 11880850"/>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0850" h="6553200">
                <a:moveTo>
                  <a:pt x="0" y="0"/>
                </a:moveTo>
                <a:lnTo>
                  <a:pt x="10805125" y="0"/>
                </a:lnTo>
                <a:lnTo>
                  <a:pt x="10805125" y="1102524"/>
                </a:lnTo>
                <a:lnTo>
                  <a:pt x="11880850" y="1102524"/>
                </a:lnTo>
                <a:lnTo>
                  <a:pt x="11880850" y="6553200"/>
                </a:lnTo>
                <a:lnTo>
                  <a:pt x="0" y="6553200"/>
                </a:lnTo>
                <a:close/>
              </a:path>
            </a:pathLst>
          </a:custGeom>
          <a:solidFill>
            <a:prstClr val="white">
              <a:lumMod val="75000"/>
            </a:prstClr>
          </a:solidFill>
        </p:spPr>
      </p:pic>
      <p:sp>
        <p:nvSpPr>
          <p:cNvPr id="6" name="Underrubrik 3">
            <a:extLst>
              <a:ext uri="{FF2B5EF4-FFF2-40B4-BE49-F238E27FC236}">
                <a16:creationId xmlns:a16="http://schemas.microsoft.com/office/drawing/2014/main" id="{F81FE3AC-DE75-1C91-F171-F8AF92112E24}"/>
              </a:ext>
            </a:extLst>
          </p:cNvPr>
          <p:cNvSpPr txBox="1">
            <a:spLocks/>
          </p:cNvSpPr>
          <p:nvPr/>
        </p:nvSpPr>
        <p:spPr>
          <a:xfrm>
            <a:off x="367772" y="4281694"/>
            <a:ext cx="3357561" cy="230537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sv-SE">
                <a:solidFill>
                  <a:schemeClr val="tx1"/>
                </a:solidFill>
              </a:rPr>
              <a:t>Act Svenska kyrkan arbetar i flera av världens mest utsatta områden.</a:t>
            </a:r>
          </a:p>
          <a:p>
            <a:endParaRPr lang="sv-SE">
              <a:solidFill>
                <a:schemeClr val="tx1"/>
              </a:solidFill>
            </a:endParaRPr>
          </a:p>
          <a:p>
            <a:endParaRPr lang="sv-SE"/>
          </a:p>
          <a:p>
            <a:endParaRPr lang="sv-SE"/>
          </a:p>
        </p:txBody>
      </p:sp>
      <p:sp>
        <p:nvSpPr>
          <p:cNvPr id="8" name="textruta 7">
            <a:extLst>
              <a:ext uri="{FF2B5EF4-FFF2-40B4-BE49-F238E27FC236}">
                <a16:creationId xmlns:a16="http://schemas.microsoft.com/office/drawing/2014/main" id="{125EA22E-C45D-3A70-7F2F-BE7D5DB73CED}"/>
              </a:ext>
            </a:extLst>
          </p:cNvPr>
          <p:cNvSpPr txBox="1"/>
          <p:nvPr/>
        </p:nvSpPr>
        <p:spPr>
          <a:xfrm>
            <a:off x="298979" y="6182380"/>
            <a:ext cx="4758267" cy="523220"/>
          </a:xfrm>
          <a:prstGeom prst="rect">
            <a:avLst/>
          </a:prstGeom>
          <a:noFill/>
        </p:spPr>
        <p:txBody>
          <a:bodyPr wrap="square" rtlCol="0">
            <a:spAutoFit/>
          </a:bodyPr>
          <a:lstStyle/>
          <a:p>
            <a:r>
              <a:rPr lang="sv-SE" sz="1400"/>
              <a:t>Blå = långsiktigt utvecklingsarbete 2025</a:t>
            </a:r>
          </a:p>
          <a:p>
            <a:r>
              <a:rPr lang="sv-SE" sz="1400"/>
              <a:t>Gul = katastrofinsatser 2025</a:t>
            </a:r>
          </a:p>
        </p:txBody>
      </p:sp>
    </p:spTree>
    <p:extLst>
      <p:ext uri="{BB962C8B-B14F-4D97-AF65-F5344CB8AC3E}">
        <p14:creationId xmlns:p14="http://schemas.microsoft.com/office/powerpoint/2010/main" val="42035115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7055D6ED-7C46-D71B-FB7A-9F11961B5E1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3060" b="13060"/>
          <a:stretch/>
        </p:blipFill>
        <p:spPr>
          <a:custGeom>
            <a:avLst/>
            <a:gdLst>
              <a:gd name="connsiteX0" fmla="*/ 4830752 w 5906477"/>
              <a:gd name="connsiteY0" fmla="*/ 0 h 6542706"/>
              <a:gd name="connsiteX1" fmla="*/ 4830752 w 5906477"/>
              <a:gd name="connsiteY1" fmla="*/ 1092029 h 6542706"/>
              <a:gd name="connsiteX2" fmla="*/ 4830752 w 5906477"/>
              <a:gd name="connsiteY2" fmla="*/ 1092030 h 6542706"/>
              <a:gd name="connsiteX3" fmla="*/ 5906477 w 5906477"/>
              <a:gd name="connsiteY3" fmla="*/ 1092030 h 6542706"/>
              <a:gd name="connsiteX4" fmla="*/ 5906477 w 5906477"/>
              <a:gd name="connsiteY4" fmla="*/ 6542706 h 6542706"/>
              <a:gd name="connsiteX5" fmla="*/ 294099 w 5906477"/>
              <a:gd name="connsiteY5" fmla="*/ 6542706 h 6542706"/>
              <a:gd name="connsiteX6" fmla="*/ 270852 w 5906477"/>
              <a:gd name="connsiteY6" fmla="*/ 3192489 h 6542706"/>
              <a:gd name="connsiteX7" fmla="*/ 4756719 w 5906477"/>
              <a:gd name="connsiteY7"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6477" h="6542706">
                <a:moveTo>
                  <a:pt x="4830752" y="0"/>
                </a:moveTo>
                <a:lnTo>
                  <a:pt x="4830752" y="1092029"/>
                </a:lnTo>
                <a:lnTo>
                  <a:pt x="4830752" y="1092030"/>
                </a:lnTo>
                <a:lnTo>
                  <a:pt x="5906477" y="1092030"/>
                </a:lnTo>
                <a:lnTo>
                  <a:pt x="5906477" y="6542706"/>
                </a:lnTo>
                <a:lnTo>
                  <a:pt x="294099" y="6542706"/>
                </a:lnTo>
                <a:cubicBezTo>
                  <a:pt x="-116607" y="5325228"/>
                  <a:pt x="-71550" y="4091076"/>
                  <a:pt x="270852" y="3192489"/>
                </a:cubicBezTo>
                <a:cubicBezTo>
                  <a:pt x="1334343" y="382372"/>
                  <a:pt x="3815951" y="23053"/>
                  <a:pt x="4756719" y="991"/>
                </a:cubicBezTo>
                <a:close/>
              </a:path>
            </a:pathLst>
          </a:custGeom>
          <a:solidFill>
            <a:prstClr val="white">
              <a:lumMod val="75000"/>
            </a:prstClr>
          </a:solidFill>
        </p:spPr>
      </p:pic>
      <p:sp>
        <p:nvSpPr>
          <p:cNvPr id="21" name="Platshållare för innehåll 20">
            <a:extLst>
              <a:ext uri="{FF2B5EF4-FFF2-40B4-BE49-F238E27FC236}">
                <a16:creationId xmlns:a16="http://schemas.microsoft.com/office/drawing/2014/main" id="{BBF5F865-68C6-41C4-DAE8-B025CFA11D26}"/>
              </a:ext>
            </a:extLst>
          </p:cNvPr>
          <p:cNvSpPr>
            <a:spLocks noGrp="1"/>
          </p:cNvSpPr>
          <p:nvPr>
            <p:ph idx="1"/>
          </p:nvPr>
        </p:nvSpPr>
        <p:spPr/>
        <p:txBody>
          <a:bodyPr vert="horz" lIns="0" tIns="0" rIns="0" bIns="0" rtlCol="0" anchor="t">
            <a:noAutofit/>
          </a:bodyPr>
          <a:lstStyle/>
          <a:p>
            <a:pPr marL="0" indent="0">
              <a:buNone/>
            </a:pPr>
            <a:r>
              <a:rPr lang="sv-SE"/>
              <a:t>Kriget i Ukraina har tvingat många människor att lämna landet, men de flesta är kvar. </a:t>
            </a:r>
          </a:p>
          <a:p>
            <a:pPr marL="0" indent="0">
              <a:buNone/>
            </a:pPr>
            <a:r>
              <a:rPr lang="sv-SE" err="1"/>
              <a:t>Act</a:t>
            </a:r>
            <a:r>
              <a:rPr lang="sv-SE"/>
              <a:t> Svenska kyrkan har genom åren stöttat hundratals mikroprojekt över hela Ukraina, exempelvis mottagningscenter där människor får tillgång till samlingsplatser och stödgrupper.</a:t>
            </a:r>
            <a:endParaRPr lang="sv-SE" noProof="0">
              <a:cs typeface="Arial"/>
            </a:endParaRPr>
          </a:p>
        </p:txBody>
      </p:sp>
      <p:sp>
        <p:nvSpPr>
          <p:cNvPr id="20" name="Rubrik 19">
            <a:extLst>
              <a:ext uri="{FF2B5EF4-FFF2-40B4-BE49-F238E27FC236}">
                <a16:creationId xmlns:a16="http://schemas.microsoft.com/office/drawing/2014/main" id="{9739D4DE-9484-97D0-7BFD-64D25028FC83}"/>
              </a:ext>
            </a:extLst>
          </p:cNvPr>
          <p:cNvSpPr>
            <a:spLocks noGrp="1"/>
          </p:cNvSpPr>
          <p:nvPr>
            <p:ph type="title"/>
          </p:nvPr>
        </p:nvSpPr>
        <p:spPr/>
        <p:txBody>
          <a:bodyPr/>
          <a:lstStyle/>
          <a:p>
            <a:r>
              <a:rPr lang="sv-SE"/>
              <a:t>Ukraina</a:t>
            </a:r>
          </a:p>
        </p:txBody>
      </p:sp>
    </p:spTree>
    <p:extLst>
      <p:ext uri="{BB962C8B-B14F-4D97-AF65-F5344CB8AC3E}">
        <p14:creationId xmlns:p14="http://schemas.microsoft.com/office/powerpoint/2010/main" val="7281320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B6F2B-324F-EA0E-43A3-A76BD32CA95E}"/>
            </a:ext>
          </a:extLst>
        </p:cNvPr>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484B62E8-AE8F-8D50-AF07-6D1DC2E63D0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872" r="19872"/>
          <a:stretch>
            <a:fillRect/>
          </a:stretch>
        </p:blipFill>
        <p:spPr>
          <a:custGeom>
            <a:avLst/>
            <a:gdLst>
              <a:gd name="connsiteX0" fmla="*/ 4830752 w 5906477"/>
              <a:gd name="connsiteY0" fmla="*/ 0 h 6542706"/>
              <a:gd name="connsiteX1" fmla="*/ 4830752 w 5906477"/>
              <a:gd name="connsiteY1" fmla="*/ 1092029 h 6542706"/>
              <a:gd name="connsiteX2" fmla="*/ 4830752 w 5906477"/>
              <a:gd name="connsiteY2" fmla="*/ 1092030 h 6542706"/>
              <a:gd name="connsiteX3" fmla="*/ 5906477 w 5906477"/>
              <a:gd name="connsiteY3" fmla="*/ 1092030 h 6542706"/>
              <a:gd name="connsiteX4" fmla="*/ 5906477 w 5906477"/>
              <a:gd name="connsiteY4" fmla="*/ 6542706 h 6542706"/>
              <a:gd name="connsiteX5" fmla="*/ 294099 w 5906477"/>
              <a:gd name="connsiteY5" fmla="*/ 6542706 h 6542706"/>
              <a:gd name="connsiteX6" fmla="*/ 270852 w 5906477"/>
              <a:gd name="connsiteY6" fmla="*/ 3192489 h 6542706"/>
              <a:gd name="connsiteX7" fmla="*/ 4756719 w 5906477"/>
              <a:gd name="connsiteY7"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6477" h="6542706">
                <a:moveTo>
                  <a:pt x="4830752" y="0"/>
                </a:moveTo>
                <a:lnTo>
                  <a:pt x="4830752" y="1092029"/>
                </a:lnTo>
                <a:lnTo>
                  <a:pt x="4830752" y="1092030"/>
                </a:lnTo>
                <a:lnTo>
                  <a:pt x="5906477" y="1092030"/>
                </a:lnTo>
                <a:lnTo>
                  <a:pt x="5906477" y="6542706"/>
                </a:lnTo>
                <a:lnTo>
                  <a:pt x="294099" y="6542706"/>
                </a:lnTo>
                <a:cubicBezTo>
                  <a:pt x="-116607" y="5325228"/>
                  <a:pt x="-71550" y="4091076"/>
                  <a:pt x="270852" y="3192489"/>
                </a:cubicBezTo>
                <a:cubicBezTo>
                  <a:pt x="1334343" y="382372"/>
                  <a:pt x="3815951" y="23053"/>
                  <a:pt x="4756719" y="991"/>
                </a:cubicBezTo>
                <a:close/>
              </a:path>
            </a:pathLst>
          </a:custGeom>
          <a:solidFill>
            <a:prstClr val="white">
              <a:lumMod val="75000"/>
            </a:prstClr>
          </a:solidFill>
        </p:spPr>
      </p:pic>
      <p:sp>
        <p:nvSpPr>
          <p:cNvPr id="21" name="Platshållare för innehåll 20">
            <a:extLst>
              <a:ext uri="{FF2B5EF4-FFF2-40B4-BE49-F238E27FC236}">
                <a16:creationId xmlns:a16="http://schemas.microsoft.com/office/drawing/2014/main" id="{438952FB-8D77-3AE4-0135-FA0F5535D30A}"/>
              </a:ext>
            </a:extLst>
          </p:cNvPr>
          <p:cNvSpPr>
            <a:spLocks noGrp="1"/>
          </p:cNvSpPr>
          <p:nvPr>
            <p:ph idx="1"/>
          </p:nvPr>
        </p:nvSpPr>
        <p:spPr>
          <a:xfrm>
            <a:off x="731837" y="2279159"/>
            <a:ext cx="5001052" cy="4301029"/>
          </a:xfrm>
        </p:spPr>
        <p:txBody>
          <a:bodyPr/>
          <a:lstStyle/>
          <a:p>
            <a:pPr marL="0" lvl="0" indent="0">
              <a:buNone/>
            </a:pPr>
            <a:r>
              <a:rPr lang="sv-SE"/>
              <a:t>80 kronor räcker till att en person i Ukraina kan träffa en stödgrupp. </a:t>
            </a:r>
          </a:p>
          <a:p>
            <a:pPr marL="0" lvl="0" indent="0">
              <a:buNone/>
            </a:pPr>
            <a:r>
              <a:rPr lang="sv-SE"/>
              <a:t>I grupperna samlas vanligtvis 12–15 personer i liknande situationer, för att stötta varandra och bearbeta upplevelser från kriget. </a:t>
            </a:r>
          </a:p>
        </p:txBody>
      </p:sp>
      <p:sp>
        <p:nvSpPr>
          <p:cNvPr id="20" name="Rubrik 19">
            <a:extLst>
              <a:ext uri="{FF2B5EF4-FFF2-40B4-BE49-F238E27FC236}">
                <a16:creationId xmlns:a16="http://schemas.microsoft.com/office/drawing/2014/main" id="{5E10344B-6F0E-09F0-BC41-66E383960FE9}"/>
              </a:ext>
            </a:extLst>
          </p:cNvPr>
          <p:cNvSpPr>
            <a:spLocks noGrp="1"/>
          </p:cNvSpPr>
          <p:nvPr>
            <p:ph type="title"/>
          </p:nvPr>
        </p:nvSpPr>
        <p:spPr>
          <a:xfrm>
            <a:off x="731837" y="1085937"/>
            <a:ext cx="6312429" cy="935626"/>
          </a:xfrm>
        </p:spPr>
        <p:txBody>
          <a:bodyPr/>
          <a:lstStyle/>
          <a:p>
            <a:r>
              <a:rPr lang="sv-SE"/>
              <a:t>Så gör din gåva skillnad i Ukraina</a:t>
            </a:r>
          </a:p>
        </p:txBody>
      </p:sp>
    </p:spTree>
    <p:extLst>
      <p:ext uri="{BB962C8B-B14F-4D97-AF65-F5344CB8AC3E}">
        <p14:creationId xmlns:p14="http://schemas.microsoft.com/office/powerpoint/2010/main" val="28859298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80EDAC77-7586-9528-06AA-F0298E38F0EA}"/>
              </a:ext>
            </a:extLst>
          </p:cNvPr>
          <p:cNvSpPr>
            <a:spLocks noGrp="1"/>
          </p:cNvSpPr>
          <p:nvPr>
            <p:ph idx="1"/>
          </p:nvPr>
        </p:nvSpPr>
        <p:spPr>
          <a:xfrm>
            <a:off x="5316324" y="2222334"/>
            <a:ext cx="5243726" cy="4301029"/>
          </a:xfrm>
        </p:spPr>
        <p:txBody>
          <a:bodyPr/>
          <a:lstStyle/>
          <a:p>
            <a:pPr marL="0" indent="0">
              <a:buNone/>
            </a:pPr>
            <a:r>
              <a:rPr lang="sv-SE"/>
              <a:t>Över en miljon </a:t>
            </a:r>
            <a:r>
              <a:rPr lang="sv-SE" err="1"/>
              <a:t>rohingyer</a:t>
            </a:r>
            <a:r>
              <a:rPr lang="sv-SE"/>
              <a:t> har tvingats fly från Myanmar och bor nu i flyktingläger i Bangladesh. </a:t>
            </a:r>
          </a:p>
          <a:p>
            <a:pPr marL="0" indent="0">
              <a:buNone/>
            </a:pPr>
            <a:r>
              <a:rPr lang="sv-SE" err="1"/>
              <a:t>Act</a:t>
            </a:r>
            <a:r>
              <a:rPr lang="sv-SE"/>
              <a:t> Svenska kyrkan bidrar till psykosociala aktiviteter så som grupper för överlevare av våld, ungdomsgård med trygga fritidsaktiviteter och sysselsättning för familjer, exempelvis hönsuppfödning.</a:t>
            </a:r>
          </a:p>
          <a:p>
            <a:pPr marL="0" indent="0">
              <a:buNone/>
            </a:pPr>
            <a:endParaRPr lang="sv-SE"/>
          </a:p>
        </p:txBody>
      </p:sp>
      <p:sp>
        <p:nvSpPr>
          <p:cNvPr id="4" name="Rubrik 3">
            <a:extLst>
              <a:ext uri="{FF2B5EF4-FFF2-40B4-BE49-F238E27FC236}">
                <a16:creationId xmlns:a16="http://schemas.microsoft.com/office/drawing/2014/main" id="{112BE2AA-63D4-774E-6B2E-8C4ACB399519}"/>
              </a:ext>
            </a:extLst>
          </p:cNvPr>
          <p:cNvSpPr>
            <a:spLocks noGrp="1"/>
          </p:cNvSpPr>
          <p:nvPr>
            <p:ph type="title"/>
          </p:nvPr>
        </p:nvSpPr>
        <p:spPr>
          <a:xfrm>
            <a:off x="5316324" y="877248"/>
            <a:ext cx="5243726" cy="935626"/>
          </a:xfrm>
        </p:spPr>
        <p:txBody>
          <a:bodyPr/>
          <a:lstStyle/>
          <a:p>
            <a:r>
              <a:rPr lang="sv-SE"/>
              <a:t>Myanmar och Bangladesh</a:t>
            </a:r>
          </a:p>
        </p:txBody>
      </p:sp>
      <p:pic>
        <p:nvPicPr>
          <p:cNvPr id="8" name="Platshållare för bild 7">
            <a:extLst>
              <a:ext uri="{FF2B5EF4-FFF2-40B4-BE49-F238E27FC236}">
                <a16:creationId xmlns:a16="http://schemas.microsoft.com/office/drawing/2014/main" id="{8B46FFFE-D9C1-4C17-B417-575556909F7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4381" b="4381"/>
          <a:stretch/>
        </p:blipFill>
        <p:spPr>
          <a:custGeom>
            <a:avLst/>
            <a:gdLst>
              <a:gd name="connsiteX0" fmla="*/ 0 w 4782846"/>
              <a:gd name="connsiteY0" fmla="*/ 0 h 6542706"/>
              <a:gd name="connsiteX1" fmla="*/ 4506711 w 4782846"/>
              <a:gd name="connsiteY1" fmla="*/ 0 h 6542706"/>
              <a:gd name="connsiteX2" fmla="*/ 4586087 w 4782846"/>
              <a:gd name="connsiteY2" fmla="*/ 279525 h 6542706"/>
              <a:gd name="connsiteX3" fmla="*/ 4782846 w 4782846"/>
              <a:gd name="connsiteY3" fmla="*/ 1841438 h 6542706"/>
              <a:gd name="connsiteX4" fmla="*/ 2762954 w 4782846"/>
              <a:gd name="connsiteY4" fmla="*/ 6442324 h 6542706"/>
              <a:gd name="connsiteX5" fmla="*/ 2644591 w 4782846"/>
              <a:gd name="connsiteY5" fmla="*/ 6542706 h 6542706"/>
              <a:gd name="connsiteX6" fmla="*/ 0 w 4782846"/>
              <a:gd name="connsiteY6" fmla="*/ 6542706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82846" h="6542706">
                <a:moveTo>
                  <a:pt x="0" y="0"/>
                </a:moveTo>
                <a:lnTo>
                  <a:pt x="4506711" y="0"/>
                </a:lnTo>
                <a:lnTo>
                  <a:pt x="4586087" y="279525"/>
                </a:lnTo>
                <a:cubicBezTo>
                  <a:pt x="4714533" y="778754"/>
                  <a:pt x="4782846" y="1302118"/>
                  <a:pt x="4782846" y="1841438"/>
                </a:cubicBezTo>
                <a:cubicBezTo>
                  <a:pt x="4782846" y="3661643"/>
                  <a:pt x="4004715" y="5300106"/>
                  <a:pt x="2762954" y="6442324"/>
                </a:cubicBezTo>
                <a:lnTo>
                  <a:pt x="2644591" y="6542706"/>
                </a:lnTo>
                <a:lnTo>
                  <a:pt x="0" y="6542706"/>
                </a:lnTo>
                <a:close/>
              </a:path>
            </a:pathLst>
          </a:custGeom>
          <a:solidFill>
            <a:prstClr val="white">
              <a:lumMod val="75000"/>
            </a:prstClr>
          </a:solidFill>
        </p:spPr>
      </p:pic>
    </p:spTree>
    <p:extLst>
      <p:ext uri="{BB962C8B-B14F-4D97-AF65-F5344CB8AC3E}">
        <p14:creationId xmlns:p14="http://schemas.microsoft.com/office/powerpoint/2010/main" val="29900751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EA83D-F753-9427-2968-C347369D4699}"/>
            </a:ext>
          </a:extLst>
        </p:cNvPr>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13B62783-8354-F5A8-6FF8-8DFA839EF4BC}"/>
              </a:ext>
            </a:extLst>
          </p:cNvPr>
          <p:cNvSpPr>
            <a:spLocks noGrp="1"/>
          </p:cNvSpPr>
          <p:nvPr>
            <p:ph idx="1"/>
          </p:nvPr>
        </p:nvSpPr>
        <p:spPr>
          <a:xfrm>
            <a:off x="5316324" y="3106589"/>
            <a:ext cx="5243726" cy="4301029"/>
          </a:xfrm>
        </p:spPr>
        <p:txBody>
          <a:bodyPr/>
          <a:lstStyle/>
          <a:p>
            <a:pPr marL="0" indent="0">
              <a:buNone/>
            </a:pPr>
            <a:r>
              <a:rPr lang="sv-SE"/>
              <a:t>150 kronor räcker till två dagars vidareutbildning för en volontär i flyktinglägret </a:t>
            </a:r>
            <a:r>
              <a:rPr lang="sv-SE" err="1"/>
              <a:t>Cox’s</a:t>
            </a:r>
            <a:r>
              <a:rPr lang="sv-SE"/>
              <a:t> </a:t>
            </a:r>
            <a:r>
              <a:rPr lang="sv-SE" err="1"/>
              <a:t>Bazar</a:t>
            </a:r>
            <a:r>
              <a:rPr lang="sv-SE"/>
              <a:t>. </a:t>
            </a:r>
          </a:p>
          <a:p>
            <a:pPr marL="0" indent="0">
              <a:buNone/>
            </a:pPr>
            <a:r>
              <a:rPr lang="sv-SE"/>
              <a:t>Genom lek, spel, samtal och kurser erbjuder volontärerna ungdomarna i lägret en meningsfull fritid och hopp för framtiden.</a:t>
            </a:r>
          </a:p>
          <a:p>
            <a:pPr marL="0" indent="0">
              <a:buNone/>
            </a:pPr>
            <a:endParaRPr lang="sv-SE"/>
          </a:p>
        </p:txBody>
      </p:sp>
      <p:sp>
        <p:nvSpPr>
          <p:cNvPr id="4" name="Rubrik 3">
            <a:extLst>
              <a:ext uri="{FF2B5EF4-FFF2-40B4-BE49-F238E27FC236}">
                <a16:creationId xmlns:a16="http://schemas.microsoft.com/office/drawing/2014/main" id="{30BF1BD8-2F5A-3EEE-ACF7-18F1EF08CE57}"/>
              </a:ext>
            </a:extLst>
          </p:cNvPr>
          <p:cNvSpPr>
            <a:spLocks noGrp="1"/>
          </p:cNvSpPr>
          <p:nvPr>
            <p:ph type="title"/>
          </p:nvPr>
        </p:nvSpPr>
        <p:spPr>
          <a:xfrm>
            <a:off x="5316324" y="1771551"/>
            <a:ext cx="6139076" cy="935626"/>
          </a:xfrm>
        </p:spPr>
        <p:txBody>
          <a:bodyPr/>
          <a:lstStyle/>
          <a:p>
            <a:r>
              <a:rPr lang="sv-SE"/>
              <a:t>Så gör din gåva skillnad i Bangladesh</a:t>
            </a:r>
          </a:p>
        </p:txBody>
      </p:sp>
      <p:pic>
        <p:nvPicPr>
          <p:cNvPr id="8" name="Platshållare för bild 7">
            <a:extLst>
              <a:ext uri="{FF2B5EF4-FFF2-40B4-BE49-F238E27FC236}">
                <a16:creationId xmlns:a16="http://schemas.microsoft.com/office/drawing/2014/main" id="{79042C52-2417-8904-F011-8B4AAA9A7E05}"/>
              </a:ext>
            </a:extLst>
          </p:cNvPr>
          <p:cNvPicPr>
            <a:picLocks noGrp="1" noChangeAspect="1"/>
          </p:cNvPicPr>
          <p:nvPr>
            <p:ph type="pic" sz="quarter" idx="13"/>
          </p:nvPr>
        </p:nvPicPr>
        <p:blipFill>
          <a:blip r:embed="rId3"/>
          <a:srcRect l="25633" r="25633"/>
          <a:stretch>
            <a:fillRect/>
          </a:stretch>
        </p:blipFill>
        <p:spPr>
          <a:xfrm>
            <a:off x="155574" y="162894"/>
            <a:ext cx="4782846" cy="6542706"/>
          </a:xfrm>
          <a:custGeom>
            <a:avLst/>
            <a:gdLst>
              <a:gd name="connsiteX0" fmla="*/ 0 w 4782846"/>
              <a:gd name="connsiteY0" fmla="*/ 0 h 6542706"/>
              <a:gd name="connsiteX1" fmla="*/ 4506711 w 4782846"/>
              <a:gd name="connsiteY1" fmla="*/ 0 h 6542706"/>
              <a:gd name="connsiteX2" fmla="*/ 4586087 w 4782846"/>
              <a:gd name="connsiteY2" fmla="*/ 279525 h 6542706"/>
              <a:gd name="connsiteX3" fmla="*/ 4782846 w 4782846"/>
              <a:gd name="connsiteY3" fmla="*/ 1841438 h 6542706"/>
              <a:gd name="connsiteX4" fmla="*/ 2762954 w 4782846"/>
              <a:gd name="connsiteY4" fmla="*/ 6442324 h 6542706"/>
              <a:gd name="connsiteX5" fmla="*/ 2644591 w 4782846"/>
              <a:gd name="connsiteY5" fmla="*/ 6542706 h 6542706"/>
              <a:gd name="connsiteX6" fmla="*/ 0 w 4782846"/>
              <a:gd name="connsiteY6" fmla="*/ 6542706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82846" h="6542706">
                <a:moveTo>
                  <a:pt x="0" y="0"/>
                </a:moveTo>
                <a:lnTo>
                  <a:pt x="4506711" y="0"/>
                </a:lnTo>
                <a:lnTo>
                  <a:pt x="4586087" y="279525"/>
                </a:lnTo>
                <a:cubicBezTo>
                  <a:pt x="4714533" y="778754"/>
                  <a:pt x="4782846" y="1302118"/>
                  <a:pt x="4782846" y="1841438"/>
                </a:cubicBezTo>
                <a:cubicBezTo>
                  <a:pt x="4782846" y="3661643"/>
                  <a:pt x="4004715" y="5300106"/>
                  <a:pt x="2762954" y="6442324"/>
                </a:cubicBezTo>
                <a:lnTo>
                  <a:pt x="2644591" y="6542706"/>
                </a:lnTo>
                <a:lnTo>
                  <a:pt x="0" y="6542706"/>
                </a:lnTo>
                <a:close/>
              </a:path>
            </a:pathLst>
          </a:custGeom>
          <a:solidFill>
            <a:prstClr val="white">
              <a:lumMod val="75000"/>
            </a:prstClr>
          </a:solidFill>
        </p:spPr>
      </p:pic>
    </p:spTree>
    <p:extLst>
      <p:ext uri="{BB962C8B-B14F-4D97-AF65-F5344CB8AC3E}">
        <p14:creationId xmlns:p14="http://schemas.microsoft.com/office/powerpoint/2010/main" val="37921142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4BCD5D2F-E51D-E5A8-0327-A69C184EBEF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0540" r="20540"/>
          <a:stretch/>
        </p:blipFill>
        <p:spPr>
          <a:custGeom>
            <a:avLst/>
            <a:gdLst>
              <a:gd name="connsiteX0" fmla="*/ 4830752 w 5906477"/>
              <a:gd name="connsiteY0" fmla="*/ 0 h 6542706"/>
              <a:gd name="connsiteX1" fmla="*/ 4830752 w 5906477"/>
              <a:gd name="connsiteY1" fmla="*/ 1092029 h 6542706"/>
              <a:gd name="connsiteX2" fmla="*/ 4830752 w 5906477"/>
              <a:gd name="connsiteY2" fmla="*/ 1092030 h 6542706"/>
              <a:gd name="connsiteX3" fmla="*/ 5906477 w 5906477"/>
              <a:gd name="connsiteY3" fmla="*/ 1092030 h 6542706"/>
              <a:gd name="connsiteX4" fmla="*/ 5906477 w 5906477"/>
              <a:gd name="connsiteY4" fmla="*/ 6542706 h 6542706"/>
              <a:gd name="connsiteX5" fmla="*/ 294099 w 5906477"/>
              <a:gd name="connsiteY5" fmla="*/ 6542706 h 6542706"/>
              <a:gd name="connsiteX6" fmla="*/ 270852 w 5906477"/>
              <a:gd name="connsiteY6" fmla="*/ 3192489 h 6542706"/>
              <a:gd name="connsiteX7" fmla="*/ 4756719 w 5906477"/>
              <a:gd name="connsiteY7"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6477" h="6542706">
                <a:moveTo>
                  <a:pt x="4830752" y="0"/>
                </a:moveTo>
                <a:lnTo>
                  <a:pt x="4830752" y="1092029"/>
                </a:lnTo>
                <a:lnTo>
                  <a:pt x="4830752" y="1092030"/>
                </a:lnTo>
                <a:lnTo>
                  <a:pt x="5906477" y="1092030"/>
                </a:lnTo>
                <a:lnTo>
                  <a:pt x="5906477" y="6542706"/>
                </a:lnTo>
                <a:lnTo>
                  <a:pt x="294099" y="6542706"/>
                </a:lnTo>
                <a:cubicBezTo>
                  <a:pt x="-116607" y="5325228"/>
                  <a:pt x="-71550" y="4091076"/>
                  <a:pt x="270852" y="3192489"/>
                </a:cubicBezTo>
                <a:cubicBezTo>
                  <a:pt x="1334343" y="382372"/>
                  <a:pt x="3815951" y="23053"/>
                  <a:pt x="4756719" y="991"/>
                </a:cubicBezTo>
                <a:close/>
              </a:path>
            </a:pathLst>
          </a:custGeom>
          <a:solidFill>
            <a:prstClr val="white">
              <a:lumMod val="75000"/>
            </a:prstClr>
          </a:solidFill>
        </p:spPr>
      </p:pic>
      <p:sp>
        <p:nvSpPr>
          <p:cNvPr id="3" name="Platshållare för innehåll 2">
            <a:extLst>
              <a:ext uri="{FF2B5EF4-FFF2-40B4-BE49-F238E27FC236}">
                <a16:creationId xmlns:a16="http://schemas.microsoft.com/office/drawing/2014/main" id="{610FD1E9-7F4E-C5AB-B17F-11A50AC996B7}"/>
              </a:ext>
            </a:extLst>
          </p:cNvPr>
          <p:cNvSpPr>
            <a:spLocks noGrp="1"/>
          </p:cNvSpPr>
          <p:nvPr>
            <p:ph idx="1"/>
          </p:nvPr>
        </p:nvSpPr>
        <p:spPr>
          <a:xfrm>
            <a:off x="731838" y="1720359"/>
            <a:ext cx="4957762" cy="4301029"/>
          </a:xfrm>
        </p:spPr>
        <p:txBody>
          <a:bodyPr/>
          <a:lstStyle/>
          <a:p>
            <a:pPr marL="0" indent="0">
              <a:lnSpc>
                <a:spcPct val="90000"/>
              </a:lnSpc>
              <a:spcAft>
                <a:spcPts val="600"/>
              </a:spcAft>
              <a:buNone/>
            </a:pPr>
            <a:r>
              <a:rPr lang="sv-SE">
                <a:ea typeface="+mn-lt"/>
                <a:cs typeface="+mn-lt"/>
              </a:rPr>
              <a:t>Kriget i Israel och Palestina innebär stora utmaningar för barn som växer upp i regionen. Skolsystemet är segregerat och elever från judiska och arabiska skolor saknar naturliga mötesplatser, vilket riskerar att förstärka konflikter.</a:t>
            </a:r>
          </a:p>
          <a:p>
            <a:pPr marL="0" indent="0">
              <a:lnSpc>
                <a:spcPct val="90000"/>
              </a:lnSpc>
              <a:spcAft>
                <a:spcPts val="600"/>
              </a:spcAft>
              <a:buNone/>
            </a:pPr>
            <a:r>
              <a:rPr lang="sv-SE" err="1">
                <a:ea typeface="+mn-lt"/>
                <a:cs typeface="+mn-lt"/>
              </a:rPr>
              <a:t>Act</a:t>
            </a:r>
            <a:r>
              <a:rPr lang="sv-SE">
                <a:ea typeface="+mn-lt"/>
                <a:cs typeface="+mn-lt"/>
              </a:rPr>
              <a:t> Svenska kyrkan stödjer både israeliska och palestinska organisationer som arbetar för rättvis fred och försoning.</a:t>
            </a:r>
            <a:endParaRPr lang="sv-SE">
              <a:ea typeface="Calibri"/>
              <a:cs typeface="Calibri"/>
            </a:endParaRPr>
          </a:p>
          <a:p>
            <a:endParaRPr lang="sv-SE"/>
          </a:p>
        </p:txBody>
      </p:sp>
      <p:sp>
        <p:nvSpPr>
          <p:cNvPr id="4" name="Rubrik 3">
            <a:extLst>
              <a:ext uri="{FF2B5EF4-FFF2-40B4-BE49-F238E27FC236}">
                <a16:creationId xmlns:a16="http://schemas.microsoft.com/office/drawing/2014/main" id="{D03622D8-A541-1EEF-CA11-F0D1CB45A74F}"/>
              </a:ext>
            </a:extLst>
          </p:cNvPr>
          <p:cNvSpPr>
            <a:spLocks noGrp="1"/>
          </p:cNvSpPr>
          <p:nvPr>
            <p:ph type="title"/>
          </p:nvPr>
        </p:nvSpPr>
        <p:spPr>
          <a:xfrm>
            <a:off x="731837" y="535604"/>
            <a:ext cx="6143095" cy="935626"/>
          </a:xfrm>
        </p:spPr>
        <p:txBody>
          <a:bodyPr/>
          <a:lstStyle/>
          <a:p>
            <a:r>
              <a:rPr lang="sv-SE"/>
              <a:t>Israel och Palestina</a:t>
            </a:r>
          </a:p>
        </p:txBody>
      </p:sp>
    </p:spTree>
    <p:extLst>
      <p:ext uri="{BB962C8B-B14F-4D97-AF65-F5344CB8AC3E}">
        <p14:creationId xmlns:p14="http://schemas.microsoft.com/office/powerpoint/2010/main" val="1963649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569EC-4F89-20BF-7FC5-FE5FB9657B7C}"/>
            </a:ext>
          </a:extLst>
        </p:cNvPr>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EA1C72D2-E6FD-1523-37DE-1DD0907C632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872" r="19872"/>
          <a:stretch>
            <a:fillRect/>
          </a:stretch>
        </p:blipFill>
        <p:spPr>
          <a:custGeom>
            <a:avLst/>
            <a:gdLst>
              <a:gd name="connsiteX0" fmla="*/ 4830752 w 5906477"/>
              <a:gd name="connsiteY0" fmla="*/ 0 h 6542706"/>
              <a:gd name="connsiteX1" fmla="*/ 4830752 w 5906477"/>
              <a:gd name="connsiteY1" fmla="*/ 1092029 h 6542706"/>
              <a:gd name="connsiteX2" fmla="*/ 4830752 w 5906477"/>
              <a:gd name="connsiteY2" fmla="*/ 1092030 h 6542706"/>
              <a:gd name="connsiteX3" fmla="*/ 5906477 w 5906477"/>
              <a:gd name="connsiteY3" fmla="*/ 1092030 h 6542706"/>
              <a:gd name="connsiteX4" fmla="*/ 5906477 w 5906477"/>
              <a:gd name="connsiteY4" fmla="*/ 6542706 h 6542706"/>
              <a:gd name="connsiteX5" fmla="*/ 294099 w 5906477"/>
              <a:gd name="connsiteY5" fmla="*/ 6542706 h 6542706"/>
              <a:gd name="connsiteX6" fmla="*/ 270852 w 5906477"/>
              <a:gd name="connsiteY6" fmla="*/ 3192489 h 6542706"/>
              <a:gd name="connsiteX7" fmla="*/ 4756719 w 5906477"/>
              <a:gd name="connsiteY7"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6477" h="6542706">
                <a:moveTo>
                  <a:pt x="4830752" y="0"/>
                </a:moveTo>
                <a:lnTo>
                  <a:pt x="4830752" y="1092029"/>
                </a:lnTo>
                <a:lnTo>
                  <a:pt x="4830752" y="1092030"/>
                </a:lnTo>
                <a:lnTo>
                  <a:pt x="5906477" y="1092030"/>
                </a:lnTo>
                <a:lnTo>
                  <a:pt x="5906477" y="6542706"/>
                </a:lnTo>
                <a:lnTo>
                  <a:pt x="294099" y="6542706"/>
                </a:lnTo>
                <a:cubicBezTo>
                  <a:pt x="-116607" y="5325228"/>
                  <a:pt x="-71550" y="4091076"/>
                  <a:pt x="270852" y="3192489"/>
                </a:cubicBezTo>
                <a:cubicBezTo>
                  <a:pt x="1334343" y="382372"/>
                  <a:pt x="3815951" y="23053"/>
                  <a:pt x="4756719" y="991"/>
                </a:cubicBezTo>
                <a:close/>
              </a:path>
            </a:pathLst>
          </a:custGeom>
          <a:solidFill>
            <a:prstClr val="white">
              <a:lumMod val="75000"/>
            </a:prstClr>
          </a:solidFill>
        </p:spPr>
      </p:pic>
      <p:sp>
        <p:nvSpPr>
          <p:cNvPr id="3" name="Platshållare för innehåll 2">
            <a:extLst>
              <a:ext uri="{FF2B5EF4-FFF2-40B4-BE49-F238E27FC236}">
                <a16:creationId xmlns:a16="http://schemas.microsoft.com/office/drawing/2014/main" id="{08CDD6BB-46DA-914A-5DB9-CF7EC0BC5FB6}"/>
              </a:ext>
            </a:extLst>
          </p:cNvPr>
          <p:cNvSpPr>
            <a:spLocks noGrp="1"/>
          </p:cNvSpPr>
          <p:nvPr>
            <p:ph idx="1"/>
          </p:nvPr>
        </p:nvSpPr>
        <p:spPr>
          <a:xfrm>
            <a:off x="731837" y="2270692"/>
            <a:ext cx="4974696" cy="4301029"/>
          </a:xfrm>
        </p:spPr>
        <p:txBody>
          <a:bodyPr/>
          <a:lstStyle/>
          <a:p>
            <a:pPr marL="0" indent="0">
              <a:lnSpc>
                <a:spcPct val="90000"/>
              </a:lnSpc>
              <a:spcAft>
                <a:spcPts val="600"/>
              </a:spcAft>
              <a:buNone/>
            </a:pPr>
            <a:r>
              <a:rPr lang="sv-SE"/>
              <a:t>255 kronor möjliggör att en skolelev i Israel kan delta i en träff inom ett fredsbyggande utbytesprogram.</a:t>
            </a:r>
          </a:p>
          <a:p>
            <a:pPr marL="0" indent="0">
              <a:lnSpc>
                <a:spcPct val="90000"/>
              </a:lnSpc>
              <a:spcAft>
                <a:spcPts val="600"/>
              </a:spcAft>
              <a:buNone/>
            </a:pPr>
            <a:r>
              <a:rPr lang="sv-SE"/>
              <a:t>Inom programmet får judiska, muslimska och kristna ungdomar lära sig mer om sina egna och varandras traditioner, tro och liv. Det ger bättre förutsättningar för fredliga relationer i framtiden.</a:t>
            </a:r>
          </a:p>
        </p:txBody>
      </p:sp>
      <p:sp>
        <p:nvSpPr>
          <p:cNvPr id="4" name="Rubrik 3">
            <a:extLst>
              <a:ext uri="{FF2B5EF4-FFF2-40B4-BE49-F238E27FC236}">
                <a16:creationId xmlns:a16="http://schemas.microsoft.com/office/drawing/2014/main" id="{AAD65A6E-9336-5B80-5401-1DC34DFC00F6}"/>
              </a:ext>
            </a:extLst>
          </p:cNvPr>
          <p:cNvSpPr>
            <a:spLocks noGrp="1"/>
          </p:cNvSpPr>
          <p:nvPr>
            <p:ph type="title"/>
          </p:nvPr>
        </p:nvSpPr>
        <p:spPr>
          <a:xfrm>
            <a:off x="731837" y="975871"/>
            <a:ext cx="6143095" cy="935626"/>
          </a:xfrm>
        </p:spPr>
        <p:txBody>
          <a:bodyPr/>
          <a:lstStyle/>
          <a:p>
            <a:r>
              <a:rPr lang="sv-SE"/>
              <a:t>Så gör din gåva skillnad i Israel</a:t>
            </a:r>
          </a:p>
        </p:txBody>
      </p:sp>
    </p:spTree>
    <p:extLst>
      <p:ext uri="{BB962C8B-B14F-4D97-AF65-F5344CB8AC3E}">
        <p14:creationId xmlns:p14="http://schemas.microsoft.com/office/powerpoint/2010/main" val="40288947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3C766-0535-8541-562B-B28BE86CF79D}"/>
            </a:ext>
          </a:extLst>
        </p:cNvPr>
        <p:cNvGrpSpPr/>
        <p:nvPr/>
      </p:nvGrpSpPr>
      <p:grpSpPr>
        <a:xfrm>
          <a:off x="0" y="0"/>
          <a:ext cx="0" cy="0"/>
          <a:chOff x="0" y="0"/>
          <a:chExt cx="0" cy="0"/>
        </a:xfrm>
      </p:grpSpPr>
      <p:pic>
        <p:nvPicPr>
          <p:cNvPr id="18" name="Platshållare för bild 17">
            <a:extLst>
              <a:ext uri="{FF2B5EF4-FFF2-40B4-BE49-F238E27FC236}">
                <a16:creationId xmlns:a16="http://schemas.microsoft.com/office/drawing/2014/main" id="{9E2D6143-4925-9863-5EF3-7851F37A31C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4402" b="4402"/>
          <a:stretch/>
        </p:blipFill>
        <p:spPr/>
      </p:pic>
      <p:sp>
        <p:nvSpPr>
          <p:cNvPr id="30" name="Platshållare för innehåll 29">
            <a:extLst>
              <a:ext uri="{FF2B5EF4-FFF2-40B4-BE49-F238E27FC236}">
                <a16:creationId xmlns:a16="http://schemas.microsoft.com/office/drawing/2014/main" id="{D923704F-22AE-1717-4C8B-88F55BF95313}"/>
              </a:ext>
            </a:extLst>
          </p:cNvPr>
          <p:cNvSpPr>
            <a:spLocks noGrp="1"/>
          </p:cNvSpPr>
          <p:nvPr>
            <p:ph idx="1"/>
          </p:nvPr>
        </p:nvSpPr>
        <p:spPr/>
        <p:txBody>
          <a:bodyPr/>
          <a:lstStyle/>
          <a:p>
            <a:pPr marL="0" indent="0">
              <a:buNone/>
            </a:pPr>
            <a:r>
              <a:rPr lang="sv-SE"/>
              <a:t>I många delar av Guatemala är gängkriminalitet, människohandel och våld mot kvinnor och  ursprungsbefolkningar vanligt.</a:t>
            </a:r>
          </a:p>
          <a:p>
            <a:pPr marL="0" indent="0">
              <a:buNone/>
            </a:pPr>
            <a:r>
              <a:rPr lang="sv-SE"/>
              <a:t>Genom våldsförebyggande kurser, traumabearbetning och juridiskt stöd står människor upp för sina rättigheter och förändrar sina samhällen inifrån, steg för steg.</a:t>
            </a:r>
          </a:p>
          <a:p>
            <a:pPr marL="0" indent="0">
              <a:buNone/>
            </a:pPr>
            <a:endParaRPr lang="sv-SE"/>
          </a:p>
        </p:txBody>
      </p:sp>
      <p:sp>
        <p:nvSpPr>
          <p:cNvPr id="25" name="Rubrik 24">
            <a:extLst>
              <a:ext uri="{FF2B5EF4-FFF2-40B4-BE49-F238E27FC236}">
                <a16:creationId xmlns:a16="http://schemas.microsoft.com/office/drawing/2014/main" id="{C75AB0F6-E84B-336C-971C-146A0F35D20B}"/>
              </a:ext>
            </a:extLst>
          </p:cNvPr>
          <p:cNvSpPr>
            <a:spLocks noGrp="1"/>
          </p:cNvSpPr>
          <p:nvPr>
            <p:ph type="title"/>
          </p:nvPr>
        </p:nvSpPr>
        <p:spPr/>
        <p:txBody>
          <a:bodyPr/>
          <a:lstStyle/>
          <a:p>
            <a:r>
              <a:rPr lang="sv-SE"/>
              <a:t>Guatemala</a:t>
            </a:r>
          </a:p>
        </p:txBody>
      </p:sp>
    </p:spTree>
    <p:extLst>
      <p:ext uri="{BB962C8B-B14F-4D97-AF65-F5344CB8AC3E}">
        <p14:creationId xmlns:p14="http://schemas.microsoft.com/office/powerpoint/2010/main" val="26993004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55A35-89AF-8E96-6F47-5779689303D4}"/>
            </a:ext>
          </a:extLst>
        </p:cNvPr>
        <p:cNvGrpSpPr/>
        <p:nvPr/>
      </p:nvGrpSpPr>
      <p:grpSpPr>
        <a:xfrm>
          <a:off x="0" y="0"/>
          <a:ext cx="0" cy="0"/>
          <a:chOff x="0" y="0"/>
          <a:chExt cx="0" cy="0"/>
        </a:xfrm>
      </p:grpSpPr>
      <p:pic>
        <p:nvPicPr>
          <p:cNvPr id="18" name="Platshållare för bild 17">
            <a:extLst>
              <a:ext uri="{FF2B5EF4-FFF2-40B4-BE49-F238E27FC236}">
                <a16:creationId xmlns:a16="http://schemas.microsoft.com/office/drawing/2014/main" id="{A5BFCF84-D226-BF25-7CBA-E49D947B0C4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258" r="1258"/>
          <a:stretch/>
        </p:blipFill>
        <p:spPr/>
      </p:pic>
      <p:sp>
        <p:nvSpPr>
          <p:cNvPr id="30" name="Platshållare för innehåll 29">
            <a:extLst>
              <a:ext uri="{FF2B5EF4-FFF2-40B4-BE49-F238E27FC236}">
                <a16:creationId xmlns:a16="http://schemas.microsoft.com/office/drawing/2014/main" id="{B4A43F63-0174-92A7-82E6-E4FBE1051AA6}"/>
              </a:ext>
            </a:extLst>
          </p:cNvPr>
          <p:cNvSpPr>
            <a:spLocks noGrp="1"/>
          </p:cNvSpPr>
          <p:nvPr>
            <p:ph idx="1"/>
          </p:nvPr>
        </p:nvSpPr>
        <p:spPr>
          <a:xfrm>
            <a:off x="5389897" y="2725137"/>
            <a:ext cx="5388170" cy="4301029"/>
          </a:xfrm>
        </p:spPr>
        <p:txBody>
          <a:bodyPr/>
          <a:lstStyle/>
          <a:p>
            <a:pPr marL="0" indent="0">
              <a:buNone/>
            </a:pPr>
            <a:r>
              <a:rPr lang="sv-SE"/>
              <a:t>335 kronor möjliggör att en mayakvinna i Guatemala kan delta i en dramalektion för att bearbeta upplevelser av våld och lära sig att uttrycka sina rättigheter. </a:t>
            </a:r>
          </a:p>
          <a:p>
            <a:pPr marL="0" indent="0">
              <a:buNone/>
            </a:pPr>
            <a:r>
              <a:rPr lang="sv-SE"/>
              <a:t>Genom teaterföreställningar påverkar kvinnorna sitt samhälle, så att ursprungsfolk ska kunna leva utan diskriminering och våld. </a:t>
            </a:r>
          </a:p>
        </p:txBody>
      </p:sp>
      <p:sp>
        <p:nvSpPr>
          <p:cNvPr id="25" name="Rubrik 24">
            <a:extLst>
              <a:ext uri="{FF2B5EF4-FFF2-40B4-BE49-F238E27FC236}">
                <a16:creationId xmlns:a16="http://schemas.microsoft.com/office/drawing/2014/main" id="{B1132A80-D415-1E8D-FF43-A72C7896299E}"/>
              </a:ext>
            </a:extLst>
          </p:cNvPr>
          <p:cNvSpPr>
            <a:spLocks noGrp="1"/>
          </p:cNvSpPr>
          <p:nvPr>
            <p:ph type="title"/>
          </p:nvPr>
        </p:nvSpPr>
        <p:spPr>
          <a:xfrm>
            <a:off x="5389897" y="1260818"/>
            <a:ext cx="6219184" cy="935626"/>
          </a:xfrm>
        </p:spPr>
        <p:txBody>
          <a:bodyPr/>
          <a:lstStyle/>
          <a:p>
            <a:r>
              <a:rPr lang="sv-SE"/>
              <a:t>Så gör din gåva skillnad i Guatemala</a:t>
            </a:r>
          </a:p>
        </p:txBody>
      </p:sp>
    </p:spTree>
    <p:extLst>
      <p:ext uri="{BB962C8B-B14F-4D97-AF65-F5344CB8AC3E}">
        <p14:creationId xmlns:p14="http://schemas.microsoft.com/office/powerpoint/2010/main" val="22326219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D1CC8-FA60-3790-E895-09A64E861F41}"/>
            </a:ext>
          </a:extLst>
        </p:cNvPr>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E5AF3151-2686-3256-0384-D866533D557A}"/>
              </a:ext>
            </a:extLst>
          </p:cNvPr>
          <p:cNvSpPr>
            <a:spLocks noGrp="1"/>
          </p:cNvSpPr>
          <p:nvPr>
            <p:ph idx="1"/>
          </p:nvPr>
        </p:nvSpPr>
        <p:spPr>
          <a:xfrm>
            <a:off x="731838" y="2544617"/>
            <a:ext cx="5001052" cy="4301029"/>
          </a:xfrm>
        </p:spPr>
        <p:txBody>
          <a:bodyPr/>
          <a:lstStyle/>
          <a:p>
            <a:pPr marL="0" indent="0">
              <a:buNone/>
            </a:pPr>
            <a:r>
              <a:rPr lang="sv-SE"/>
              <a:t>I Sudan och Sydsudan pågår några av världens mest våldsamma konflikter och miljontals människor är på flykt i regionen. </a:t>
            </a:r>
          </a:p>
          <a:p>
            <a:pPr marL="0" indent="0">
              <a:buNone/>
            </a:pPr>
            <a:r>
              <a:rPr lang="sv-SE"/>
              <a:t>För att bidra till tryggare samhällen arbetar lokala kyrkor med konfliktförebyggande dialog och försoningsprocesser, både inom och mellan olika folkgrupper.</a:t>
            </a:r>
          </a:p>
        </p:txBody>
      </p:sp>
      <p:sp>
        <p:nvSpPr>
          <p:cNvPr id="13" name="Rubrik 24">
            <a:extLst>
              <a:ext uri="{FF2B5EF4-FFF2-40B4-BE49-F238E27FC236}">
                <a16:creationId xmlns:a16="http://schemas.microsoft.com/office/drawing/2014/main" id="{54EDC09D-960D-029E-434C-DF44352F3380}"/>
              </a:ext>
            </a:extLst>
          </p:cNvPr>
          <p:cNvSpPr>
            <a:spLocks noGrp="1"/>
          </p:cNvSpPr>
          <p:nvPr>
            <p:ph type="title"/>
          </p:nvPr>
        </p:nvSpPr>
        <p:spPr>
          <a:xfrm>
            <a:off x="731838" y="1227243"/>
            <a:ext cx="6271863" cy="935626"/>
          </a:xfrm>
        </p:spPr>
        <p:txBody>
          <a:bodyPr/>
          <a:lstStyle/>
          <a:p>
            <a:br>
              <a:rPr lang="sv-SE">
                <a:solidFill>
                  <a:schemeClr val="tx1"/>
                </a:solidFill>
              </a:rPr>
            </a:br>
            <a:r>
              <a:rPr lang="sv-SE">
                <a:solidFill>
                  <a:schemeClr val="tx1"/>
                </a:solidFill>
              </a:rPr>
              <a:t>Uganda och Sydsudan</a:t>
            </a:r>
          </a:p>
        </p:txBody>
      </p:sp>
      <p:pic>
        <p:nvPicPr>
          <p:cNvPr id="6" name="Platshållare för bild 5">
            <a:extLst>
              <a:ext uri="{FF2B5EF4-FFF2-40B4-BE49-F238E27FC236}">
                <a16:creationId xmlns:a16="http://schemas.microsoft.com/office/drawing/2014/main" id="{22DFDE15-4573-CA90-129F-01F4887845C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3076" b="13076"/>
          <a:stretch/>
        </p:blipFill>
        <p:spPr>
          <a:custGeom>
            <a:avLst/>
            <a:gdLst>
              <a:gd name="connsiteX0" fmla="*/ 4830752 w 5906477"/>
              <a:gd name="connsiteY0" fmla="*/ 0 h 6542706"/>
              <a:gd name="connsiteX1" fmla="*/ 4830752 w 5906477"/>
              <a:gd name="connsiteY1" fmla="*/ 1092029 h 6542706"/>
              <a:gd name="connsiteX2" fmla="*/ 4830752 w 5906477"/>
              <a:gd name="connsiteY2" fmla="*/ 1092030 h 6542706"/>
              <a:gd name="connsiteX3" fmla="*/ 5906477 w 5906477"/>
              <a:gd name="connsiteY3" fmla="*/ 1092030 h 6542706"/>
              <a:gd name="connsiteX4" fmla="*/ 5906477 w 5906477"/>
              <a:gd name="connsiteY4" fmla="*/ 6542706 h 6542706"/>
              <a:gd name="connsiteX5" fmla="*/ 294099 w 5906477"/>
              <a:gd name="connsiteY5" fmla="*/ 6542706 h 6542706"/>
              <a:gd name="connsiteX6" fmla="*/ 270852 w 5906477"/>
              <a:gd name="connsiteY6" fmla="*/ 3192489 h 6542706"/>
              <a:gd name="connsiteX7" fmla="*/ 4756719 w 5906477"/>
              <a:gd name="connsiteY7"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6477" h="6542706">
                <a:moveTo>
                  <a:pt x="4830752" y="0"/>
                </a:moveTo>
                <a:lnTo>
                  <a:pt x="4830752" y="1092029"/>
                </a:lnTo>
                <a:lnTo>
                  <a:pt x="4830752" y="1092030"/>
                </a:lnTo>
                <a:lnTo>
                  <a:pt x="5906477" y="1092030"/>
                </a:lnTo>
                <a:lnTo>
                  <a:pt x="5906477" y="6542706"/>
                </a:lnTo>
                <a:lnTo>
                  <a:pt x="294099" y="6542706"/>
                </a:lnTo>
                <a:cubicBezTo>
                  <a:pt x="-116607" y="5325228"/>
                  <a:pt x="-71550" y="4091076"/>
                  <a:pt x="270852" y="3192489"/>
                </a:cubicBezTo>
                <a:cubicBezTo>
                  <a:pt x="1334343" y="382372"/>
                  <a:pt x="3815951" y="23053"/>
                  <a:pt x="4756719" y="991"/>
                </a:cubicBezTo>
                <a:close/>
              </a:path>
            </a:pathLst>
          </a:custGeom>
          <a:solidFill>
            <a:prstClr val="white">
              <a:lumMod val="75000"/>
            </a:prstClr>
          </a:solidFill>
        </p:spPr>
      </p:pic>
    </p:spTree>
    <p:extLst>
      <p:ext uri="{BB962C8B-B14F-4D97-AF65-F5344CB8AC3E}">
        <p14:creationId xmlns:p14="http://schemas.microsoft.com/office/powerpoint/2010/main" val="42048967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1DFDF-30A2-23A1-83B5-E6F3D43F20E8}"/>
            </a:ext>
          </a:extLst>
        </p:cNvPr>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3918EEDC-A983-430E-4692-C4A3A462F9F5}"/>
              </a:ext>
            </a:extLst>
          </p:cNvPr>
          <p:cNvSpPr>
            <a:spLocks noGrp="1"/>
          </p:cNvSpPr>
          <p:nvPr>
            <p:ph idx="1"/>
          </p:nvPr>
        </p:nvSpPr>
        <p:spPr>
          <a:xfrm>
            <a:off x="731838" y="2750373"/>
            <a:ext cx="5001052" cy="4301029"/>
          </a:xfrm>
        </p:spPr>
        <p:txBody>
          <a:bodyPr/>
          <a:lstStyle/>
          <a:p>
            <a:pPr marL="0" indent="0">
              <a:buNone/>
            </a:pPr>
            <a:r>
              <a:rPr lang="sv-SE"/>
              <a:t>340 kronor räcker till en grundutbildning för en kvinna inom fredsgruppen Mothers Union på gränsen mellan Uganda och Sydsudan. Det ger henne verktygen att bidra till fred genom dialogmöten och samtalsstöd, både inom familjer och inom samhällen. </a:t>
            </a:r>
          </a:p>
        </p:txBody>
      </p:sp>
      <p:sp>
        <p:nvSpPr>
          <p:cNvPr id="13" name="Rubrik 24">
            <a:extLst>
              <a:ext uri="{FF2B5EF4-FFF2-40B4-BE49-F238E27FC236}">
                <a16:creationId xmlns:a16="http://schemas.microsoft.com/office/drawing/2014/main" id="{36DE84D9-A273-631C-685F-870F83FB7FBD}"/>
              </a:ext>
            </a:extLst>
          </p:cNvPr>
          <p:cNvSpPr>
            <a:spLocks noGrp="1"/>
          </p:cNvSpPr>
          <p:nvPr>
            <p:ph type="title"/>
          </p:nvPr>
        </p:nvSpPr>
        <p:spPr>
          <a:xfrm>
            <a:off x="731837" y="1523576"/>
            <a:ext cx="6271863" cy="935626"/>
          </a:xfrm>
        </p:spPr>
        <p:txBody>
          <a:bodyPr/>
          <a:lstStyle/>
          <a:p>
            <a:br>
              <a:rPr lang="sv-SE">
                <a:solidFill>
                  <a:schemeClr val="tx1"/>
                </a:solidFill>
              </a:rPr>
            </a:br>
            <a:r>
              <a:rPr lang="sv-SE">
                <a:solidFill>
                  <a:schemeClr val="tx1"/>
                </a:solidFill>
              </a:rPr>
              <a:t>Så gör din gåva skillnad i Uganda</a:t>
            </a:r>
          </a:p>
        </p:txBody>
      </p:sp>
      <p:pic>
        <p:nvPicPr>
          <p:cNvPr id="6" name="Platshållare för bild 5">
            <a:extLst>
              <a:ext uri="{FF2B5EF4-FFF2-40B4-BE49-F238E27FC236}">
                <a16:creationId xmlns:a16="http://schemas.microsoft.com/office/drawing/2014/main" id="{7B47978E-A869-70BA-E81D-C9A346D554C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3076" b="13076"/>
          <a:stretch/>
        </p:blipFill>
        <p:spPr>
          <a:custGeom>
            <a:avLst/>
            <a:gdLst>
              <a:gd name="connsiteX0" fmla="*/ 4830752 w 5906477"/>
              <a:gd name="connsiteY0" fmla="*/ 0 h 6542706"/>
              <a:gd name="connsiteX1" fmla="*/ 4830752 w 5906477"/>
              <a:gd name="connsiteY1" fmla="*/ 1092029 h 6542706"/>
              <a:gd name="connsiteX2" fmla="*/ 4830752 w 5906477"/>
              <a:gd name="connsiteY2" fmla="*/ 1092030 h 6542706"/>
              <a:gd name="connsiteX3" fmla="*/ 5906477 w 5906477"/>
              <a:gd name="connsiteY3" fmla="*/ 1092030 h 6542706"/>
              <a:gd name="connsiteX4" fmla="*/ 5906477 w 5906477"/>
              <a:gd name="connsiteY4" fmla="*/ 6542706 h 6542706"/>
              <a:gd name="connsiteX5" fmla="*/ 294099 w 5906477"/>
              <a:gd name="connsiteY5" fmla="*/ 6542706 h 6542706"/>
              <a:gd name="connsiteX6" fmla="*/ 270852 w 5906477"/>
              <a:gd name="connsiteY6" fmla="*/ 3192489 h 6542706"/>
              <a:gd name="connsiteX7" fmla="*/ 4756719 w 5906477"/>
              <a:gd name="connsiteY7"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6477" h="6542706">
                <a:moveTo>
                  <a:pt x="4830752" y="0"/>
                </a:moveTo>
                <a:lnTo>
                  <a:pt x="4830752" y="1092029"/>
                </a:lnTo>
                <a:lnTo>
                  <a:pt x="4830752" y="1092030"/>
                </a:lnTo>
                <a:lnTo>
                  <a:pt x="5906477" y="1092030"/>
                </a:lnTo>
                <a:lnTo>
                  <a:pt x="5906477" y="6542706"/>
                </a:lnTo>
                <a:lnTo>
                  <a:pt x="294099" y="6542706"/>
                </a:lnTo>
                <a:cubicBezTo>
                  <a:pt x="-116607" y="5325228"/>
                  <a:pt x="-71550" y="4091076"/>
                  <a:pt x="270852" y="3192489"/>
                </a:cubicBezTo>
                <a:cubicBezTo>
                  <a:pt x="1334343" y="382372"/>
                  <a:pt x="3815951" y="23053"/>
                  <a:pt x="4756719" y="991"/>
                </a:cubicBezTo>
                <a:close/>
              </a:path>
            </a:pathLst>
          </a:custGeom>
          <a:solidFill>
            <a:prstClr val="white">
              <a:lumMod val="75000"/>
            </a:prstClr>
          </a:solidFill>
        </p:spPr>
      </p:pic>
    </p:spTree>
    <p:extLst>
      <p:ext uri="{BB962C8B-B14F-4D97-AF65-F5344CB8AC3E}">
        <p14:creationId xmlns:p14="http://schemas.microsoft.com/office/powerpoint/2010/main" val="10185724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0DFF9-B887-79EA-94D6-CA56FA7842ED}"/>
            </a:ext>
          </a:extLst>
        </p:cNvPr>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04CC95A5-0673-0E80-C2E2-987DD151DBA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85" b="985"/>
          <a:stretch/>
        </p:blipFill>
        <p:spPr>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prstClr val="white">
              <a:lumMod val="75000"/>
            </a:prstClr>
          </a:solidFill>
        </p:spPr>
      </p:pic>
      <p:sp>
        <p:nvSpPr>
          <p:cNvPr id="4" name="Rubrik 3">
            <a:extLst>
              <a:ext uri="{FF2B5EF4-FFF2-40B4-BE49-F238E27FC236}">
                <a16:creationId xmlns:a16="http://schemas.microsoft.com/office/drawing/2014/main" id="{3B8F293B-C692-34F9-C201-BF90EC329486}"/>
              </a:ext>
            </a:extLst>
          </p:cNvPr>
          <p:cNvSpPr>
            <a:spLocks noGrp="1"/>
          </p:cNvSpPr>
          <p:nvPr>
            <p:ph type="ctrTitle"/>
          </p:nvPr>
        </p:nvSpPr>
        <p:spPr>
          <a:xfrm>
            <a:off x="731838" y="511444"/>
            <a:ext cx="4013898" cy="2012300"/>
          </a:xfrm>
        </p:spPr>
        <p:txBody>
          <a:bodyPr/>
          <a:lstStyle/>
          <a:p>
            <a:r>
              <a:rPr lang="sv-SE"/>
              <a:t>Tänd ett ljus för fred:</a:t>
            </a:r>
          </a:p>
        </p:txBody>
      </p:sp>
      <p:sp>
        <p:nvSpPr>
          <p:cNvPr id="2" name="textruta 1">
            <a:extLst>
              <a:ext uri="{FF2B5EF4-FFF2-40B4-BE49-F238E27FC236}">
                <a16:creationId xmlns:a16="http://schemas.microsoft.com/office/drawing/2014/main" id="{E31454A6-146C-2DBD-3454-1CDBFE8DBB4B}"/>
              </a:ext>
            </a:extLst>
          </p:cNvPr>
          <p:cNvSpPr txBox="1"/>
          <p:nvPr/>
        </p:nvSpPr>
        <p:spPr>
          <a:xfrm>
            <a:off x="8270697" y="2967335"/>
            <a:ext cx="2250831" cy="923330"/>
          </a:xfrm>
          <a:prstGeom prst="rect">
            <a:avLst/>
          </a:prstGeom>
          <a:noFill/>
        </p:spPr>
        <p:txBody>
          <a:bodyPr wrap="square" lIns="91440" tIns="45720" rIns="91440" bIns="45720" rtlCol="0" anchor="t">
            <a:spAutoFit/>
          </a:bodyPr>
          <a:lstStyle/>
          <a:p>
            <a:r>
              <a:rPr lang="sv-SE">
                <a:solidFill>
                  <a:schemeClr val="bg1"/>
                </a:solidFill>
              </a:rPr>
              <a:t>Skanna koden med din mobilkamera för att tända ett ljus.</a:t>
            </a:r>
          </a:p>
        </p:txBody>
      </p:sp>
      <p:sp>
        <p:nvSpPr>
          <p:cNvPr id="3" name="Rektangel 2">
            <a:extLst>
              <a:ext uri="{FF2B5EF4-FFF2-40B4-BE49-F238E27FC236}">
                <a16:creationId xmlns:a16="http://schemas.microsoft.com/office/drawing/2014/main" id="{D09CC748-EA3A-5116-C1A3-1D57558E4C08}"/>
              </a:ext>
            </a:extLst>
          </p:cNvPr>
          <p:cNvSpPr/>
          <p:nvPr/>
        </p:nvSpPr>
        <p:spPr>
          <a:xfrm>
            <a:off x="4445000" y="1879600"/>
            <a:ext cx="3276000" cy="3276600"/>
          </a:xfrm>
          <a:prstGeom prst="rect">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89AD8667-DA27-DCBF-3A9E-5FFC71D678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6300" y="1981200"/>
            <a:ext cx="3073400" cy="3073400"/>
          </a:xfrm>
          <a:prstGeom prst="rect">
            <a:avLst/>
          </a:prstGeom>
        </p:spPr>
      </p:pic>
      <p:pic>
        <p:nvPicPr>
          <p:cNvPr id="9" name="Bildobjekt 8">
            <a:extLst>
              <a:ext uri="{FF2B5EF4-FFF2-40B4-BE49-F238E27FC236}">
                <a16:creationId xmlns:a16="http://schemas.microsoft.com/office/drawing/2014/main" id="{219D6436-E8C6-E4CB-04A3-B34BE0EC3C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28432" y="4032925"/>
            <a:ext cx="1235090" cy="406896"/>
          </a:xfrm>
          <a:prstGeom prst="rect">
            <a:avLst/>
          </a:prstGeom>
        </p:spPr>
      </p:pic>
    </p:spTree>
    <p:extLst>
      <p:ext uri="{BB962C8B-B14F-4D97-AF65-F5344CB8AC3E}">
        <p14:creationId xmlns:p14="http://schemas.microsoft.com/office/powerpoint/2010/main" val="22623473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1FAC0-38D8-FD58-C846-476D0373A6DD}"/>
            </a:ext>
          </a:extLst>
        </p:cNvPr>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1162C884-E7EC-0611-2720-6315C30B6179}"/>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b="22819"/>
          <a:stretch>
            <a:fillRect/>
          </a:stretch>
        </p:blipFill>
        <p:spPr>
          <a:xfrm>
            <a:off x="6173786" y="152400"/>
            <a:ext cx="5862639" cy="3198813"/>
          </a:xfrm>
          <a:custGeom>
            <a:avLst/>
            <a:gdLst>
              <a:gd name="csX0" fmla="*/ 0 w 5862639"/>
              <a:gd name="csY0" fmla="*/ 0 h 3198813"/>
              <a:gd name="csX1" fmla="*/ 4776277 w 5862639"/>
              <a:gd name="csY1" fmla="*/ 0 h 3198813"/>
              <a:gd name="csX2" fmla="*/ 4776277 w 5862639"/>
              <a:gd name="csY2" fmla="*/ 1101713 h 3198813"/>
              <a:gd name="csX3" fmla="*/ 5862639 w 5862639"/>
              <a:gd name="csY3" fmla="*/ 1101713 h 3198813"/>
              <a:gd name="csX4" fmla="*/ 5862639 w 5862639"/>
              <a:gd name="csY4" fmla="*/ 3198813 h 3198813"/>
              <a:gd name="csX5" fmla="*/ 0 w 5862639"/>
              <a:gd name="csY5" fmla="*/ 3198813 h 3198813"/>
            </a:gdLst>
            <a:ahLst/>
            <a:cxnLst>
              <a:cxn ang="0">
                <a:pos x="csX0" y="csY0"/>
              </a:cxn>
              <a:cxn ang="0">
                <a:pos x="csX1" y="csY1"/>
              </a:cxn>
              <a:cxn ang="0">
                <a:pos x="csX2" y="csY2"/>
              </a:cxn>
              <a:cxn ang="0">
                <a:pos x="csX3" y="csY3"/>
              </a:cxn>
              <a:cxn ang="0">
                <a:pos x="csX4" y="csY4"/>
              </a:cxn>
              <a:cxn ang="0">
                <a:pos x="csX5" y="csY5"/>
              </a:cxn>
            </a:cxnLst>
            <a:rect l="l" t="t" r="r" b="b"/>
            <a:pathLst>
              <a:path w="5862639" h="3198813">
                <a:moveTo>
                  <a:pt x="0" y="0"/>
                </a:moveTo>
                <a:lnTo>
                  <a:pt x="4776277" y="0"/>
                </a:lnTo>
                <a:lnTo>
                  <a:pt x="4776277" y="1101713"/>
                </a:lnTo>
                <a:lnTo>
                  <a:pt x="5862639" y="1101713"/>
                </a:lnTo>
                <a:lnTo>
                  <a:pt x="5862639" y="3198813"/>
                </a:lnTo>
                <a:lnTo>
                  <a:pt x="0" y="3198813"/>
                </a:lnTo>
                <a:close/>
              </a:path>
            </a:pathLst>
          </a:custGeom>
          <a:solidFill>
            <a:prstClr val="white">
              <a:lumMod val="75000"/>
            </a:prstClr>
          </a:solidFill>
          <a:ln w="76200">
            <a:noFill/>
          </a:ln>
          <a:effectLst/>
        </p:spPr>
      </p:pic>
      <p:pic>
        <p:nvPicPr>
          <p:cNvPr id="11" name="Platshållare för bild 10">
            <a:extLst>
              <a:ext uri="{FF2B5EF4-FFF2-40B4-BE49-F238E27FC236}">
                <a16:creationId xmlns:a16="http://schemas.microsoft.com/office/drawing/2014/main" id="{82C143D2-BB2C-65AC-40CD-FF778F6A8AA8}"/>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20179" r="20179"/>
          <a:stretch/>
        </p:blipFill>
        <p:spPr>
          <a:xfrm>
            <a:off x="954646" y="3351213"/>
            <a:ext cx="2918877" cy="3262692"/>
          </a:xfrm>
          <a:prstGeom prst="rect">
            <a:avLst/>
          </a:prstGeom>
          <a:solidFill>
            <a:prstClr val="white">
              <a:lumMod val="75000"/>
            </a:prstClr>
          </a:solidFill>
          <a:ln w="76200">
            <a:noFill/>
          </a:ln>
          <a:effectLst/>
        </p:spPr>
      </p:pic>
      <p:sp>
        <p:nvSpPr>
          <p:cNvPr id="4" name="Rubrik 3">
            <a:extLst>
              <a:ext uri="{FF2B5EF4-FFF2-40B4-BE49-F238E27FC236}">
                <a16:creationId xmlns:a16="http://schemas.microsoft.com/office/drawing/2014/main" id="{7ED4F6AA-E30C-FB94-57B1-7AE71E37765E}"/>
              </a:ext>
            </a:extLst>
          </p:cNvPr>
          <p:cNvSpPr>
            <a:spLocks noGrp="1"/>
          </p:cNvSpPr>
          <p:nvPr>
            <p:ph type="title"/>
          </p:nvPr>
        </p:nvSpPr>
        <p:spPr/>
        <p:txBody>
          <a:bodyPr/>
          <a:lstStyle/>
          <a:p>
            <a:r>
              <a:rPr lang="sv-SE"/>
              <a:t>Kampanjmaterial</a:t>
            </a:r>
          </a:p>
        </p:txBody>
      </p:sp>
      <p:pic>
        <p:nvPicPr>
          <p:cNvPr id="9" name="Platshållare för bild 8">
            <a:extLst>
              <a:ext uri="{FF2B5EF4-FFF2-40B4-BE49-F238E27FC236}">
                <a16:creationId xmlns:a16="http://schemas.microsoft.com/office/drawing/2014/main" id="{A428B77C-4498-0110-F492-29F14715624C}"/>
              </a:ext>
            </a:extLst>
          </p:cNvPr>
          <p:cNvPicPr>
            <a:picLocks noGrp="1" noChangeAspect="1"/>
          </p:cNvPicPr>
          <p:nvPr>
            <p:ph type="pic" sz="quarter" idx="16"/>
          </p:nvPr>
        </p:nvPicPr>
        <p:blipFill>
          <a:blip r:embed="rId5">
            <a:extLst>
              <a:ext uri="{28A0092B-C50C-407E-A947-70E740481C1C}">
                <a14:useLocalDpi xmlns:a14="http://schemas.microsoft.com/office/drawing/2010/main" val="0"/>
              </a:ext>
            </a:extLst>
          </a:blip>
          <a:srcRect t="11410" b="11410"/>
          <a:stretch/>
        </p:blipFill>
        <p:spPr>
          <a:xfrm>
            <a:off x="4123638" y="3460612"/>
            <a:ext cx="5862639" cy="3198813"/>
          </a:xfrm>
          <a:prstGeom prst="rect">
            <a:avLst/>
          </a:prstGeom>
          <a:solidFill>
            <a:prstClr val="white">
              <a:lumMod val="75000"/>
            </a:prstClr>
          </a:solidFill>
          <a:ln w="76200">
            <a:noFill/>
          </a:ln>
          <a:effectLst/>
        </p:spPr>
      </p:pic>
      <p:sp>
        <p:nvSpPr>
          <p:cNvPr id="12" name="textruta 11">
            <a:extLst>
              <a:ext uri="{FF2B5EF4-FFF2-40B4-BE49-F238E27FC236}">
                <a16:creationId xmlns:a16="http://schemas.microsoft.com/office/drawing/2014/main" id="{66C7E9E0-6418-F581-CD57-CD1EBCBE4F48}"/>
              </a:ext>
            </a:extLst>
          </p:cNvPr>
          <p:cNvSpPr txBox="1"/>
          <p:nvPr/>
        </p:nvSpPr>
        <p:spPr>
          <a:xfrm>
            <a:off x="704531" y="1751806"/>
            <a:ext cx="5313683" cy="1754326"/>
          </a:xfrm>
          <a:prstGeom prst="rect">
            <a:avLst/>
          </a:prstGeom>
          <a:noFill/>
        </p:spPr>
        <p:txBody>
          <a:bodyPr wrap="square" lIns="91440" tIns="45720" rIns="91440" bIns="45720" rtlCol="0" anchor="t">
            <a:spAutoFit/>
          </a:bodyPr>
          <a:lstStyle/>
          <a:p>
            <a:r>
              <a:rPr lang="sv-SE"/>
              <a:t>Materialet beställs i Svenska kyrkans webbshop senast 20 oktober för leverans innan kampanjstart.</a:t>
            </a:r>
          </a:p>
          <a:p>
            <a:endParaRPr lang="sv-SE"/>
          </a:p>
          <a:p>
            <a:r>
              <a:rPr lang="sv-SE"/>
              <a:t>Tänk på att församlingen behöver ge dig behörighet för att beställa betalmaterial. </a:t>
            </a:r>
            <a:endParaRPr lang="sv-SE">
              <a:cs typeface="Arial"/>
            </a:endParaRPr>
          </a:p>
          <a:p>
            <a:endParaRPr lang="sv-SE"/>
          </a:p>
        </p:txBody>
      </p:sp>
      <p:sp>
        <p:nvSpPr>
          <p:cNvPr id="13" name="textruta 12">
            <a:extLst>
              <a:ext uri="{FF2B5EF4-FFF2-40B4-BE49-F238E27FC236}">
                <a16:creationId xmlns:a16="http://schemas.microsoft.com/office/drawing/2014/main" id="{CDBAE517-8D4D-277B-BE39-4FF57C31C5D9}"/>
              </a:ext>
            </a:extLst>
          </p:cNvPr>
          <p:cNvSpPr txBox="1"/>
          <p:nvPr/>
        </p:nvSpPr>
        <p:spPr>
          <a:xfrm>
            <a:off x="9499600" y="4326467"/>
            <a:ext cx="1989667" cy="923330"/>
          </a:xfrm>
          <a:prstGeom prst="rect">
            <a:avLst/>
          </a:prstGeom>
          <a:noFill/>
        </p:spPr>
        <p:txBody>
          <a:bodyPr wrap="square" rtlCol="0">
            <a:spAutoFit/>
          </a:bodyPr>
          <a:lstStyle/>
          <a:p>
            <a:r>
              <a:rPr lang="sv-SE"/>
              <a:t>Nya ljus från oktober 2026!</a:t>
            </a:r>
          </a:p>
          <a:p>
            <a:endParaRPr lang="sv-SE"/>
          </a:p>
        </p:txBody>
      </p:sp>
      <p:pic>
        <p:nvPicPr>
          <p:cNvPr id="2" name="Platshållare för bild 8">
            <a:extLst>
              <a:ext uri="{FF2B5EF4-FFF2-40B4-BE49-F238E27FC236}">
                <a16:creationId xmlns:a16="http://schemas.microsoft.com/office/drawing/2014/main" id="{CE8B5656-4FFC-9525-3719-C914F26F5F74}"/>
              </a:ext>
            </a:extLst>
          </p:cNvPr>
          <p:cNvPicPr>
            <a:picLocks noChangeAspect="1"/>
          </p:cNvPicPr>
          <p:nvPr/>
        </p:nvPicPr>
        <p:blipFill>
          <a:blip r:embed="rId6"/>
          <a:srcRect t="478" b="478"/>
          <a:stretch/>
        </p:blipFill>
        <p:spPr>
          <a:xfrm flipH="1">
            <a:off x="9291533" y="5151084"/>
            <a:ext cx="974300" cy="508573"/>
          </a:xfrm>
          <a:prstGeom prst="rect">
            <a:avLst/>
          </a:prstGeom>
        </p:spPr>
      </p:pic>
    </p:spTree>
    <p:extLst>
      <p:ext uri="{BB962C8B-B14F-4D97-AF65-F5344CB8AC3E}">
        <p14:creationId xmlns:p14="http://schemas.microsoft.com/office/powerpoint/2010/main" val="2762212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7D031848-D71B-C820-D407-F7E66F0D13C7}"/>
              </a:ext>
            </a:extLst>
          </p:cNvPr>
          <p:cNvSpPr>
            <a:spLocks noGrp="1"/>
          </p:cNvSpPr>
          <p:nvPr>
            <p:ph idx="1"/>
          </p:nvPr>
        </p:nvSpPr>
        <p:spPr/>
        <p:txBody>
          <a:bodyPr vert="horz" lIns="0" tIns="0" rIns="0" bIns="0" rtlCol="0" anchor="t">
            <a:noAutofit/>
          </a:bodyPr>
          <a:lstStyle/>
          <a:p>
            <a:r>
              <a:rPr lang="sv-SE"/>
              <a:t>Församlingar kan gärna använda Swish vid aktiviteter. </a:t>
            </a:r>
            <a:br>
              <a:rPr lang="sv-SE"/>
            </a:br>
            <a:r>
              <a:rPr lang="sv-SE"/>
              <a:t>Anställda kan skapa egna QR-koder för Swish via Kornet:</a:t>
            </a:r>
            <a:endParaRPr lang="sv-SE">
              <a:cs typeface="Arial"/>
            </a:endParaRPr>
          </a:p>
          <a:p>
            <a:pPr lvl="1"/>
            <a:r>
              <a:rPr lang="sv-SE"/>
              <a:t> </a:t>
            </a:r>
            <a:r>
              <a:rPr lang="sv-SE">
                <a:solidFill>
                  <a:schemeClr val="accent5"/>
                </a:solidFill>
                <a:hlinkClick r:id="rId3">
                  <a:extLst>
                    <a:ext uri="{A12FA001-AC4F-418D-AE19-62706E023703}">
                      <ahyp:hlinkClr xmlns:ahyp="http://schemas.microsoft.com/office/drawing/2018/hyperlinkcolor" val="tx"/>
                    </a:ext>
                  </a:extLst>
                </a:hlinkClick>
              </a:rPr>
              <a:t>Följ insamlingen med unika Swish-QR-koder</a:t>
            </a:r>
            <a:endParaRPr lang="sv-SE">
              <a:solidFill>
                <a:schemeClr val="accent5"/>
              </a:solidFill>
            </a:endParaRPr>
          </a:p>
          <a:p>
            <a:r>
              <a:rPr lang="sv-SE"/>
              <a:t>Anställda som är inloggade på Svenska kyrkans konto kan också skapa egna affischer och skyltar via Powerpoint:</a:t>
            </a:r>
            <a:endParaRPr lang="sv-SE">
              <a:cs typeface="Arial"/>
            </a:endParaRPr>
          </a:p>
          <a:p>
            <a:pPr lvl="1"/>
            <a:r>
              <a:rPr lang="sv-SE"/>
              <a:t>Öppna Powerpoint</a:t>
            </a:r>
            <a:endParaRPr lang="sv-SE">
              <a:cs typeface="Arial"/>
            </a:endParaRPr>
          </a:p>
          <a:p>
            <a:pPr lvl="1"/>
            <a:r>
              <a:rPr lang="sv-SE"/>
              <a:t>Klicka på Nytt</a:t>
            </a:r>
            <a:endParaRPr lang="sv-SE">
              <a:cs typeface="Arial"/>
            </a:endParaRPr>
          </a:p>
          <a:p>
            <a:pPr lvl="1"/>
            <a:r>
              <a:rPr lang="sv-SE"/>
              <a:t>Klicka på “Trossamfundet Svenska kyrkan” </a:t>
            </a:r>
            <a:endParaRPr lang="sv-SE">
              <a:cs typeface="Arial"/>
            </a:endParaRPr>
          </a:p>
          <a:p>
            <a:pPr lvl="1"/>
            <a:r>
              <a:rPr lang="sv-SE"/>
              <a:t>Klicka på Act Svenska kyrkan</a:t>
            </a:r>
            <a:endParaRPr lang="sv-SE">
              <a:cs typeface="Arial"/>
            </a:endParaRPr>
          </a:p>
          <a:p>
            <a:pPr lvl="1"/>
            <a:r>
              <a:rPr lang="sv-SE"/>
              <a:t>Välj mall och ladda ner</a:t>
            </a:r>
            <a:endParaRPr lang="sv-SE" noProof="0"/>
          </a:p>
          <a:p>
            <a:endParaRPr lang="en-US" noProof="0"/>
          </a:p>
        </p:txBody>
      </p:sp>
      <p:sp>
        <p:nvSpPr>
          <p:cNvPr id="3" name="Rubrik 2">
            <a:extLst>
              <a:ext uri="{FF2B5EF4-FFF2-40B4-BE49-F238E27FC236}">
                <a16:creationId xmlns:a16="http://schemas.microsoft.com/office/drawing/2014/main" id="{58AF1385-D40E-213E-B433-2332A4506456}"/>
              </a:ext>
            </a:extLst>
          </p:cNvPr>
          <p:cNvSpPr>
            <a:spLocks noGrp="1"/>
          </p:cNvSpPr>
          <p:nvPr>
            <p:ph type="title"/>
          </p:nvPr>
        </p:nvSpPr>
        <p:spPr/>
        <p:txBody>
          <a:bodyPr/>
          <a:lstStyle/>
          <a:p>
            <a:r>
              <a:rPr lang="en-US" err="1">
                <a:cs typeface="Arial"/>
              </a:rPr>
              <a:t>Swishkod</a:t>
            </a:r>
            <a:r>
              <a:rPr lang="en-US">
                <a:cs typeface="Arial"/>
              </a:rPr>
              <a:t>, </a:t>
            </a:r>
            <a:r>
              <a:rPr lang="en-US" err="1">
                <a:cs typeface="Arial"/>
              </a:rPr>
              <a:t>affisch</a:t>
            </a:r>
            <a:r>
              <a:rPr lang="en-US">
                <a:cs typeface="Arial"/>
              </a:rPr>
              <a:t> och </a:t>
            </a:r>
            <a:r>
              <a:rPr lang="en-US" err="1">
                <a:cs typeface="Arial"/>
              </a:rPr>
              <a:t>skylt</a:t>
            </a:r>
            <a:r>
              <a:rPr lang="en-US">
                <a:cs typeface="Arial"/>
              </a:rPr>
              <a:t>:</a:t>
            </a:r>
          </a:p>
        </p:txBody>
      </p:sp>
    </p:spTree>
    <p:extLst>
      <p:ext uri="{BB962C8B-B14F-4D97-AF65-F5344CB8AC3E}">
        <p14:creationId xmlns:p14="http://schemas.microsoft.com/office/powerpoint/2010/main" val="7995847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08FE26E1-7DC2-ADE6-B455-F956F03E20B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8632" b="8632"/>
          <a:stretch/>
        </p:blipFill>
        <p:spPr>
          <a:custGeom>
            <a:avLst/>
            <a:gdLst>
              <a:gd name="connsiteX0" fmla="*/ 0 w 11880850"/>
              <a:gd name="connsiteY0" fmla="*/ 0 h 6553200"/>
              <a:gd name="connsiteX1" fmla="*/ 10805125 w 11880850"/>
              <a:gd name="connsiteY1" fmla="*/ 0 h 6553200"/>
              <a:gd name="connsiteX2" fmla="*/ 10805125 w 11880850"/>
              <a:gd name="connsiteY2" fmla="*/ 1102524 h 6553200"/>
              <a:gd name="connsiteX3" fmla="*/ 11880850 w 11880850"/>
              <a:gd name="connsiteY3" fmla="*/ 1102524 h 6553200"/>
              <a:gd name="connsiteX4" fmla="*/ 11880850 w 11880850"/>
              <a:gd name="connsiteY4" fmla="*/ 6553200 h 6553200"/>
              <a:gd name="connsiteX5" fmla="*/ 0 w 11880850"/>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0850" h="6553200">
                <a:moveTo>
                  <a:pt x="0" y="0"/>
                </a:moveTo>
                <a:lnTo>
                  <a:pt x="10805125" y="0"/>
                </a:lnTo>
                <a:lnTo>
                  <a:pt x="10805125" y="1102524"/>
                </a:lnTo>
                <a:lnTo>
                  <a:pt x="11880850" y="1102524"/>
                </a:lnTo>
                <a:lnTo>
                  <a:pt x="11880850" y="6553200"/>
                </a:lnTo>
                <a:lnTo>
                  <a:pt x="0" y="6553200"/>
                </a:lnTo>
                <a:close/>
              </a:path>
            </a:pathLst>
          </a:custGeom>
          <a:solidFill>
            <a:prstClr val="white">
              <a:lumMod val="75000"/>
            </a:prstClr>
          </a:solidFill>
        </p:spPr>
      </p:pic>
      <p:sp>
        <p:nvSpPr>
          <p:cNvPr id="3" name="Rubrik 2">
            <a:extLst>
              <a:ext uri="{FF2B5EF4-FFF2-40B4-BE49-F238E27FC236}">
                <a16:creationId xmlns:a16="http://schemas.microsoft.com/office/drawing/2014/main" id="{7712215E-7EAA-C584-E212-185DF26F3106}"/>
              </a:ext>
            </a:extLst>
          </p:cNvPr>
          <p:cNvSpPr>
            <a:spLocks noGrp="1"/>
          </p:cNvSpPr>
          <p:nvPr>
            <p:ph type="ctrTitle"/>
          </p:nvPr>
        </p:nvSpPr>
        <p:spPr>
          <a:xfrm>
            <a:off x="606709" y="4813937"/>
            <a:ext cx="9144000" cy="1456839"/>
          </a:xfrm>
        </p:spPr>
        <p:txBody>
          <a:bodyPr/>
          <a:lstStyle/>
          <a:p>
            <a:r>
              <a:rPr lang="sv-SE"/>
              <a:t>Ordna en lokal ljusmanifestation</a:t>
            </a:r>
          </a:p>
        </p:txBody>
      </p:sp>
    </p:spTree>
    <p:extLst>
      <p:ext uri="{BB962C8B-B14F-4D97-AF65-F5344CB8AC3E}">
        <p14:creationId xmlns:p14="http://schemas.microsoft.com/office/powerpoint/2010/main" val="127927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0ACB84A0-637E-2D3F-F973-CF03C4AA2EEE}"/>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103" t="21692" r="23618" b="30441"/>
          <a:stretch>
            <a:fillRect/>
          </a:stretch>
        </p:blipFill>
        <p:spPr>
          <a:xfrm>
            <a:off x="155575" y="152400"/>
            <a:ext cx="11880850" cy="6553200"/>
          </a:xfrm>
          <a:custGeom>
            <a:avLst/>
            <a:gdLst>
              <a:gd name="connsiteX0" fmla="*/ 0 w 11880850"/>
              <a:gd name="connsiteY0" fmla="*/ 0 h 6553200"/>
              <a:gd name="connsiteX1" fmla="*/ 10805125 w 11880850"/>
              <a:gd name="connsiteY1" fmla="*/ 0 h 6553200"/>
              <a:gd name="connsiteX2" fmla="*/ 10805125 w 11880850"/>
              <a:gd name="connsiteY2" fmla="*/ 1102524 h 6553200"/>
              <a:gd name="connsiteX3" fmla="*/ 11880850 w 11880850"/>
              <a:gd name="connsiteY3" fmla="*/ 1102524 h 6553200"/>
              <a:gd name="connsiteX4" fmla="*/ 11880850 w 11880850"/>
              <a:gd name="connsiteY4" fmla="*/ 6553200 h 6553200"/>
              <a:gd name="connsiteX5" fmla="*/ 0 w 11880850"/>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0850" h="6553200">
                <a:moveTo>
                  <a:pt x="0" y="0"/>
                </a:moveTo>
                <a:lnTo>
                  <a:pt x="10805125" y="0"/>
                </a:lnTo>
                <a:lnTo>
                  <a:pt x="10805125" y="1102524"/>
                </a:lnTo>
                <a:lnTo>
                  <a:pt x="11880850" y="1102524"/>
                </a:lnTo>
                <a:lnTo>
                  <a:pt x="11880850" y="6553200"/>
                </a:lnTo>
                <a:lnTo>
                  <a:pt x="0" y="6553200"/>
                </a:lnTo>
                <a:close/>
              </a:path>
            </a:pathLst>
          </a:custGeom>
          <a:solidFill>
            <a:prstClr val="white">
              <a:lumMod val="75000"/>
            </a:prstClr>
          </a:solidFill>
        </p:spPr>
      </p:pic>
      <p:sp>
        <p:nvSpPr>
          <p:cNvPr id="3" name="Rubrik 2">
            <a:extLst>
              <a:ext uri="{FF2B5EF4-FFF2-40B4-BE49-F238E27FC236}">
                <a16:creationId xmlns:a16="http://schemas.microsoft.com/office/drawing/2014/main" id="{A91CADCB-A057-CA5D-3B5D-8E5879924D07}"/>
              </a:ext>
            </a:extLst>
          </p:cNvPr>
          <p:cNvSpPr>
            <a:spLocks noGrp="1"/>
          </p:cNvSpPr>
          <p:nvPr>
            <p:ph type="ctrTitle"/>
          </p:nvPr>
        </p:nvSpPr>
        <p:spPr/>
        <p:txBody>
          <a:bodyPr/>
          <a:lstStyle/>
          <a:p>
            <a:r>
              <a:rPr lang="sv-SE"/>
              <a:t>Ljusmanifestation vid luciafirande</a:t>
            </a:r>
          </a:p>
        </p:txBody>
      </p:sp>
      <p:sp>
        <p:nvSpPr>
          <p:cNvPr id="4" name="Underrubrik 3">
            <a:extLst>
              <a:ext uri="{FF2B5EF4-FFF2-40B4-BE49-F238E27FC236}">
                <a16:creationId xmlns:a16="http://schemas.microsoft.com/office/drawing/2014/main" id="{6C4B9E41-316E-AD48-4793-91E94FDA666B}"/>
              </a:ext>
            </a:extLst>
          </p:cNvPr>
          <p:cNvSpPr>
            <a:spLocks noGrp="1"/>
          </p:cNvSpPr>
          <p:nvPr>
            <p:ph type="subTitle" idx="1"/>
          </p:nvPr>
        </p:nvSpPr>
        <p:spPr/>
        <p:txBody>
          <a:bodyPr/>
          <a:lstStyle/>
          <a:p>
            <a:r>
              <a:rPr lang="sv-SE"/>
              <a:t>Lucia kommer “med hälsning om julefrid”. Hon sprider ljus i mörkret genom sin kristna tro och sin omsorg om människor. Därför passar det fint att samla in pengar till Julinsamlingen med temat “Sprid ljus i mörkret” i samband med luciafirande.</a:t>
            </a:r>
          </a:p>
        </p:txBody>
      </p:sp>
    </p:spTree>
    <p:extLst>
      <p:ext uri="{BB962C8B-B14F-4D97-AF65-F5344CB8AC3E}">
        <p14:creationId xmlns:p14="http://schemas.microsoft.com/office/powerpoint/2010/main" val="24145953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CEEBA43F-02E8-7B66-4EBA-9D8617A44E0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902" r="19902"/>
          <a:stretch/>
        </p:blipFill>
        <p:spPr>
          <a:custGeom>
            <a:avLst/>
            <a:gdLst>
              <a:gd name="connsiteX0" fmla="*/ 4830752 w 5906477"/>
              <a:gd name="connsiteY0" fmla="*/ 0 h 6542706"/>
              <a:gd name="connsiteX1" fmla="*/ 4830752 w 5906477"/>
              <a:gd name="connsiteY1" fmla="*/ 1092029 h 6542706"/>
              <a:gd name="connsiteX2" fmla="*/ 4830752 w 5906477"/>
              <a:gd name="connsiteY2" fmla="*/ 1092030 h 6542706"/>
              <a:gd name="connsiteX3" fmla="*/ 5906477 w 5906477"/>
              <a:gd name="connsiteY3" fmla="*/ 1092030 h 6542706"/>
              <a:gd name="connsiteX4" fmla="*/ 5906477 w 5906477"/>
              <a:gd name="connsiteY4" fmla="*/ 6542706 h 6542706"/>
              <a:gd name="connsiteX5" fmla="*/ 294099 w 5906477"/>
              <a:gd name="connsiteY5" fmla="*/ 6542706 h 6542706"/>
              <a:gd name="connsiteX6" fmla="*/ 270852 w 5906477"/>
              <a:gd name="connsiteY6" fmla="*/ 3192489 h 6542706"/>
              <a:gd name="connsiteX7" fmla="*/ 4756719 w 5906477"/>
              <a:gd name="connsiteY7" fmla="*/ 991 h 6542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06477" h="6542706">
                <a:moveTo>
                  <a:pt x="4830752" y="0"/>
                </a:moveTo>
                <a:lnTo>
                  <a:pt x="4830752" y="1092029"/>
                </a:lnTo>
                <a:lnTo>
                  <a:pt x="4830752" y="1092030"/>
                </a:lnTo>
                <a:lnTo>
                  <a:pt x="5906477" y="1092030"/>
                </a:lnTo>
                <a:lnTo>
                  <a:pt x="5906477" y="6542706"/>
                </a:lnTo>
                <a:lnTo>
                  <a:pt x="294099" y="6542706"/>
                </a:lnTo>
                <a:cubicBezTo>
                  <a:pt x="-116607" y="5325228"/>
                  <a:pt x="-71550" y="4091076"/>
                  <a:pt x="270852" y="3192489"/>
                </a:cubicBezTo>
                <a:cubicBezTo>
                  <a:pt x="1334343" y="382372"/>
                  <a:pt x="3815951" y="23053"/>
                  <a:pt x="4756719" y="991"/>
                </a:cubicBezTo>
                <a:close/>
              </a:path>
            </a:pathLst>
          </a:custGeom>
          <a:solidFill>
            <a:prstClr val="white">
              <a:lumMod val="75000"/>
            </a:prstClr>
          </a:solidFill>
        </p:spPr>
      </p:pic>
      <p:sp>
        <p:nvSpPr>
          <p:cNvPr id="3" name="Platshållare för innehåll 2">
            <a:extLst>
              <a:ext uri="{FF2B5EF4-FFF2-40B4-BE49-F238E27FC236}">
                <a16:creationId xmlns:a16="http://schemas.microsoft.com/office/drawing/2014/main" id="{91E0BEB8-6599-D64B-F428-E95A8CE2DC4A}"/>
              </a:ext>
            </a:extLst>
          </p:cNvPr>
          <p:cNvSpPr>
            <a:spLocks noGrp="1"/>
          </p:cNvSpPr>
          <p:nvPr>
            <p:ph idx="1"/>
          </p:nvPr>
        </p:nvSpPr>
        <p:spPr/>
        <p:txBody>
          <a:bodyPr/>
          <a:lstStyle/>
          <a:p>
            <a:pPr marL="285750" lvl="0" indent="-285750">
              <a:spcBef>
                <a:spcPts val="0"/>
              </a:spcBef>
              <a:spcAft>
                <a:spcPts val="1200"/>
              </a:spcAft>
              <a:defRPr/>
            </a:pPr>
            <a:r>
              <a:rPr lang="sv-SE" sz="2000">
                <a:solidFill>
                  <a:prstClr val="black"/>
                </a:solidFill>
                <a:latin typeface="+mj-lt"/>
                <a:cs typeface="Arial" panose="020B0604020202020204" pitchFamily="34" charset="0"/>
              </a:rPr>
              <a:t>Film från ljusmanifestation att dela i sociala medier: </a:t>
            </a:r>
            <a:r>
              <a:rPr lang="sv-SE" sz="1600">
                <a:solidFill>
                  <a:schemeClr val="accent5"/>
                </a:solidFill>
                <a:latin typeface="+mj-lt"/>
                <a:hlinkClick r:id="rId4">
                  <a:extLst>
                    <a:ext uri="{A12FA001-AC4F-418D-AE19-62706E023703}">
                      <ahyp:hlinkClr xmlns:ahyp="http://schemas.microsoft.com/office/drawing/2018/hyperlinkcolor" val="tx"/>
                    </a:ext>
                  </a:extLst>
                </a:hlinkClick>
              </a:rPr>
              <a:t>Julinsamlingen 2024 - Sprid ljus i mörkret</a:t>
            </a:r>
            <a:endParaRPr lang="sv-SE" sz="1600">
              <a:solidFill>
                <a:schemeClr val="accent5"/>
              </a:solidFill>
              <a:latin typeface="+mj-lt"/>
              <a:cs typeface="Arial" panose="020B0604020202020204" pitchFamily="34" charset="0"/>
            </a:endParaRPr>
          </a:p>
          <a:p>
            <a:pPr marL="285750" lvl="0" indent="-285750">
              <a:spcBef>
                <a:spcPts val="0"/>
              </a:spcBef>
              <a:spcAft>
                <a:spcPts val="1200"/>
              </a:spcAft>
              <a:defRPr/>
            </a:pPr>
            <a:r>
              <a:rPr lang="sv-SE" sz="2000">
                <a:solidFill>
                  <a:prstClr val="black"/>
                </a:solidFill>
                <a:latin typeface="+mj-lt"/>
                <a:cs typeface="Arial" panose="020B0604020202020204" pitchFamily="34" charset="0"/>
              </a:rPr>
              <a:t>Sången Ljuset lyser i mörkret: </a:t>
            </a:r>
            <a:r>
              <a:rPr lang="sv-SE" sz="1600">
                <a:solidFill>
                  <a:schemeClr val="accent5"/>
                </a:solidFill>
                <a:latin typeface="+mj-lt"/>
                <a:hlinkClick r:id="rId5">
                  <a:extLst>
                    <a:ext uri="{A12FA001-AC4F-418D-AE19-62706E023703}">
                      <ahyp:hlinkClr xmlns:ahyp="http://schemas.microsoft.com/office/drawing/2018/hyperlinkcolor" val="tx"/>
                    </a:ext>
                  </a:extLst>
                </a:hlinkClick>
              </a:rPr>
              <a:t>Svenska kyrkans webbshop. Sånger från Göra skillnad 2022</a:t>
            </a:r>
            <a:endParaRPr lang="sv-SE" sz="1600">
              <a:solidFill>
                <a:schemeClr val="accent5"/>
              </a:solidFill>
              <a:latin typeface="+mj-lt"/>
              <a:cs typeface="Arial" panose="020B0604020202020204" pitchFamily="34" charset="0"/>
            </a:endParaRPr>
          </a:p>
          <a:p>
            <a:pPr marL="285750" lvl="0" indent="-285750">
              <a:spcBef>
                <a:spcPts val="0"/>
              </a:spcBef>
              <a:spcAft>
                <a:spcPts val="1200"/>
              </a:spcAft>
              <a:defRPr/>
            </a:pPr>
            <a:r>
              <a:rPr lang="sv-SE" sz="2000">
                <a:solidFill>
                  <a:prstClr val="black"/>
                </a:solidFill>
                <a:latin typeface="+mj-lt"/>
                <a:cs typeface="Arial" panose="020B0604020202020204" pitchFamily="34" charset="0"/>
              </a:rPr>
              <a:t>Tal för ljusmanifestation att läsa upp under luciatåget, gudstjänsten eller manifestationen: </a:t>
            </a:r>
            <a:r>
              <a:rPr lang="sv-SE" sz="1600">
                <a:solidFill>
                  <a:schemeClr val="accent5"/>
                </a:solidFill>
                <a:latin typeface="+mj-lt"/>
                <a:hlinkClick r:id="rId6">
                  <a:extLst>
                    <a:ext uri="{A12FA001-AC4F-418D-AE19-62706E023703}">
                      <ahyp:hlinkClr xmlns:ahyp="http://schemas.microsoft.com/office/drawing/2018/hyperlinkcolor" val="tx"/>
                    </a:ext>
                  </a:extLst>
                </a:hlinkClick>
              </a:rPr>
              <a:t>Jul2426_Text_ljusmanifestation.pdf</a:t>
            </a:r>
            <a:endParaRPr lang="sv-SE" sz="1600">
              <a:solidFill>
                <a:schemeClr val="accent5"/>
              </a:solidFill>
              <a:latin typeface="+mj-lt"/>
              <a:cs typeface="Arial" panose="020B0604020202020204" pitchFamily="34" charset="0"/>
            </a:endParaRPr>
          </a:p>
          <a:p>
            <a:pPr marL="285750" lvl="0" indent="-285750">
              <a:spcBef>
                <a:spcPts val="0"/>
              </a:spcBef>
              <a:spcAft>
                <a:spcPts val="1200"/>
              </a:spcAft>
              <a:defRPr/>
            </a:pPr>
            <a:r>
              <a:rPr lang="sv-SE" sz="2000">
                <a:solidFill>
                  <a:prstClr val="black"/>
                </a:solidFill>
                <a:latin typeface="+mj-lt"/>
                <a:cs typeface="Arial" panose="020B0604020202020204" pitchFamily="34" charset="0"/>
              </a:rPr>
              <a:t>Beställ hem bössor, foldrar och annat kampanjmaterial: </a:t>
            </a:r>
            <a:r>
              <a:rPr lang="sv-SE" sz="1600">
                <a:solidFill>
                  <a:schemeClr val="accent5"/>
                </a:solidFill>
                <a:latin typeface="+mj-lt"/>
                <a:hlinkClick r:id="rId7">
                  <a:extLst>
                    <a:ext uri="{A12FA001-AC4F-418D-AE19-62706E023703}">
                      <ahyp:hlinkClr xmlns:ahyp="http://schemas.microsoft.com/office/drawing/2018/hyperlinkcolor" val="tx"/>
                    </a:ext>
                  </a:extLst>
                </a:hlinkClick>
              </a:rPr>
              <a:t>Svenska kyrkans webbshop. Julinsamling 2026</a:t>
            </a:r>
            <a:r>
              <a:rPr lang="sv-SE" sz="1600">
                <a:solidFill>
                  <a:schemeClr val="accent5"/>
                </a:solidFill>
                <a:latin typeface="+mj-lt"/>
                <a:cs typeface="Arial" panose="020B0604020202020204" pitchFamily="34" charset="0"/>
              </a:rPr>
              <a:t>   </a:t>
            </a:r>
          </a:p>
          <a:p>
            <a:pPr marL="285750" lvl="0" indent="-285750">
              <a:spcBef>
                <a:spcPts val="0"/>
              </a:spcBef>
              <a:spcAft>
                <a:spcPts val="1200"/>
              </a:spcAft>
              <a:defRPr/>
            </a:pPr>
            <a:r>
              <a:rPr lang="sv-SE" sz="2000">
                <a:solidFill>
                  <a:prstClr val="black"/>
                </a:solidFill>
                <a:latin typeface="+mj-lt"/>
                <a:cs typeface="Arial" panose="020B0604020202020204" pitchFamily="34" charset="0"/>
              </a:rPr>
              <a:t>Ordna ljus eller marschaller och planera hur ni ska tända och släcka säkert.</a:t>
            </a:r>
          </a:p>
          <a:p>
            <a:pPr marL="0" lvl="0" indent="0">
              <a:spcBef>
                <a:spcPts val="0"/>
              </a:spcBef>
              <a:spcAft>
                <a:spcPts val="1200"/>
              </a:spcAft>
              <a:buNone/>
              <a:defRPr/>
            </a:pPr>
            <a:endParaRPr lang="sv-SE"/>
          </a:p>
        </p:txBody>
      </p:sp>
      <p:sp>
        <p:nvSpPr>
          <p:cNvPr id="4" name="Rubrik 3">
            <a:extLst>
              <a:ext uri="{FF2B5EF4-FFF2-40B4-BE49-F238E27FC236}">
                <a16:creationId xmlns:a16="http://schemas.microsoft.com/office/drawing/2014/main" id="{FB9BD7F9-B327-6310-B473-3B53C15E14F2}"/>
              </a:ext>
            </a:extLst>
          </p:cNvPr>
          <p:cNvSpPr>
            <a:spLocks noGrp="1"/>
          </p:cNvSpPr>
          <p:nvPr>
            <p:ph type="title"/>
          </p:nvPr>
        </p:nvSpPr>
        <p:spPr>
          <a:xfrm>
            <a:off x="731837" y="535604"/>
            <a:ext cx="7810584" cy="935626"/>
          </a:xfrm>
        </p:spPr>
        <p:txBody>
          <a:bodyPr/>
          <a:lstStyle/>
          <a:p>
            <a:r>
              <a:rPr lang="sv-SE" sz="4600">
                <a:latin typeface="Arial" panose="020B0604020202020204" pitchFamily="34" charset="0"/>
                <a:cs typeface="Arial" panose="020B0604020202020204" pitchFamily="34" charset="0"/>
              </a:rPr>
              <a:t>Material ljusmanifestation</a:t>
            </a:r>
            <a:endParaRPr lang="sv-SE" sz="4600"/>
          </a:p>
        </p:txBody>
      </p:sp>
    </p:spTree>
    <p:extLst>
      <p:ext uri="{BB962C8B-B14F-4D97-AF65-F5344CB8AC3E}">
        <p14:creationId xmlns:p14="http://schemas.microsoft.com/office/powerpoint/2010/main" val="32076507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1D28485B-59F7-77FA-3CCF-196A0F3F11B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8632" b="8632"/>
          <a:stretch/>
        </p:blipFill>
        <p:spPr>
          <a:custGeom>
            <a:avLst/>
            <a:gdLst>
              <a:gd name="connsiteX0" fmla="*/ 0 w 11880850"/>
              <a:gd name="connsiteY0" fmla="*/ 0 h 6553200"/>
              <a:gd name="connsiteX1" fmla="*/ 10805125 w 11880850"/>
              <a:gd name="connsiteY1" fmla="*/ 0 h 6553200"/>
              <a:gd name="connsiteX2" fmla="*/ 10805125 w 11880850"/>
              <a:gd name="connsiteY2" fmla="*/ 1102523 h 6553200"/>
              <a:gd name="connsiteX3" fmla="*/ 10805125 w 11880850"/>
              <a:gd name="connsiteY3" fmla="*/ 1102524 h 6553200"/>
              <a:gd name="connsiteX4" fmla="*/ 11880850 w 11880850"/>
              <a:gd name="connsiteY4" fmla="*/ 1102524 h 6553200"/>
              <a:gd name="connsiteX5" fmla="*/ 11880850 w 11880850"/>
              <a:gd name="connsiteY5" fmla="*/ 6553200 h 6553200"/>
              <a:gd name="connsiteX6" fmla="*/ 0 w 11880850"/>
              <a:gd name="connsiteY6"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0850" h="6553200">
                <a:moveTo>
                  <a:pt x="0" y="0"/>
                </a:moveTo>
                <a:lnTo>
                  <a:pt x="10805125" y="0"/>
                </a:lnTo>
                <a:lnTo>
                  <a:pt x="10805125" y="1102523"/>
                </a:lnTo>
                <a:lnTo>
                  <a:pt x="10805125" y="1102524"/>
                </a:lnTo>
                <a:lnTo>
                  <a:pt x="11880850" y="1102524"/>
                </a:lnTo>
                <a:lnTo>
                  <a:pt x="11880850" y="6553200"/>
                </a:lnTo>
                <a:lnTo>
                  <a:pt x="0" y="6553200"/>
                </a:lnTo>
                <a:close/>
              </a:path>
            </a:pathLst>
          </a:custGeom>
          <a:solidFill>
            <a:prstClr val="white">
              <a:lumMod val="75000"/>
            </a:prstClr>
          </a:solidFill>
        </p:spPr>
      </p:pic>
      <p:sp>
        <p:nvSpPr>
          <p:cNvPr id="5" name="Rubrik 3">
            <a:extLst>
              <a:ext uri="{FF2B5EF4-FFF2-40B4-BE49-F238E27FC236}">
                <a16:creationId xmlns:a16="http://schemas.microsoft.com/office/drawing/2014/main" id="{16E29228-31A4-B80C-93F1-9A61DFF4AA6A}"/>
              </a:ext>
            </a:extLst>
          </p:cNvPr>
          <p:cNvSpPr txBox="1">
            <a:spLocks/>
          </p:cNvSpPr>
          <p:nvPr/>
        </p:nvSpPr>
        <p:spPr>
          <a:xfrm>
            <a:off x="362160" y="4412322"/>
            <a:ext cx="7538255" cy="935626"/>
          </a:xfrm>
          <a:prstGeom prst="rect">
            <a:avLst/>
          </a:prstGeom>
        </p:spPr>
        <p:txBody>
          <a:bodyPr/>
          <a:lstStyle>
            <a:lvl1pPr algn="l" defTabSz="914400" rtl="0" eaLnBrk="1" latinLnBrk="0" hangingPunct="1">
              <a:lnSpc>
                <a:spcPct val="100000"/>
              </a:lnSpc>
              <a:spcBef>
                <a:spcPct val="0"/>
              </a:spcBef>
              <a:buNone/>
              <a:defRPr sz="4900" b="1" kern="1200">
                <a:solidFill>
                  <a:schemeClr val="tx1"/>
                </a:solidFill>
                <a:latin typeface="+mj-lt"/>
                <a:ea typeface="+mj-ea"/>
                <a:cs typeface="+mj-cs"/>
              </a:defRPr>
            </a:lvl1pPr>
          </a:lstStyle>
          <a:p>
            <a:r>
              <a:rPr lang="sv-SE" sz="4800">
                <a:solidFill>
                  <a:srgbClr val="FFE500"/>
                </a:solidFill>
                <a:latin typeface="Arial" panose="020B0604020202020204" pitchFamily="34" charset="0"/>
                <a:cs typeface="Arial" panose="020B0604020202020204" pitchFamily="34" charset="0"/>
              </a:rPr>
              <a:t>Global ljusmanifestation</a:t>
            </a:r>
          </a:p>
          <a:p>
            <a:r>
              <a:rPr lang="sv-SE" sz="4800">
                <a:solidFill>
                  <a:srgbClr val="FFE500"/>
                </a:solidFill>
                <a:latin typeface="Arial" panose="020B0604020202020204" pitchFamily="34" charset="0"/>
                <a:cs typeface="Arial" panose="020B0604020202020204" pitchFamily="34" charset="0"/>
              </a:rPr>
              <a:t>lördag 5 december</a:t>
            </a:r>
            <a:endParaRPr lang="sv-SE"/>
          </a:p>
        </p:txBody>
      </p:sp>
    </p:spTree>
    <p:extLst>
      <p:ext uri="{BB962C8B-B14F-4D97-AF65-F5344CB8AC3E}">
        <p14:creationId xmlns:p14="http://schemas.microsoft.com/office/powerpoint/2010/main" val="32868002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10">
            <a:extLst>
              <a:ext uri="{FF2B5EF4-FFF2-40B4-BE49-F238E27FC236}">
                <a16:creationId xmlns:a16="http://schemas.microsoft.com/office/drawing/2014/main" id="{1A352103-DE78-F5DB-DBB1-81EA9EC8531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902" r="19902"/>
          <a:stretch/>
        </p:blipFill>
        <p:spPr>
          <a:xfrm>
            <a:off x="6129338" y="163513"/>
            <a:ext cx="5907087" cy="6542087"/>
          </a:xfrm>
          <a:solidFill>
            <a:prstClr val="white">
              <a:lumMod val="75000"/>
            </a:prstClr>
          </a:solidFill>
        </p:spPr>
      </p:pic>
      <p:sp>
        <p:nvSpPr>
          <p:cNvPr id="6" name="Platshållare för innehåll 2">
            <a:extLst>
              <a:ext uri="{FF2B5EF4-FFF2-40B4-BE49-F238E27FC236}">
                <a16:creationId xmlns:a16="http://schemas.microsoft.com/office/drawing/2014/main" id="{2498E67D-E851-A60A-6943-308BE49B3D43}"/>
              </a:ext>
            </a:extLst>
          </p:cNvPr>
          <p:cNvSpPr>
            <a:spLocks noGrp="1"/>
          </p:cNvSpPr>
          <p:nvPr>
            <p:ph idx="1"/>
          </p:nvPr>
        </p:nvSpPr>
        <p:spPr>
          <a:xfrm>
            <a:off x="731838" y="1843707"/>
            <a:ext cx="5000625" cy="4733113"/>
          </a:xfrm>
        </p:spPr>
        <p:txBody>
          <a:bodyPr anchor="t">
            <a:normAutofit fontScale="85000" lnSpcReduction="20000"/>
          </a:bodyPr>
          <a:lstStyle/>
          <a:p>
            <a:pPr marL="0" indent="0">
              <a:buNone/>
            </a:pPr>
            <a:r>
              <a:rPr lang="sv-SE"/>
              <a:t>Act Svenska kyrkan arbetar tillsammans med lokala krafter över hela världen för att stärka mänskliga rättigheter, bygga tillit och gemenskap och uppnå hållbar fred.</a:t>
            </a:r>
          </a:p>
          <a:p>
            <a:pPr marL="0" indent="0">
              <a:buNone/>
            </a:pPr>
            <a:r>
              <a:rPr lang="sv-SE" b="1">
                <a:solidFill>
                  <a:srgbClr val="000000"/>
                </a:solidFill>
                <a:hlinkClick r:id="rId4">
                  <a:extLst>
                    <a:ext uri="{A12FA001-AC4F-418D-AE19-62706E023703}">
                      <ahyp:hlinkClr xmlns:ahyp="http://schemas.microsoft.com/office/drawing/2018/hyperlinkcolor" val="tx"/>
                    </a:ext>
                  </a:extLst>
                </a:hlinkClick>
              </a:rPr>
              <a:t>Läs mer:</a:t>
            </a:r>
          </a:p>
          <a:p>
            <a:r>
              <a:rPr lang="sv-SE">
                <a:solidFill>
                  <a:schemeClr val="accent5"/>
                </a:solidFill>
                <a:hlinkClick r:id="rId4">
                  <a:extLst>
                    <a:ext uri="{A12FA001-AC4F-418D-AE19-62706E023703}">
                      <ahyp:hlinkClr xmlns:ahyp="http://schemas.microsoft.com/office/drawing/2018/hyperlinkcolor" val="tx"/>
                    </a:ext>
                  </a:extLst>
                </a:hlinkClick>
              </a:rPr>
              <a:t>Fred och demokrati - fred, försoning och jämställdhet (svenskakyrkan.se)</a:t>
            </a:r>
            <a:endParaRPr lang="sv-SE">
              <a:solidFill>
                <a:schemeClr val="accent5"/>
              </a:solidFill>
            </a:endParaRPr>
          </a:p>
          <a:p>
            <a:endParaRPr lang="sv-SE"/>
          </a:p>
          <a:p>
            <a:pPr marL="0" indent="0">
              <a:buNone/>
            </a:pPr>
            <a:r>
              <a:rPr lang="sv-SE" b="1" u="sng"/>
              <a:t>Fördjupningsmaterial:</a:t>
            </a:r>
          </a:p>
          <a:p>
            <a:r>
              <a:rPr lang="sv-SE">
                <a:solidFill>
                  <a:schemeClr val="accent5"/>
                </a:solidFill>
                <a:hlinkClick r:id="rId5">
                  <a:extLst>
                    <a:ext uri="{A12FA001-AC4F-418D-AE19-62706E023703}">
                      <ahyp:hlinkClr xmlns:ahyp="http://schemas.microsoft.com/office/drawing/2018/hyperlinkcolor" val="tx"/>
                    </a:ext>
                  </a:extLst>
                </a:hlinkClick>
              </a:rPr>
              <a:t>Svenska kyrkans webbshop. Fred och demokrati, barnmaterial</a:t>
            </a:r>
            <a:endParaRPr lang="sv-SE">
              <a:solidFill>
                <a:schemeClr val="accent5"/>
              </a:solidFill>
            </a:endParaRPr>
          </a:p>
          <a:p>
            <a:r>
              <a:rPr lang="sv-SE">
                <a:solidFill>
                  <a:schemeClr val="accent5"/>
                </a:solidFill>
                <a:hlinkClick r:id="rId6">
                  <a:extLst>
                    <a:ext uri="{A12FA001-AC4F-418D-AE19-62706E023703}">
                      <ahyp:hlinkClr xmlns:ahyp="http://schemas.microsoft.com/office/drawing/2018/hyperlinkcolor" val="tx"/>
                    </a:ext>
                  </a:extLst>
                </a:hlinkClick>
              </a:rPr>
              <a:t>Svenska kyrkans webbshop. Fred och demokrati, Gudstjänstmaterial</a:t>
            </a:r>
            <a:endParaRPr lang="sv-SE">
              <a:solidFill>
                <a:schemeClr val="accent5"/>
              </a:solidFill>
            </a:endParaRPr>
          </a:p>
          <a:p>
            <a:r>
              <a:rPr lang="sv-SE">
                <a:solidFill>
                  <a:schemeClr val="accent5"/>
                </a:solidFill>
                <a:hlinkClick r:id="rId7">
                  <a:extLst>
                    <a:ext uri="{A12FA001-AC4F-418D-AE19-62706E023703}">
                      <ahyp:hlinkClr xmlns:ahyp="http://schemas.microsoft.com/office/drawing/2018/hyperlinkcolor" val="tx"/>
                    </a:ext>
                  </a:extLst>
                </a:hlinkClick>
              </a:rPr>
              <a:t>Svenska kyrkans webbshop. Fred och demokrati, workshopmaterial</a:t>
            </a:r>
            <a:endParaRPr lang="sv-SE" b="1">
              <a:solidFill>
                <a:schemeClr val="accent5"/>
              </a:solidFill>
            </a:endParaRPr>
          </a:p>
          <a:p>
            <a:pPr marL="0" indent="0">
              <a:buNone/>
            </a:pPr>
            <a:endParaRPr lang="sv-SE"/>
          </a:p>
        </p:txBody>
      </p:sp>
      <p:sp>
        <p:nvSpPr>
          <p:cNvPr id="7" name="Rubrik 1">
            <a:extLst>
              <a:ext uri="{FF2B5EF4-FFF2-40B4-BE49-F238E27FC236}">
                <a16:creationId xmlns:a16="http://schemas.microsoft.com/office/drawing/2014/main" id="{99A3B0BC-B4FC-DB25-2B8A-CE598474438D}"/>
              </a:ext>
            </a:extLst>
          </p:cNvPr>
          <p:cNvSpPr>
            <a:spLocks noGrp="1"/>
          </p:cNvSpPr>
          <p:nvPr>
            <p:ph type="title"/>
          </p:nvPr>
        </p:nvSpPr>
        <p:spPr>
          <a:xfrm>
            <a:off x="731838" y="534988"/>
            <a:ext cx="6126162" cy="936625"/>
          </a:xfrm>
        </p:spPr>
        <p:txBody>
          <a:bodyPr anchor="ctr">
            <a:normAutofit fontScale="90000"/>
          </a:bodyPr>
          <a:lstStyle/>
          <a:p>
            <a:r>
              <a:rPr lang="sv-SE"/>
              <a:t>Fördjupningsmaterial</a:t>
            </a:r>
            <a:endParaRPr lang="en-US"/>
          </a:p>
        </p:txBody>
      </p:sp>
    </p:spTree>
    <p:extLst>
      <p:ext uri="{BB962C8B-B14F-4D97-AF65-F5344CB8AC3E}">
        <p14:creationId xmlns:p14="http://schemas.microsoft.com/office/powerpoint/2010/main" val="22789073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1E1D783E-B118-9D5D-BA55-B6F2BEABEB1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3255" t="12211" r="-2951" b="15283"/>
          <a:stretch>
            <a:fillRect/>
          </a:stretch>
        </p:blipFill>
        <p:spPr>
          <a:xfrm>
            <a:off x="155575" y="152400"/>
            <a:ext cx="10804525" cy="6553200"/>
          </a:xfrm>
          <a:solidFill>
            <a:prstClr val="white">
              <a:lumMod val="75000"/>
            </a:prstClr>
          </a:solidFill>
        </p:spPr>
      </p:pic>
      <p:sp>
        <p:nvSpPr>
          <p:cNvPr id="3" name="Text Placeholder 2">
            <a:extLst>
              <a:ext uri="{FF2B5EF4-FFF2-40B4-BE49-F238E27FC236}">
                <a16:creationId xmlns:a16="http://schemas.microsoft.com/office/drawing/2014/main" id="{E02F5E26-4442-916B-B637-F0D026295CAF}"/>
              </a:ext>
            </a:extLst>
          </p:cNvPr>
          <p:cNvSpPr>
            <a:spLocks noGrp="1"/>
          </p:cNvSpPr>
          <p:nvPr>
            <p:ph type="body" sz="quarter" idx="14"/>
          </p:nvPr>
        </p:nvSpPr>
        <p:spPr>
          <a:xfrm>
            <a:off x="7005638" y="2743200"/>
            <a:ext cx="3549817" cy="3278188"/>
          </a:xfrm>
        </p:spPr>
        <p:txBody>
          <a:bodyPr vert="horz" lIns="0" tIns="0" rIns="0" bIns="0" rtlCol="0" anchor="t">
            <a:noAutofit/>
          </a:bodyPr>
          <a:lstStyle/>
          <a:p>
            <a:pPr marL="0" indent="0">
              <a:buNone/>
            </a:pPr>
            <a:r>
              <a:rPr lang="en-US"/>
              <a:t>I </a:t>
            </a:r>
            <a:r>
              <a:rPr lang="en-US" err="1"/>
              <a:t>kollektmaterialet</a:t>
            </a:r>
            <a:r>
              <a:rPr lang="en-US"/>
              <a:t> </a:t>
            </a:r>
            <a:r>
              <a:rPr lang="en-US" err="1"/>
              <a:t>finns</a:t>
            </a:r>
            <a:r>
              <a:rPr lang="en-US"/>
              <a:t> </a:t>
            </a:r>
            <a:r>
              <a:rPr lang="en-US" err="1"/>
              <a:t>kollektvädjan</a:t>
            </a:r>
            <a:r>
              <a:rPr lang="en-US"/>
              <a:t> till </a:t>
            </a:r>
            <a:r>
              <a:rPr lang="en-US" err="1"/>
              <a:t>Julinsamlingen</a:t>
            </a:r>
            <a:r>
              <a:rPr lang="en-US"/>
              <a:t> </a:t>
            </a:r>
            <a:r>
              <a:rPr lang="en-US" err="1"/>
              <a:t>samt</a:t>
            </a:r>
            <a:r>
              <a:rPr lang="en-US"/>
              <a:t> till Act Svenska </a:t>
            </a:r>
            <a:r>
              <a:rPr lang="en-US" err="1"/>
              <a:t>kyrkans</a:t>
            </a:r>
            <a:r>
              <a:rPr lang="en-US"/>
              <a:t> </a:t>
            </a:r>
            <a:r>
              <a:rPr lang="en-US" err="1"/>
              <a:t>rikskollekter</a:t>
            </a:r>
            <a:r>
              <a:rPr lang="en-US"/>
              <a:t> under </a:t>
            </a:r>
            <a:r>
              <a:rPr lang="en-US" err="1"/>
              <a:t>kampanjperioden</a:t>
            </a:r>
            <a:r>
              <a:rPr lang="en-US"/>
              <a:t>: 29/11, 20/12, 26/12 och 6/1.</a:t>
            </a:r>
          </a:p>
        </p:txBody>
      </p:sp>
      <p:sp>
        <p:nvSpPr>
          <p:cNvPr id="4" name="Title 3">
            <a:extLst>
              <a:ext uri="{FF2B5EF4-FFF2-40B4-BE49-F238E27FC236}">
                <a16:creationId xmlns:a16="http://schemas.microsoft.com/office/drawing/2014/main" id="{32FD57A5-D9B5-3763-2200-4B2D3FACE9DD}"/>
              </a:ext>
            </a:extLst>
          </p:cNvPr>
          <p:cNvSpPr>
            <a:spLocks noGrp="1"/>
          </p:cNvSpPr>
          <p:nvPr>
            <p:ph type="title"/>
          </p:nvPr>
        </p:nvSpPr>
        <p:spPr>
          <a:xfrm>
            <a:off x="731838" y="535604"/>
            <a:ext cx="9828212" cy="935626"/>
          </a:xfrm>
        </p:spPr>
        <p:txBody>
          <a:bodyPr/>
          <a:lstStyle/>
          <a:p>
            <a:r>
              <a:rPr lang="en-US" err="1"/>
              <a:t>Kollektmaterial</a:t>
            </a:r>
          </a:p>
        </p:txBody>
      </p:sp>
    </p:spTree>
    <p:extLst>
      <p:ext uri="{BB962C8B-B14F-4D97-AF65-F5344CB8AC3E}">
        <p14:creationId xmlns:p14="http://schemas.microsoft.com/office/powerpoint/2010/main" val="23732108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B82D5CCB-34F3-9915-4CB2-26B6CC91939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8659" b="8659"/>
          <a:stretch>
            <a:fillRect/>
          </a:stretch>
        </p:blipFill>
        <p:spPr>
          <a:custGeom>
            <a:avLst/>
            <a:gdLst>
              <a:gd name="connsiteX0" fmla="*/ 0 w 11880850"/>
              <a:gd name="connsiteY0" fmla="*/ 0 h 6553200"/>
              <a:gd name="connsiteX1" fmla="*/ 10805125 w 11880850"/>
              <a:gd name="connsiteY1" fmla="*/ 0 h 6553200"/>
              <a:gd name="connsiteX2" fmla="*/ 10805125 w 11880850"/>
              <a:gd name="connsiteY2" fmla="*/ 1102524 h 6553200"/>
              <a:gd name="connsiteX3" fmla="*/ 11880850 w 11880850"/>
              <a:gd name="connsiteY3" fmla="*/ 1102524 h 6553200"/>
              <a:gd name="connsiteX4" fmla="*/ 11880850 w 11880850"/>
              <a:gd name="connsiteY4" fmla="*/ 6553200 h 6553200"/>
              <a:gd name="connsiteX5" fmla="*/ 0 w 11880850"/>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0850" h="6553200">
                <a:moveTo>
                  <a:pt x="0" y="0"/>
                </a:moveTo>
                <a:lnTo>
                  <a:pt x="10805125" y="0"/>
                </a:lnTo>
                <a:lnTo>
                  <a:pt x="10805125" y="1102524"/>
                </a:lnTo>
                <a:lnTo>
                  <a:pt x="11880850" y="1102524"/>
                </a:lnTo>
                <a:lnTo>
                  <a:pt x="11880850" y="6553200"/>
                </a:lnTo>
                <a:lnTo>
                  <a:pt x="0" y="6553200"/>
                </a:lnTo>
                <a:close/>
              </a:path>
            </a:pathLst>
          </a:custGeom>
          <a:solidFill>
            <a:prstClr val="white">
              <a:lumMod val="75000"/>
            </a:prstClr>
          </a:solidFill>
        </p:spPr>
      </p:pic>
      <p:sp>
        <p:nvSpPr>
          <p:cNvPr id="3" name="Rubrik 2">
            <a:extLst>
              <a:ext uri="{FF2B5EF4-FFF2-40B4-BE49-F238E27FC236}">
                <a16:creationId xmlns:a16="http://schemas.microsoft.com/office/drawing/2014/main" id="{EB6E18AB-B629-A8D6-5FC5-84D99B36477E}"/>
              </a:ext>
            </a:extLst>
          </p:cNvPr>
          <p:cNvSpPr>
            <a:spLocks noGrp="1"/>
          </p:cNvSpPr>
          <p:nvPr>
            <p:ph type="ctrTitle"/>
          </p:nvPr>
        </p:nvSpPr>
        <p:spPr>
          <a:xfrm>
            <a:off x="7150388" y="3671807"/>
            <a:ext cx="4757562" cy="1456839"/>
          </a:xfrm>
        </p:spPr>
        <p:txBody>
          <a:bodyPr/>
          <a:lstStyle/>
          <a:p>
            <a:r>
              <a:rPr lang="sv-SE"/>
              <a:t>”Och ljuset lyser i mörkret. Och mörkret har inte övervunnit det”</a:t>
            </a:r>
          </a:p>
        </p:txBody>
      </p:sp>
      <p:sp>
        <p:nvSpPr>
          <p:cNvPr id="4" name="Underrubrik 3">
            <a:extLst>
              <a:ext uri="{FF2B5EF4-FFF2-40B4-BE49-F238E27FC236}">
                <a16:creationId xmlns:a16="http://schemas.microsoft.com/office/drawing/2014/main" id="{B9DFBD0B-BD10-1E33-6491-8EB666966B3B}"/>
              </a:ext>
            </a:extLst>
          </p:cNvPr>
          <p:cNvSpPr>
            <a:spLocks noGrp="1"/>
          </p:cNvSpPr>
          <p:nvPr>
            <p:ph type="subTitle" idx="1"/>
          </p:nvPr>
        </p:nvSpPr>
        <p:spPr>
          <a:xfrm>
            <a:off x="7150388" y="5321230"/>
            <a:ext cx="4421348" cy="2305373"/>
          </a:xfrm>
        </p:spPr>
        <p:txBody>
          <a:bodyPr/>
          <a:lstStyle/>
          <a:p>
            <a:r>
              <a:rPr lang="sv-SE" err="1"/>
              <a:t>Joh</a:t>
            </a:r>
            <a:r>
              <a:rPr lang="sv-SE"/>
              <a:t> 1:5</a:t>
            </a:r>
          </a:p>
        </p:txBody>
      </p:sp>
    </p:spTree>
    <p:extLst>
      <p:ext uri="{BB962C8B-B14F-4D97-AF65-F5344CB8AC3E}">
        <p14:creationId xmlns:p14="http://schemas.microsoft.com/office/powerpoint/2010/main" val="3163410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D45E5913-1E9D-E25B-96E3-E4B4804FEF1D}"/>
              </a:ext>
            </a:extLst>
          </p:cNvPr>
          <p:cNvSpPr>
            <a:spLocks noGrp="1"/>
          </p:cNvSpPr>
          <p:nvPr>
            <p:ph idx="1"/>
          </p:nvPr>
        </p:nvSpPr>
        <p:spPr/>
        <p:txBody>
          <a:bodyPr/>
          <a:lstStyle/>
          <a:p>
            <a:r>
              <a:rPr lang="sv-SE" sz="2000"/>
              <a:t>26/8 – Kampanjinformation skickas ut till samordnare och ombud</a:t>
            </a:r>
          </a:p>
          <a:p>
            <a:r>
              <a:rPr lang="sv-SE" sz="2000"/>
              <a:t>1/9 –  Kampanjmaterial kan beställas i Svenska kyrkans webbshop</a:t>
            </a:r>
          </a:p>
          <a:p>
            <a:r>
              <a:rPr lang="sv-SE" sz="2000"/>
              <a:t>20/10 –  Sista beställningsdag av kampanjmaterial för säkrad leverans till kampanjstart</a:t>
            </a:r>
          </a:p>
          <a:p>
            <a:r>
              <a:rPr lang="sv-SE" sz="2000"/>
              <a:t>29/11 –  Rikskollekt och kampanjstart</a:t>
            </a:r>
          </a:p>
          <a:p>
            <a:r>
              <a:rPr lang="sv-SE" sz="2000"/>
              <a:t>5/12 – Global ljusmanifestation!</a:t>
            </a:r>
          </a:p>
          <a:p>
            <a:r>
              <a:rPr lang="sv-SE" sz="2000"/>
              <a:t>10/12 – Nobeldagen, Mänskliga rättigheternas dag</a:t>
            </a:r>
          </a:p>
        </p:txBody>
      </p:sp>
      <p:sp>
        <p:nvSpPr>
          <p:cNvPr id="3" name="Rubrik 2">
            <a:extLst>
              <a:ext uri="{FF2B5EF4-FFF2-40B4-BE49-F238E27FC236}">
                <a16:creationId xmlns:a16="http://schemas.microsoft.com/office/drawing/2014/main" id="{933784B7-2FCE-2EDC-87FE-0E4082364E03}"/>
              </a:ext>
            </a:extLst>
          </p:cNvPr>
          <p:cNvSpPr>
            <a:spLocks noGrp="1"/>
          </p:cNvSpPr>
          <p:nvPr>
            <p:ph type="title"/>
          </p:nvPr>
        </p:nvSpPr>
        <p:spPr/>
        <p:txBody>
          <a:bodyPr/>
          <a:lstStyle/>
          <a:p>
            <a:r>
              <a:rPr lang="sv-SE"/>
              <a:t>Kampanjens viktiga datum</a:t>
            </a:r>
          </a:p>
        </p:txBody>
      </p:sp>
      <p:sp>
        <p:nvSpPr>
          <p:cNvPr id="4" name="Platshållare för innehåll 3">
            <a:extLst>
              <a:ext uri="{FF2B5EF4-FFF2-40B4-BE49-F238E27FC236}">
                <a16:creationId xmlns:a16="http://schemas.microsoft.com/office/drawing/2014/main" id="{9D2044D6-C576-7577-D654-BC9A2327F3C4}"/>
              </a:ext>
            </a:extLst>
          </p:cNvPr>
          <p:cNvSpPr>
            <a:spLocks noGrp="1"/>
          </p:cNvSpPr>
          <p:nvPr>
            <p:ph idx="13"/>
          </p:nvPr>
        </p:nvSpPr>
        <p:spPr/>
        <p:txBody>
          <a:bodyPr/>
          <a:lstStyle/>
          <a:p>
            <a:r>
              <a:rPr lang="sv-SE" sz="2000"/>
              <a:t>13/12 – Lucia = Sprid ljus!</a:t>
            </a:r>
          </a:p>
          <a:p>
            <a:r>
              <a:rPr lang="sv-SE" sz="2000"/>
              <a:t>20/12 – Rikskollekt </a:t>
            </a:r>
          </a:p>
          <a:p>
            <a:r>
              <a:rPr lang="sv-SE" sz="2000"/>
              <a:t>26/12 –  Rikskollekt</a:t>
            </a:r>
          </a:p>
          <a:p>
            <a:r>
              <a:rPr lang="sv-SE" sz="2000"/>
              <a:t>6/1 –  Rikskollekt och kampanjavslut</a:t>
            </a:r>
          </a:p>
          <a:p>
            <a:r>
              <a:rPr lang="sv-SE" sz="2000"/>
              <a:t>1/2 –  Sista dag att registrera insamlingsresultat i Kollekt och betalsystemet (KOB)</a:t>
            </a:r>
          </a:p>
          <a:p>
            <a:r>
              <a:rPr lang="sv-SE" sz="2000"/>
              <a:t>4/2 – Insamlingsresultatet presenteras i Act Svenska kyrkans alla kanaler</a:t>
            </a:r>
          </a:p>
          <a:p>
            <a:pPr marL="0" indent="0">
              <a:buNone/>
            </a:pPr>
            <a:endParaRPr lang="sv-SE"/>
          </a:p>
        </p:txBody>
      </p:sp>
    </p:spTree>
    <p:extLst>
      <p:ext uri="{BB962C8B-B14F-4D97-AF65-F5344CB8AC3E}">
        <p14:creationId xmlns:p14="http://schemas.microsoft.com/office/powerpoint/2010/main" val="35862786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92B8D06E-6B36-D808-6696-0A7033D1D34B}"/>
              </a:ext>
            </a:extLst>
          </p:cNvPr>
          <p:cNvSpPr txBox="1"/>
          <p:nvPr/>
        </p:nvSpPr>
        <p:spPr>
          <a:xfrm>
            <a:off x="2937218" y="1916341"/>
            <a:ext cx="5338102" cy="830997"/>
          </a:xfrm>
          <a:prstGeom prst="rect">
            <a:avLst/>
          </a:prstGeom>
          <a:noFill/>
        </p:spPr>
        <p:txBody>
          <a:bodyPr wrap="square" rtlCol="0">
            <a:spAutoFit/>
          </a:bodyPr>
          <a:lstStyle/>
          <a:p>
            <a:r>
              <a:rPr lang="sv-SE" sz="2400">
                <a:effectLst/>
                <a:latin typeface="+mj-lt"/>
                <a:cs typeface="Arial" panose="020B0604020202020204" pitchFamily="34" charset="0"/>
              </a:rPr>
              <a:t>Julinsamlingens materialsidor </a:t>
            </a:r>
            <a:br>
              <a:rPr lang="sv-SE" sz="2400">
                <a:effectLst/>
                <a:latin typeface="+mj-lt"/>
                <a:cs typeface="Arial" panose="020B0604020202020204" pitchFamily="34" charset="0"/>
              </a:rPr>
            </a:br>
            <a:r>
              <a:rPr lang="sv-SE" sz="2400">
                <a:effectLst/>
                <a:latin typeface="+mj-lt"/>
                <a:cs typeface="Arial" panose="020B0604020202020204" pitchFamily="34" charset="0"/>
              </a:rPr>
              <a:t>på Act Svenska kyrkans webbplats.</a:t>
            </a:r>
          </a:p>
        </p:txBody>
      </p:sp>
      <p:sp>
        <p:nvSpPr>
          <p:cNvPr id="6" name="textruta 5">
            <a:extLst>
              <a:ext uri="{FF2B5EF4-FFF2-40B4-BE49-F238E27FC236}">
                <a16:creationId xmlns:a16="http://schemas.microsoft.com/office/drawing/2014/main" id="{84389177-6B3E-000F-258E-B83E8EB90D0E}"/>
              </a:ext>
            </a:extLst>
          </p:cNvPr>
          <p:cNvSpPr txBox="1"/>
          <p:nvPr/>
        </p:nvSpPr>
        <p:spPr>
          <a:xfrm>
            <a:off x="720000" y="720000"/>
            <a:ext cx="9275296" cy="830997"/>
          </a:xfrm>
          <a:prstGeom prst="rect">
            <a:avLst/>
          </a:prstGeom>
          <a:noFill/>
        </p:spPr>
        <p:txBody>
          <a:bodyPr wrap="none" rtlCol="0">
            <a:spAutoFit/>
          </a:bodyPr>
          <a:lstStyle/>
          <a:p>
            <a:r>
              <a:rPr lang="sv-SE" sz="4800" b="1">
                <a:effectLst/>
                <a:latin typeface="DM Sans" pitchFamily="2" charset="0"/>
                <a:cs typeface="Arial" panose="020B0604020202020204" pitchFamily="34" charset="0"/>
              </a:rPr>
              <a:t>Här hittar du </a:t>
            </a:r>
            <a:r>
              <a:rPr lang="sv-SE" sz="4800" b="1">
                <a:latin typeface="DM Sans" pitchFamily="2" charset="0"/>
                <a:cs typeface="Arial" panose="020B0604020202020204" pitchFamily="34" charset="0"/>
              </a:rPr>
              <a:t>kampanj</a:t>
            </a:r>
            <a:r>
              <a:rPr lang="sv-SE" sz="4800" b="1">
                <a:effectLst/>
                <a:latin typeface="DM Sans" pitchFamily="2" charset="0"/>
                <a:cs typeface="Arial" panose="020B0604020202020204" pitchFamily="34" charset="0"/>
              </a:rPr>
              <a:t>material</a:t>
            </a:r>
          </a:p>
        </p:txBody>
      </p:sp>
      <p:sp>
        <p:nvSpPr>
          <p:cNvPr id="8" name="textruta 7">
            <a:extLst>
              <a:ext uri="{FF2B5EF4-FFF2-40B4-BE49-F238E27FC236}">
                <a16:creationId xmlns:a16="http://schemas.microsoft.com/office/drawing/2014/main" id="{05CF60F3-CC16-2296-3329-DFC34CF52F52}"/>
              </a:ext>
            </a:extLst>
          </p:cNvPr>
          <p:cNvSpPr txBox="1"/>
          <p:nvPr/>
        </p:nvSpPr>
        <p:spPr>
          <a:xfrm>
            <a:off x="2937218" y="4378393"/>
            <a:ext cx="5182654" cy="830997"/>
          </a:xfrm>
          <a:prstGeom prst="rect">
            <a:avLst/>
          </a:prstGeom>
          <a:noFill/>
        </p:spPr>
        <p:txBody>
          <a:bodyPr wrap="square" rtlCol="0">
            <a:spAutoFit/>
          </a:bodyPr>
          <a:lstStyle/>
          <a:p>
            <a:r>
              <a:rPr lang="sv-SE" sz="2400">
                <a:effectLst/>
                <a:latin typeface="+mj-lt"/>
                <a:cs typeface="Arial" panose="020B0604020202020204" pitchFamily="34" charset="0"/>
              </a:rPr>
              <a:t>Julinsamlingen på Kornet (för dig som är anställd i Svenska kyrkan). </a:t>
            </a:r>
          </a:p>
        </p:txBody>
      </p:sp>
      <p:pic>
        <p:nvPicPr>
          <p:cNvPr id="10" name="Bildobjekt 9" descr="En bild som visar mönster, stygn&#10;&#10;Automatiskt genererad beskrivning">
            <a:extLst>
              <a:ext uri="{FF2B5EF4-FFF2-40B4-BE49-F238E27FC236}">
                <a16:creationId xmlns:a16="http://schemas.microsoft.com/office/drawing/2014/main" id="{084048DB-F737-A4A0-CCBA-DCF5B9CD1E63}"/>
              </a:ext>
            </a:extLst>
          </p:cNvPr>
          <p:cNvPicPr>
            <a:picLocks noChangeAspect="1"/>
          </p:cNvPicPr>
          <p:nvPr/>
        </p:nvPicPr>
        <p:blipFill rotWithShape="1">
          <a:blip r:embed="rId2"/>
          <a:srcRect l="4864" t="4864" r="5510" b="5510"/>
          <a:stretch/>
        </p:blipFill>
        <p:spPr>
          <a:xfrm>
            <a:off x="737002" y="1726394"/>
            <a:ext cx="1949554" cy="1949554"/>
          </a:xfrm>
          <a:prstGeom prst="rect">
            <a:avLst/>
          </a:prstGeom>
        </p:spPr>
      </p:pic>
      <p:pic>
        <p:nvPicPr>
          <p:cNvPr id="12" name="Bildobjekt 11" descr="En bild som visar mönster, Grafik, pixel, design&#10;&#10;Automatiskt genererad beskrivning">
            <a:extLst>
              <a:ext uri="{FF2B5EF4-FFF2-40B4-BE49-F238E27FC236}">
                <a16:creationId xmlns:a16="http://schemas.microsoft.com/office/drawing/2014/main" id="{4E5B7368-422E-9313-459E-E605A0072716}"/>
              </a:ext>
            </a:extLst>
          </p:cNvPr>
          <p:cNvPicPr>
            <a:picLocks noChangeAspect="1"/>
          </p:cNvPicPr>
          <p:nvPr/>
        </p:nvPicPr>
        <p:blipFill rotWithShape="1">
          <a:blip r:embed="rId3"/>
          <a:srcRect l="6348" t="6348" r="6677" b="6677"/>
          <a:stretch/>
        </p:blipFill>
        <p:spPr>
          <a:xfrm>
            <a:off x="737003" y="4188447"/>
            <a:ext cx="1949553" cy="1949553"/>
          </a:xfrm>
          <a:prstGeom prst="rect">
            <a:avLst/>
          </a:prstGeom>
        </p:spPr>
      </p:pic>
    </p:spTree>
    <p:extLst>
      <p:ext uri="{BB962C8B-B14F-4D97-AF65-F5344CB8AC3E}">
        <p14:creationId xmlns:p14="http://schemas.microsoft.com/office/powerpoint/2010/main" val="1391961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28DC78E7-3F9B-7D10-6CE4-7765727E619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8632" b="8632"/>
          <a:stretch/>
        </p:blipFill>
        <p:spPr>
          <a:custGeom>
            <a:avLst/>
            <a:gdLst>
              <a:gd name="connsiteX0" fmla="*/ 0 w 11880850"/>
              <a:gd name="connsiteY0" fmla="*/ 0 h 6553200"/>
              <a:gd name="connsiteX1" fmla="*/ 10805125 w 11880850"/>
              <a:gd name="connsiteY1" fmla="*/ 0 h 6553200"/>
              <a:gd name="connsiteX2" fmla="*/ 10805125 w 11880850"/>
              <a:gd name="connsiteY2" fmla="*/ 1102524 h 6553200"/>
              <a:gd name="connsiteX3" fmla="*/ 11880850 w 11880850"/>
              <a:gd name="connsiteY3" fmla="*/ 1102524 h 6553200"/>
              <a:gd name="connsiteX4" fmla="*/ 11880850 w 11880850"/>
              <a:gd name="connsiteY4" fmla="*/ 6553200 h 6553200"/>
              <a:gd name="connsiteX5" fmla="*/ 0 w 11880850"/>
              <a:gd name="connsiteY5" fmla="*/ 655320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80850" h="6553200">
                <a:moveTo>
                  <a:pt x="0" y="0"/>
                </a:moveTo>
                <a:lnTo>
                  <a:pt x="10805125" y="0"/>
                </a:lnTo>
                <a:lnTo>
                  <a:pt x="10805125" y="1102524"/>
                </a:lnTo>
                <a:lnTo>
                  <a:pt x="11880850" y="1102524"/>
                </a:lnTo>
                <a:lnTo>
                  <a:pt x="11880850" y="6553200"/>
                </a:lnTo>
                <a:lnTo>
                  <a:pt x="0" y="6553200"/>
                </a:lnTo>
                <a:close/>
              </a:path>
            </a:pathLst>
          </a:custGeom>
          <a:solidFill>
            <a:prstClr val="white">
              <a:lumMod val="75000"/>
            </a:prstClr>
          </a:solidFill>
        </p:spPr>
      </p:pic>
      <p:sp>
        <p:nvSpPr>
          <p:cNvPr id="10" name="Ellips 9">
            <a:extLst>
              <a:ext uri="{FF2B5EF4-FFF2-40B4-BE49-F238E27FC236}">
                <a16:creationId xmlns:a16="http://schemas.microsoft.com/office/drawing/2014/main" id="{FB1124BA-F03C-ED31-72E4-AB1C56CC7635}"/>
              </a:ext>
            </a:extLst>
          </p:cNvPr>
          <p:cNvSpPr/>
          <p:nvPr/>
        </p:nvSpPr>
        <p:spPr>
          <a:xfrm>
            <a:off x="634588" y="2137892"/>
            <a:ext cx="3353623" cy="3353623"/>
          </a:xfrm>
          <a:prstGeom prst="ellipse">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3600" b="1">
                <a:solidFill>
                  <a:schemeClr val="tx1"/>
                </a:solidFill>
              </a:rPr>
              <a:t>Lycka till!</a:t>
            </a:r>
          </a:p>
          <a:p>
            <a:pPr algn="ctr"/>
            <a:br>
              <a:rPr lang="sv-SE" b="1">
                <a:solidFill>
                  <a:schemeClr val="tx1"/>
                </a:solidFill>
              </a:rPr>
            </a:br>
            <a:r>
              <a:rPr lang="sv-SE" b="1">
                <a:solidFill>
                  <a:schemeClr val="tx1"/>
                </a:solidFill>
              </a:rPr>
              <a:t>Tillsammans gör </a:t>
            </a:r>
            <a:br>
              <a:rPr lang="sv-SE" b="1">
                <a:solidFill>
                  <a:schemeClr val="tx1"/>
                </a:solidFill>
              </a:rPr>
            </a:br>
            <a:r>
              <a:rPr lang="sv-SE" b="1">
                <a:solidFill>
                  <a:schemeClr val="tx1"/>
                </a:solidFill>
              </a:rPr>
              <a:t>vi skillnad.</a:t>
            </a:r>
          </a:p>
        </p:txBody>
      </p:sp>
    </p:spTree>
    <p:extLst>
      <p:ext uri="{BB962C8B-B14F-4D97-AF65-F5344CB8AC3E}">
        <p14:creationId xmlns:p14="http://schemas.microsoft.com/office/powerpoint/2010/main" val="20751871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AG_SCANIATEMPLATEPOPUP" val="Template2025PopUp"/>
</p:tagLst>
</file>

<file path=ppt/tags/tag2.xml><?xml version="1.0" encoding="utf-8"?>
<p:tagLst xmlns:a="http://schemas.openxmlformats.org/drawingml/2006/main" xmlns:r="http://schemas.openxmlformats.org/officeDocument/2006/relationships" xmlns:p="http://schemas.openxmlformats.org/presentationml/2006/main">
  <p:tag name="TAG_LANGUAGETEXTBOX" val="Eng"/>
</p:tagLst>
</file>

<file path=ppt/theme/theme1.xml><?xml version="1.0" encoding="utf-8"?>
<a:theme xmlns:a="http://schemas.openxmlformats.org/drawingml/2006/main" name="Act (Church of Sweden)">
  <a:themeElements>
    <a:clrScheme name="ACT">
      <a:dk1>
        <a:sysClr val="windowText" lastClr="000000"/>
      </a:dk1>
      <a:lt1>
        <a:sysClr val="window" lastClr="FFFFFF"/>
      </a:lt1>
      <a:dk2>
        <a:srgbClr val="BCDFF7"/>
      </a:dk2>
      <a:lt2>
        <a:srgbClr val="DCEEFB"/>
      </a:lt2>
      <a:accent1>
        <a:srgbClr val="4A96D2"/>
      </a:accent1>
      <a:accent2>
        <a:srgbClr val="003A67"/>
      </a:accent2>
      <a:accent3>
        <a:srgbClr val="FFC3AA"/>
      </a:accent3>
      <a:accent4>
        <a:srgbClr val="FF785A"/>
      </a:accent4>
      <a:accent5>
        <a:srgbClr val="7D0037"/>
      </a:accent5>
      <a:accent6>
        <a:srgbClr val="9B87FF"/>
      </a:accent6>
      <a:hlink>
        <a:srgbClr val="000000"/>
      </a:hlink>
      <a:folHlink>
        <a:srgbClr val="000000"/>
      </a:folHlink>
    </a:clrScheme>
    <a:fontScheme name="AC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tx1"/>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ct - English.potx" id="{F5479D15-4297-401C-B865-31F0B08ABE7D}" vid="{A935D763-2271-4206-BD4C-A6A82B844A0E}"/>
    </a:ext>
  </a:extLst>
</a:theme>
</file>

<file path=ppt/theme/theme2.xml><?xml version="1.0" encoding="utf-8"?>
<a:theme xmlns:a="http://schemas.openxmlformats.org/drawingml/2006/main" name="Act (Svenska kyrkan)">
  <a:themeElements>
    <a:clrScheme name="ACT">
      <a:dk1>
        <a:sysClr val="windowText" lastClr="000000"/>
      </a:dk1>
      <a:lt1>
        <a:sysClr val="window" lastClr="FFFFFF"/>
      </a:lt1>
      <a:dk2>
        <a:srgbClr val="BCDFF7"/>
      </a:dk2>
      <a:lt2>
        <a:srgbClr val="DCEEFB"/>
      </a:lt2>
      <a:accent1>
        <a:srgbClr val="4A96D2"/>
      </a:accent1>
      <a:accent2>
        <a:srgbClr val="003A67"/>
      </a:accent2>
      <a:accent3>
        <a:srgbClr val="FFC3AA"/>
      </a:accent3>
      <a:accent4>
        <a:srgbClr val="FF785A"/>
      </a:accent4>
      <a:accent5>
        <a:srgbClr val="7D0037"/>
      </a:accent5>
      <a:accent6>
        <a:srgbClr val="9B87FF"/>
      </a:accent6>
      <a:hlink>
        <a:srgbClr val="000000"/>
      </a:hlink>
      <a:folHlink>
        <a:srgbClr val="000000"/>
      </a:folHlink>
    </a:clrScheme>
    <a:fontScheme name="AC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tx1"/>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ct.potx" id="{901A0C6C-AEB0-4E9F-B4F0-D4D9C369BC38}" vid="{73BD3FF5-F2B8-4F25-B205-DE516344B7C8}"/>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9">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B692CCB-B702-4FB3-BC82-D2B081BBF8C6}">
  <we:reference id="WA104380862" version="3.0.0.0" store="Omex" storeType="OMEX"/>
  <we:alternateReferences>
    <we:reference id="WA104380862" version="3.0.0.0" store="WA104380862"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c05f4c5-e171-4667-b873-6b4f03a61d13">
      <Terms xmlns="http://schemas.microsoft.com/office/infopath/2007/PartnerControls"/>
    </lcf76f155ced4ddcb4097134ff3c332f>
    <TaxCatchAll xmlns="1e142b3f-87ae-4ef1-8c77-ca26ce95949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CC6612F5DE7E741A02611AFE3A08D02" ma:contentTypeVersion="16" ma:contentTypeDescription="Skapa ett nytt dokument." ma:contentTypeScope="" ma:versionID="e59607443c264e678968f1c30b9d3e74">
  <xsd:schema xmlns:xsd="http://www.w3.org/2001/XMLSchema" xmlns:xs="http://www.w3.org/2001/XMLSchema" xmlns:p="http://schemas.microsoft.com/office/2006/metadata/properties" xmlns:ns2="f80f60ad-3f6e-4e19-8749-89eef333d78f" xmlns:ns3="7c05f4c5-e171-4667-b873-6b4f03a61d13" xmlns:ns4="1e142b3f-87ae-4ef1-8c77-ca26ce959493" targetNamespace="http://schemas.microsoft.com/office/2006/metadata/properties" ma:root="true" ma:fieldsID="aab99912a744f66d90b8517de65bf509" ns2:_="" ns3:_="" ns4:_="">
    <xsd:import namespace="f80f60ad-3f6e-4e19-8749-89eef333d78f"/>
    <xsd:import namespace="7c05f4c5-e171-4667-b873-6b4f03a61d13"/>
    <xsd:import namespace="1e142b3f-87ae-4ef1-8c77-ca26ce95949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ObjectDetectorVersions" minOccurs="0"/>
                <xsd:element ref="ns3:MediaServiceGenerationTime" minOccurs="0"/>
                <xsd:element ref="ns3:MediaServiceEventHashCode" minOccurs="0"/>
                <xsd:element ref="ns3:MediaLengthInSeconds" minOccurs="0"/>
                <xsd:element ref="ns3:lcf76f155ced4ddcb4097134ff3c332f" minOccurs="0"/>
                <xsd:element ref="ns4:TaxCatchAll" minOccurs="0"/>
                <xsd:element ref="ns3:MediaServiceOCR" minOccurs="0"/>
                <xsd:element ref="ns3:MediaServiceLocation"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0f60ad-3f6e-4e19-8749-89eef333d78f"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c05f4c5-e171-4667-b873-6b4f03a61d1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Bildmarkeringar" ma:readOnly="false" ma:fieldId="{5cf76f15-5ced-4ddc-b409-7134ff3c332f}" ma:taxonomyMulti="true" ma:sspId="80d1b4eb-8425-4edd-a146-3efda088a20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e142b3f-87ae-4ef1-8c77-ca26ce95949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178e5ebd-a781-4284-9db6-3457e4e355cb}" ma:internalName="TaxCatchAll" ma:showField="CatchAllData" ma:web="f80f60ad-3f6e-4e19-8749-89eef333d78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11AE4E-AEA9-4AA9-8462-8E3D09CA6016}">
  <ds:schemaRefs>
    <ds:schemaRef ds:uri="1e142b3f-87ae-4ef1-8c77-ca26ce959493"/>
    <ds:schemaRef ds:uri="7c05f4c5-e171-4667-b873-6b4f03a61d13"/>
    <ds:schemaRef ds:uri="f80f60ad-3f6e-4e19-8749-89eef333d78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9EF1801-DD9F-47E3-A578-B48853239BCD}">
  <ds:schemaRefs>
    <ds:schemaRef ds:uri="1e142b3f-87ae-4ef1-8c77-ca26ce959493"/>
    <ds:schemaRef ds:uri="7c05f4c5-e171-4667-b873-6b4f03a61d13"/>
    <ds:schemaRef ds:uri="f80f60ad-3f6e-4e19-8749-89eef333d7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1FAB0C8-5FBB-4C20-A425-FE7F4DADEB83}">
  <ds:schemaRefs>
    <ds:schemaRef ds:uri="http://schemas.microsoft.com/sharepoint/v3/contenttype/forms"/>
  </ds:schemaRefs>
</ds:datastoreItem>
</file>

<file path=docMetadata/LabelInfo.xml><?xml version="1.0" encoding="utf-8"?>
<clbl:labelList xmlns:clbl="http://schemas.microsoft.com/office/2020/mipLabelMetadata">
  <clbl:label id="{f0785fb4-7cd3-40c0-8122-f25147720244}" enabled="1" method="Standard" siteId="{3619ea90-fa6e-40bf-aa11-2d4a18ad7689}" removed="0"/>
</clbl:labelList>
</file>

<file path=docProps/app.xml><?xml version="1.0" encoding="utf-8"?>
<Properties xmlns="http://schemas.openxmlformats.org/officeDocument/2006/extended-properties" xmlns:vt="http://schemas.openxmlformats.org/officeDocument/2006/docPropsVTypes">
  <Template>Act Church of Sweden presentation template, english</Template>
  <Application>Microsoft Office PowerPoint</Application>
  <PresentationFormat>Widescreen</PresentationFormat>
  <Slides>30</Slides>
  <Notes>26</Notes>
  <HiddenSlides>0</HiddenSlide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Act (Church of Sweden)</vt:lpstr>
      <vt:lpstr>Act (Svenska kyrkan)</vt:lpstr>
      <vt:lpstr>PowerPoint Presentation</vt:lpstr>
      <vt:lpstr>Sprid ljus i mörkret</vt:lpstr>
      <vt:lpstr>PowerPoint Presentation</vt:lpstr>
      <vt:lpstr>PowerPoint Presentation</vt:lpstr>
      <vt:lpstr>PowerPoint Presentation</vt:lpstr>
      <vt:lpstr>Kampanjfilm  </vt:lpstr>
      <vt:lpstr>PowerPoint Presentation</vt:lpstr>
      <vt:lpstr>Ukraina</vt:lpstr>
      <vt:lpstr>Så gör din gåva skillnad i Ukraina</vt:lpstr>
      <vt:lpstr>Myanmar och Bangladesh</vt:lpstr>
      <vt:lpstr>Så gör din gåva skillnad i Bangladesh</vt:lpstr>
      <vt:lpstr>Israel och Palestina</vt:lpstr>
      <vt:lpstr>Så gör din gåva skillnad i Israel</vt:lpstr>
      <vt:lpstr>Guatemala</vt:lpstr>
      <vt:lpstr>Så gör din gåva skillnad i Guatemala</vt:lpstr>
      <vt:lpstr> Uganda och Sydsudan</vt:lpstr>
      <vt:lpstr> Så gör din gåva skillnad i Uganda</vt:lpstr>
      <vt:lpstr>Tänd ett ljus för fred:</vt:lpstr>
      <vt:lpstr>Kampanjmaterial</vt:lpstr>
      <vt:lpstr>Swishkod, affisch och skylt:</vt:lpstr>
      <vt:lpstr>Ordna en lokal ljusmanifestation</vt:lpstr>
      <vt:lpstr>Ljusmanifestation vid luciafirande</vt:lpstr>
      <vt:lpstr>Material ljusmanifestation</vt:lpstr>
      <vt:lpstr>PowerPoint Presentation</vt:lpstr>
      <vt:lpstr>Fördjupningsmaterial</vt:lpstr>
      <vt:lpstr>Kollektmaterial</vt:lpstr>
      <vt:lpstr>”Och ljuset lyser i mörkret. Och mörkret har inte övervunnit det”</vt:lpstr>
      <vt:lpstr>Kampanjens viktiga datum</vt:lpstr>
      <vt:lpstr>PowerPoint Presentation</vt:lpstr>
      <vt:lpstr>PowerPoint Presentation</vt:lpstr>
    </vt:vector>
  </TitlesOfParts>
  <Company>Svenska Kyrkan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Susanna Olivin</dc:creator>
  <cp:revision>286</cp:revision>
  <dcterms:created xsi:type="dcterms:W3CDTF">2026-04-27T07:50:12Z</dcterms:created>
  <dcterms:modified xsi:type="dcterms:W3CDTF">2026-09-21T15:25:49Z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0x0101002CC6612F5DE7E741A02611AFE3A08D02</vt:lpwstr>
  </property>
  <property fmtid="{D5CDD505-2E9C-101B-9397-08002B2CF9AE}" pid="3" name="SecurityClass">
    <vt:lpwstr>Ingen klassificering</vt:lpwstr>
  </property>
  <property fmtid="{D5CDD505-2E9C-101B-9397-08002B2CF9AE}" pid="4" name="MediaServiceImageTags">
    <vt:lpwstr/>
  </property>
</Properties>
</file>