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85" r:id="rId5"/>
    <p:sldId id="286" r:id="rId6"/>
    <p:sldId id="287" r:id="rId7"/>
    <p:sldId id="288" r:id="rId8"/>
    <p:sldId id="289" r:id="rId9"/>
    <p:sldId id="290" r:id="rId10"/>
    <p:sldId id="291" r:id="rId11"/>
    <p:sldId id="292" r:id="rId12"/>
    <p:sldId id="295" r:id="rId13"/>
    <p:sldId id="293" r:id="rId14"/>
    <p:sldId id="294" r:id="rId15"/>
    <p:sldId id="297" r:id="rId16"/>
  </p:sldIdLst>
  <p:sldSz cx="6858000" cy="12192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B43946-1839-E334-AADA-8C9A9CDE0D9A}" name="Helen Källman" initials="HK" userId="S::helen.kallman@svenskakyrkan.se::8cb4241f-5447-4be3-ac0b-7c5d342f5126" providerId="AD"/>
  <p188:author id="{B660A0EB-9E81-9DA0-743B-9D0831876857}" name="Helen Hermundstad" initials="HH" userId="S::helen@rabarber.se::38c4e002-2509-495b-a232-706bb5bb6a1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00"/>
    <a:srgbClr val="FFFFFF"/>
    <a:srgbClr val="4A96D2"/>
    <a:srgbClr val="003A67"/>
    <a:srgbClr val="EEF7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C48967-A1C1-4AF4-ABC9-B8624C968BED}" v="8" dt="2026-09-23T13:59:35.4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60" d="100"/>
          <a:sy n="60" d="100"/>
        </p:scale>
        <p:origin x="3546" y="6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Källman" userId="8cb4241f-5447-4be3-ac0b-7c5d342f5126" providerId="ADAL" clId="{D2A22660-0FAC-4A3B-B5B6-EEF4F6F270F2}"/>
    <pc:docChg chg="undo custSel addSld delSld modSld">
      <pc:chgData name="Helen Källman" userId="8cb4241f-5447-4be3-ac0b-7c5d342f5126" providerId="ADAL" clId="{D2A22660-0FAC-4A3B-B5B6-EEF4F6F270F2}" dt="2026-09-23T13:59:35.490" v="302"/>
      <pc:docMkLst>
        <pc:docMk/>
      </pc:docMkLst>
      <pc:sldChg chg="modSp mod modTransition">
        <pc:chgData name="Helen Källman" userId="8cb4241f-5447-4be3-ac0b-7c5d342f5126" providerId="ADAL" clId="{D2A22660-0FAC-4A3B-B5B6-EEF4F6F270F2}" dt="2026-09-23T13:59:35.490" v="302"/>
        <pc:sldMkLst>
          <pc:docMk/>
          <pc:sldMk cId="2582737739" sldId="285"/>
        </pc:sldMkLst>
        <pc:spChg chg="mod">
          <ac:chgData name="Helen Källman" userId="8cb4241f-5447-4be3-ac0b-7c5d342f5126" providerId="ADAL" clId="{D2A22660-0FAC-4A3B-B5B6-EEF4F6F270F2}" dt="2026-09-23T13:32:59.795" v="1" actId="20577"/>
          <ac:spMkLst>
            <pc:docMk/>
            <pc:sldMk cId="2582737739" sldId="285"/>
            <ac:spMk id="3" creationId="{4DD03AE0-7F4E-6D82-13A4-3B34A36AFC7A}"/>
          </ac:spMkLst>
        </pc:spChg>
      </pc:sldChg>
      <pc:sldChg chg="modTransition">
        <pc:chgData name="Helen Källman" userId="8cb4241f-5447-4be3-ac0b-7c5d342f5126" providerId="ADAL" clId="{D2A22660-0FAC-4A3B-B5B6-EEF4F6F270F2}" dt="2026-09-23T13:59:35.490" v="302"/>
        <pc:sldMkLst>
          <pc:docMk/>
          <pc:sldMk cId="2325813326" sldId="286"/>
        </pc:sldMkLst>
      </pc:sldChg>
      <pc:sldChg chg="modSp mod modTransition">
        <pc:chgData name="Helen Källman" userId="8cb4241f-5447-4be3-ac0b-7c5d342f5126" providerId="ADAL" clId="{D2A22660-0FAC-4A3B-B5B6-EEF4F6F270F2}" dt="2026-09-23T13:59:35.490" v="302"/>
        <pc:sldMkLst>
          <pc:docMk/>
          <pc:sldMk cId="3746796155" sldId="287"/>
        </pc:sldMkLst>
        <pc:spChg chg="mod">
          <ac:chgData name="Helen Källman" userId="8cb4241f-5447-4be3-ac0b-7c5d342f5126" providerId="ADAL" clId="{D2A22660-0FAC-4A3B-B5B6-EEF4F6F270F2}" dt="2026-09-23T13:35:09.587" v="57" actId="1036"/>
          <ac:spMkLst>
            <pc:docMk/>
            <pc:sldMk cId="3746796155" sldId="287"/>
            <ac:spMk id="8" creationId="{22811554-D810-5A28-1685-CEDDA1912EF2}"/>
          </ac:spMkLst>
        </pc:spChg>
        <pc:picChg chg="mod">
          <ac:chgData name="Helen Källman" userId="8cb4241f-5447-4be3-ac0b-7c5d342f5126" providerId="ADAL" clId="{D2A22660-0FAC-4A3B-B5B6-EEF4F6F270F2}" dt="2026-09-23T13:34:54.165" v="8" actId="1076"/>
          <ac:picMkLst>
            <pc:docMk/>
            <pc:sldMk cId="3746796155" sldId="287"/>
            <ac:picMk id="5" creationId="{4DA81BD9-75E2-3E43-1A14-ECCCB0C5F905}"/>
          </ac:picMkLst>
        </pc:picChg>
      </pc:sldChg>
      <pc:sldChg chg="modTransition">
        <pc:chgData name="Helen Källman" userId="8cb4241f-5447-4be3-ac0b-7c5d342f5126" providerId="ADAL" clId="{D2A22660-0FAC-4A3B-B5B6-EEF4F6F270F2}" dt="2026-09-23T13:59:35.490" v="302"/>
        <pc:sldMkLst>
          <pc:docMk/>
          <pc:sldMk cId="1801590819" sldId="288"/>
        </pc:sldMkLst>
      </pc:sldChg>
      <pc:sldChg chg="modTransition">
        <pc:chgData name="Helen Källman" userId="8cb4241f-5447-4be3-ac0b-7c5d342f5126" providerId="ADAL" clId="{D2A22660-0FAC-4A3B-B5B6-EEF4F6F270F2}" dt="2026-09-23T13:59:35.490" v="302"/>
        <pc:sldMkLst>
          <pc:docMk/>
          <pc:sldMk cId="1103398824" sldId="289"/>
        </pc:sldMkLst>
      </pc:sldChg>
      <pc:sldChg chg="delSp modSp mod modTransition">
        <pc:chgData name="Helen Källman" userId="8cb4241f-5447-4be3-ac0b-7c5d342f5126" providerId="ADAL" clId="{D2A22660-0FAC-4A3B-B5B6-EEF4F6F270F2}" dt="2026-09-23T13:59:35.490" v="302"/>
        <pc:sldMkLst>
          <pc:docMk/>
          <pc:sldMk cId="821977272" sldId="290"/>
        </pc:sldMkLst>
        <pc:spChg chg="mod">
          <ac:chgData name="Helen Källman" userId="8cb4241f-5447-4be3-ac0b-7c5d342f5126" providerId="ADAL" clId="{D2A22660-0FAC-4A3B-B5B6-EEF4F6F270F2}" dt="2026-09-23T13:36:13.587" v="68" actId="1036"/>
          <ac:spMkLst>
            <pc:docMk/>
            <pc:sldMk cId="821977272" sldId="290"/>
            <ac:spMk id="8" creationId="{2A4EB399-635E-F265-687C-9B69EC6B3178}"/>
          </ac:spMkLst>
        </pc:spChg>
        <pc:spChg chg="del">
          <ac:chgData name="Helen Källman" userId="8cb4241f-5447-4be3-ac0b-7c5d342f5126" providerId="ADAL" clId="{D2A22660-0FAC-4A3B-B5B6-EEF4F6F270F2}" dt="2026-09-23T13:35:56.236" v="58" actId="478"/>
          <ac:spMkLst>
            <pc:docMk/>
            <pc:sldMk cId="821977272" sldId="290"/>
            <ac:spMk id="10" creationId="{81244BBB-F21D-D710-B84C-EEF43E5FF58E}"/>
          </ac:spMkLst>
        </pc:spChg>
      </pc:sldChg>
      <pc:sldChg chg="addSp delSp modSp mod modTransition">
        <pc:chgData name="Helen Källman" userId="8cb4241f-5447-4be3-ac0b-7c5d342f5126" providerId="ADAL" clId="{D2A22660-0FAC-4A3B-B5B6-EEF4F6F270F2}" dt="2026-09-23T13:59:35.490" v="302"/>
        <pc:sldMkLst>
          <pc:docMk/>
          <pc:sldMk cId="3909029398" sldId="291"/>
        </pc:sldMkLst>
        <pc:spChg chg="del">
          <ac:chgData name="Helen Källman" userId="8cb4241f-5447-4be3-ac0b-7c5d342f5126" providerId="ADAL" clId="{D2A22660-0FAC-4A3B-B5B6-EEF4F6F270F2}" dt="2026-09-23T13:42:53.101" v="87" actId="931"/>
          <ac:spMkLst>
            <pc:docMk/>
            <pc:sldMk cId="3909029398" sldId="291"/>
            <ac:spMk id="2" creationId="{D9114604-75F3-6D41-95BB-97C19D0BF8F8}"/>
          </ac:spMkLst>
        </pc:spChg>
        <pc:spChg chg="mod">
          <ac:chgData name="Helen Källman" userId="8cb4241f-5447-4be3-ac0b-7c5d342f5126" providerId="ADAL" clId="{D2A22660-0FAC-4A3B-B5B6-EEF4F6F270F2}" dt="2026-09-23T13:57:17.802" v="224" actId="1036"/>
          <ac:spMkLst>
            <pc:docMk/>
            <pc:sldMk cId="3909029398" sldId="291"/>
            <ac:spMk id="4" creationId="{3BFD1A5B-7A8E-4816-7672-0368DF34E110}"/>
          </ac:spMkLst>
        </pc:spChg>
        <pc:spChg chg="mod">
          <ac:chgData name="Helen Källman" userId="8cb4241f-5447-4be3-ac0b-7c5d342f5126" providerId="ADAL" clId="{D2A22660-0FAC-4A3B-B5B6-EEF4F6F270F2}" dt="2026-09-23T13:57:12.081" v="213" actId="1038"/>
          <ac:spMkLst>
            <pc:docMk/>
            <pc:sldMk cId="3909029398" sldId="291"/>
            <ac:spMk id="6" creationId="{81C72D47-83BF-F068-2D2A-596BCF74A893}"/>
          </ac:spMkLst>
        </pc:spChg>
        <pc:spChg chg="mod">
          <ac:chgData name="Helen Källman" userId="8cb4241f-5447-4be3-ac0b-7c5d342f5126" providerId="ADAL" clId="{D2A22660-0FAC-4A3B-B5B6-EEF4F6F270F2}" dt="2026-09-23T13:57:12.081" v="213" actId="1038"/>
          <ac:spMkLst>
            <pc:docMk/>
            <pc:sldMk cId="3909029398" sldId="291"/>
            <ac:spMk id="8" creationId="{93138A1B-287B-6522-9F75-92F56EDA8DA6}"/>
          </ac:spMkLst>
        </pc:spChg>
        <pc:picChg chg="add mod ord modCrop">
          <ac:chgData name="Helen Källman" userId="8cb4241f-5447-4be3-ac0b-7c5d342f5126" providerId="ADAL" clId="{D2A22660-0FAC-4A3B-B5B6-EEF4F6F270F2}" dt="2026-09-23T13:43:58.177" v="96" actId="18131"/>
          <ac:picMkLst>
            <pc:docMk/>
            <pc:sldMk cId="3909029398" sldId="291"/>
            <ac:picMk id="10" creationId="{B489AF4F-E818-20A4-890C-276C0E4361DB}"/>
          </ac:picMkLst>
        </pc:picChg>
        <pc:picChg chg="add mod ord">
          <ac:chgData name="Helen Källman" userId="8cb4241f-5447-4be3-ac0b-7c5d342f5126" providerId="ADAL" clId="{D2A22660-0FAC-4A3B-B5B6-EEF4F6F270F2}" dt="2026-09-23T13:44:38.945" v="102" actId="14100"/>
          <ac:picMkLst>
            <pc:docMk/>
            <pc:sldMk cId="3909029398" sldId="291"/>
            <ac:picMk id="12" creationId="{DD99A33D-B360-03F0-B0FE-E2908FB45394}"/>
          </ac:picMkLst>
        </pc:picChg>
      </pc:sldChg>
      <pc:sldChg chg="addSp delSp modSp mod modTransition">
        <pc:chgData name="Helen Källman" userId="8cb4241f-5447-4be3-ac0b-7c5d342f5126" providerId="ADAL" clId="{D2A22660-0FAC-4A3B-B5B6-EEF4F6F270F2}" dt="2026-09-23T13:59:35.490" v="302"/>
        <pc:sldMkLst>
          <pc:docMk/>
          <pc:sldMk cId="723972605" sldId="292"/>
        </pc:sldMkLst>
        <pc:spChg chg="del">
          <ac:chgData name="Helen Källman" userId="8cb4241f-5447-4be3-ac0b-7c5d342f5126" providerId="ADAL" clId="{D2A22660-0FAC-4A3B-B5B6-EEF4F6F270F2}" dt="2026-09-23T13:46:58.880" v="108" actId="931"/>
          <ac:spMkLst>
            <pc:docMk/>
            <pc:sldMk cId="723972605" sldId="292"/>
            <ac:spMk id="2" creationId="{8FDBFE9C-3375-D29D-E2FE-3D5DFB2F15A3}"/>
          </ac:spMkLst>
        </pc:spChg>
        <pc:spChg chg="mod">
          <ac:chgData name="Helen Källman" userId="8cb4241f-5447-4be3-ac0b-7c5d342f5126" providerId="ADAL" clId="{D2A22660-0FAC-4A3B-B5B6-EEF4F6F270F2}" dt="2026-09-23T13:57:23.153" v="231" actId="1036"/>
          <ac:spMkLst>
            <pc:docMk/>
            <pc:sldMk cId="723972605" sldId="292"/>
            <ac:spMk id="4" creationId="{A45ED2A5-03B6-A91E-F2D8-AFBE1E35F493}"/>
          </ac:spMkLst>
        </pc:spChg>
        <pc:spChg chg="mod">
          <ac:chgData name="Helen Källman" userId="8cb4241f-5447-4be3-ac0b-7c5d342f5126" providerId="ADAL" clId="{D2A22660-0FAC-4A3B-B5B6-EEF4F6F270F2}" dt="2026-09-23T13:56:54.720" v="180" actId="1038"/>
          <ac:spMkLst>
            <pc:docMk/>
            <pc:sldMk cId="723972605" sldId="292"/>
            <ac:spMk id="17" creationId="{8DA28ABF-489F-E325-9EFF-ECB506D6D7DE}"/>
          </ac:spMkLst>
        </pc:spChg>
        <pc:grpChg chg="mod">
          <ac:chgData name="Helen Källman" userId="8cb4241f-5447-4be3-ac0b-7c5d342f5126" providerId="ADAL" clId="{D2A22660-0FAC-4A3B-B5B6-EEF4F6F270F2}" dt="2026-09-23T13:57:00.017" v="189" actId="1036"/>
          <ac:grpSpMkLst>
            <pc:docMk/>
            <pc:sldMk cId="723972605" sldId="292"/>
            <ac:grpSpMk id="15" creationId="{7CD6D4B1-767C-AFD4-5813-40EB102B78F2}"/>
          </ac:grpSpMkLst>
        </pc:grpChg>
        <pc:picChg chg="add mod ord modCrop">
          <ac:chgData name="Helen Källman" userId="8cb4241f-5447-4be3-ac0b-7c5d342f5126" providerId="ADAL" clId="{D2A22660-0FAC-4A3B-B5B6-EEF4F6F270F2}" dt="2026-09-23T13:47:09.234" v="109" actId="18131"/>
          <ac:picMkLst>
            <pc:docMk/>
            <pc:sldMk cId="723972605" sldId="292"/>
            <ac:picMk id="19" creationId="{D7C0E209-BD82-AC1B-7B46-ADB8429857D7}"/>
          </ac:picMkLst>
        </pc:picChg>
        <pc:picChg chg="add ord">
          <ac:chgData name="Helen Källman" userId="8cb4241f-5447-4be3-ac0b-7c5d342f5126" providerId="ADAL" clId="{D2A22660-0FAC-4A3B-B5B6-EEF4F6F270F2}" dt="2026-09-23T13:47:25.532" v="113" actId="171"/>
          <ac:picMkLst>
            <pc:docMk/>
            <pc:sldMk cId="723972605" sldId="292"/>
            <ac:picMk id="21" creationId="{49F8DEED-2038-85FF-FC7A-F0B7BD513FD7}"/>
          </ac:picMkLst>
        </pc:picChg>
      </pc:sldChg>
      <pc:sldChg chg="addSp delSp modSp mod modTransition">
        <pc:chgData name="Helen Källman" userId="8cb4241f-5447-4be3-ac0b-7c5d342f5126" providerId="ADAL" clId="{D2A22660-0FAC-4A3B-B5B6-EEF4F6F270F2}" dt="2026-09-23T13:59:35.490" v="302"/>
        <pc:sldMkLst>
          <pc:docMk/>
          <pc:sldMk cId="3212715197" sldId="293"/>
        </pc:sldMkLst>
        <pc:spChg chg="del">
          <ac:chgData name="Helen Källman" userId="8cb4241f-5447-4be3-ac0b-7c5d342f5126" providerId="ADAL" clId="{D2A22660-0FAC-4A3B-B5B6-EEF4F6F270F2}" dt="2026-09-23T13:50:03.371" v="118" actId="931"/>
          <ac:spMkLst>
            <pc:docMk/>
            <pc:sldMk cId="3212715197" sldId="293"/>
            <ac:spMk id="2" creationId="{20153630-D175-8EF3-ADCC-F9197387D418}"/>
          </ac:spMkLst>
        </pc:spChg>
        <pc:spChg chg="mod">
          <ac:chgData name="Helen Källman" userId="8cb4241f-5447-4be3-ac0b-7c5d342f5126" providerId="ADAL" clId="{D2A22660-0FAC-4A3B-B5B6-EEF4F6F270F2}" dt="2026-09-23T13:58:19.529" v="284" actId="1036"/>
          <ac:spMkLst>
            <pc:docMk/>
            <pc:sldMk cId="3212715197" sldId="293"/>
            <ac:spMk id="4" creationId="{2372083C-0E0B-0F3B-E084-6B0E3A1B37E2}"/>
          </ac:spMkLst>
        </pc:spChg>
        <pc:spChg chg="mod">
          <ac:chgData name="Helen Källman" userId="8cb4241f-5447-4be3-ac0b-7c5d342f5126" providerId="ADAL" clId="{D2A22660-0FAC-4A3B-B5B6-EEF4F6F270F2}" dt="2026-09-23T13:58:13.841" v="283" actId="1038"/>
          <ac:spMkLst>
            <pc:docMk/>
            <pc:sldMk cId="3212715197" sldId="293"/>
            <ac:spMk id="6" creationId="{9177F659-2F59-711C-D30B-7D6792DC2E46}"/>
          </ac:spMkLst>
        </pc:spChg>
        <pc:spChg chg="mod">
          <ac:chgData name="Helen Källman" userId="8cb4241f-5447-4be3-ac0b-7c5d342f5126" providerId="ADAL" clId="{D2A22660-0FAC-4A3B-B5B6-EEF4F6F270F2}" dt="2026-09-23T13:58:13.841" v="283" actId="1038"/>
          <ac:spMkLst>
            <pc:docMk/>
            <pc:sldMk cId="3212715197" sldId="293"/>
            <ac:spMk id="8" creationId="{E667FB0A-AB2E-AF02-2592-48DA12D371F8}"/>
          </ac:spMkLst>
        </pc:spChg>
        <pc:picChg chg="add mod ord modCrop">
          <ac:chgData name="Helen Källman" userId="8cb4241f-5447-4be3-ac0b-7c5d342f5126" providerId="ADAL" clId="{D2A22660-0FAC-4A3B-B5B6-EEF4F6F270F2}" dt="2026-09-23T13:50:54.621" v="127" actId="18131"/>
          <ac:picMkLst>
            <pc:docMk/>
            <pc:sldMk cId="3212715197" sldId="293"/>
            <ac:picMk id="10" creationId="{2EA6D744-D801-1160-2C0D-A8FAC2EB0724}"/>
          </ac:picMkLst>
        </pc:picChg>
        <pc:picChg chg="add ord">
          <ac:chgData name="Helen Källman" userId="8cb4241f-5447-4be3-ac0b-7c5d342f5126" providerId="ADAL" clId="{D2A22660-0FAC-4A3B-B5B6-EEF4F6F270F2}" dt="2026-09-23T13:50:16.943" v="122" actId="171"/>
          <ac:picMkLst>
            <pc:docMk/>
            <pc:sldMk cId="3212715197" sldId="293"/>
            <ac:picMk id="12" creationId="{A81372D3-ACA0-E602-FCB0-FE94F8A839C3}"/>
          </ac:picMkLst>
        </pc:picChg>
      </pc:sldChg>
      <pc:sldChg chg="addSp delSp modSp mod modTransition">
        <pc:chgData name="Helen Källman" userId="8cb4241f-5447-4be3-ac0b-7c5d342f5126" providerId="ADAL" clId="{D2A22660-0FAC-4A3B-B5B6-EEF4F6F270F2}" dt="2026-09-23T13:59:35.490" v="302"/>
        <pc:sldMkLst>
          <pc:docMk/>
          <pc:sldMk cId="921630035" sldId="294"/>
        </pc:sldMkLst>
        <pc:spChg chg="del">
          <ac:chgData name="Helen Källman" userId="8cb4241f-5447-4be3-ac0b-7c5d342f5126" providerId="ADAL" clId="{D2A22660-0FAC-4A3B-B5B6-EEF4F6F270F2}" dt="2026-09-23T13:52:26.181" v="131" actId="931"/>
          <ac:spMkLst>
            <pc:docMk/>
            <pc:sldMk cId="921630035" sldId="294"/>
            <ac:spMk id="2" creationId="{07FCC9F2-F628-53B4-3913-92EB5673C183}"/>
          </ac:spMkLst>
        </pc:spChg>
        <pc:spChg chg="mod">
          <ac:chgData name="Helen Källman" userId="8cb4241f-5447-4be3-ac0b-7c5d342f5126" providerId="ADAL" clId="{D2A22660-0FAC-4A3B-B5B6-EEF4F6F270F2}" dt="2026-09-23T13:58:32.578" v="300" actId="1036"/>
          <ac:spMkLst>
            <pc:docMk/>
            <pc:sldMk cId="921630035" sldId="294"/>
            <ac:spMk id="4" creationId="{19064701-C706-8818-0037-E364612DC85C}"/>
          </ac:spMkLst>
        </pc:spChg>
        <pc:spChg chg="mod">
          <ac:chgData name="Helen Källman" userId="8cb4241f-5447-4be3-ac0b-7c5d342f5126" providerId="ADAL" clId="{D2A22660-0FAC-4A3B-B5B6-EEF4F6F270F2}" dt="2026-09-23T13:58:25.377" v="293" actId="1036"/>
          <ac:spMkLst>
            <pc:docMk/>
            <pc:sldMk cId="921630035" sldId="294"/>
            <ac:spMk id="10" creationId="{90BF8625-4363-6CE6-98A9-4A0E8F48BCC0}"/>
          </ac:spMkLst>
        </pc:spChg>
        <pc:spChg chg="mod">
          <ac:chgData name="Helen Källman" userId="8cb4241f-5447-4be3-ac0b-7c5d342f5126" providerId="ADAL" clId="{D2A22660-0FAC-4A3B-B5B6-EEF4F6F270F2}" dt="2026-09-23T13:58:25.377" v="293" actId="1036"/>
          <ac:spMkLst>
            <pc:docMk/>
            <pc:sldMk cId="921630035" sldId="294"/>
            <ac:spMk id="11" creationId="{E7DFF2AA-440B-5695-65DA-7E65695C66CC}"/>
          </ac:spMkLst>
        </pc:spChg>
        <pc:picChg chg="add mod ord modCrop">
          <ac:chgData name="Helen Källman" userId="8cb4241f-5447-4be3-ac0b-7c5d342f5126" providerId="ADAL" clId="{D2A22660-0FAC-4A3B-B5B6-EEF4F6F270F2}" dt="2026-09-23T13:53:35.510" v="141" actId="18131"/>
          <ac:picMkLst>
            <pc:docMk/>
            <pc:sldMk cId="921630035" sldId="294"/>
            <ac:picMk id="13" creationId="{B660B12B-2852-6733-58F1-093DAF9629FE}"/>
          </ac:picMkLst>
        </pc:picChg>
        <pc:picChg chg="add ord">
          <ac:chgData name="Helen Källman" userId="8cb4241f-5447-4be3-ac0b-7c5d342f5126" providerId="ADAL" clId="{D2A22660-0FAC-4A3B-B5B6-EEF4F6F270F2}" dt="2026-09-23T13:52:44.566" v="135" actId="171"/>
          <ac:picMkLst>
            <pc:docMk/>
            <pc:sldMk cId="921630035" sldId="294"/>
            <ac:picMk id="15" creationId="{37615EC8-CED1-1C2D-54F3-275ACDE8CD19}"/>
          </ac:picMkLst>
        </pc:picChg>
      </pc:sldChg>
      <pc:sldChg chg="addSp delSp modSp mod modTransition">
        <pc:chgData name="Helen Källman" userId="8cb4241f-5447-4be3-ac0b-7c5d342f5126" providerId="ADAL" clId="{D2A22660-0FAC-4A3B-B5B6-EEF4F6F270F2}" dt="2026-09-23T13:59:35.490" v="302"/>
        <pc:sldMkLst>
          <pc:docMk/>
          <pc:sldMk cId="71253642" sldId="295"/>
        </pc:sldMkLst>
        <pc:spChg chg="del">
          <ac:chgData name="Helen Källman" userId="8cb4241f-5447-4be3-ac0b-7c5d342f5126" providerId="ADAL" clId="{D2A22660-0FAC-4A3B-B5B6-EEF4F6F270F2}" dt="2026-09-23T13:55:19.930" v="147" actId="931"/>
          <ac:spMkLst>
            <pc:docMk/>
            <pc:sldMk cId="71253642" sldId="295"/>
            <ac:spMk id="2" creationId="{FE0C04F2-1FB8-35AD-6D38-3F4DDC928E07}"/>
          </ac:spMkLst>
        </pc:spChg>
        <pc:spChg chg="mod">
          <ac:chgData name="Helen Källman" userId="8cb4241f-5447-4be3-ac0b-7c5d342f5126" providerId="ADAL" clId="{D2A22660-0FAC-4A3B-B5B6-EEF4F6F270F2}" dt="2026-09-23T13:57:51.993" v="259" actId="1035"/>
          <ac:spMkLst>
            <pc:docMk/>
            <pc:sldMk cId="71253642" sldId="295"/>
            <ac:spMk id="4" creationId="{40B31902-ED7D-4200-3157-9CFDAC1A9AC7}"/>
          </ac:spMkLst>
        </pc:spChg>
        <pc:spChg chg="mod">
          <ac:chgData name="Helen Källman" userId="8cb4241f-5447-4be3-ac0b-7c5d342f5126" providerId="ADAL" clId="{D2A22660-0FAC-4A3B-B5B6-EEF4F6F270F2}" dt="2026-09-23T13:57:48.977" v="257" actId="1035"/>
          <ac:spMkLst>
            <pc:docMk/>
            <pc:sldMk cId="71253642" sldId="295"/>
            <ac:spMk id="6" creationId="{E600D1A4-F9A1-BE5E-F836-283D807EA3B4}"/>
          </ac:spMkLst>
        </pc:spChg>
        <pc:spChg chg="mod">
          <ac:chgData name="Helen Källman" userId="8cb4241f-5447-4be3-ac0b-7c5d342f5126" providerId="ADAL" clId="{D2A22660-0FAC-4A3B-B5B6-EEF4F6F270F2}" dt="2026-09-23T13:57:48.977" v="257" actId="1035"/>
          <ac:spMkLst>
            <pc:docMk/>
            <pc:sldMk cId="71253642" sldId="295"/>
            <ac:spMk id="8" creationId="{A8855D32-FCBB-F85B-8215-8E10477A4861}"/>
          </ac:spMkLst>
        </pc:spChg>
        <pc:picChg chg="add mod ord">
          <ac:chgData name="Helen Källman" userId="8cb4241f-5447-4be3-ac0b-7c5d342f5126" providerId="ADAL" clId="{D2A22660-0FAC-4A3B-B5B6-EEF4F6F270F2}" dt="2026-09-23T13:55:19.930" v="147" actId="931"/>
          <ac:picMkLst>
            <pc:docMk/>
            <pc:sldMk cId="71253642" sldId="295"/>
            <ac:picMk id="10" creationId="{4A0746A9-D99D-B356-6ED0-8893968DBF9F}"/>
          </ac:picMkLst>
        </pc:picChg>
        <pc:picChg chg="add ord">
          <ac:chgData name="Helen Källman" userId="8cb4241f-5447-4be3-ac0b-7c5d342f5126" providerId="ADAL" clId="{D2A22660-0FAC-4A3B-B5B6-EEF4F6F270F2}" dt="2026-09-23T13:55:33.623" v="151" actId="171"/>
          <ac:picMkLst>
            <pc:docMk/>
            <pc:sldMk cId="71253642" sldId="295"/>
            <ac:picMk id="12" creationId="{38D3B91A-7A36-1520-F1B2-8F6ADEAE3115}"/>
          </ac:picMkLst>
        </pc:picChg>
      </pc:sldChg>
      <pc:sldChg chg="addSp modSp del mod">
        <pc:chgData name="Helen Källman" userId="8cb4241f-5447-4be3-ac0b-7c5d342f5126" providerId="ADAL" clId="{D2A22660-0FAC-4A3B-B5B6-EEF4F6F270F2}" dt="2026-09-23T13:39:29.144" v="82" actId="47"/>
        <pc:sldMkLst>
          <pc:docMk/>
          <pc:sldMk cId="4035837277" sldId="296"/>
        </pc:sldMkLst>
        <pc:picChg chg="mod modCrop">
          <ac:chgData name="Helen Källman" userId="8cb4241f-5447-4be3-ac0b-7c5d342f5126" providerId="ADAL" clId="{D2A22660-0FAC-4A3B-B5B6-EEF4F6F270F2}" dt="2026-09-23T13:37:07.022" v="69" actId="18131"/>
          <ac:picMkLst>
            <pc:docMk/>
            <pc:sldMk cId="4035837277" sldId="296"/>
            <ac:picMk id="5" creationId="{814DA04F-E7A9-0A9F-DE7F-25835C1D328F}"/>
          </ac:picMkLst>
        </pc:picChg>
        <pc:picChg chg="add mod">
          <ac:chgData name="Helen Källman" userId="8cb4241f-5447-4be3-ac0b-7c5d342f5126" providerId="ADAL" clId="{D2A22660-0FAC-4A3B-B5B6-EEF4F6F270F2}" dt="2026-09-23T13:38:04.767" v="71"/>
          <ac:picMkLst>
            <pc:docMk/>
            <pc:sldMk cId="4035837277" sldId="296"/>
            <ac:picMk id="9" creationId="{95801BA0-026F-AC79-E78B-3CF8047475D7}"/>
          </ac:picMkLst>
        </pc:picChg>
        <pc:picChg chg="add mod">
          <ac:chgData name="Helen Källman" userId="8cb4241f-5447-4be3-ac0b-7c5d342f5126" providerId="ADAL" clId="{D2A22660-0FAC-4A3B-B5B6-EEF4F6F270F2}" dt="2026-09-23T13:38:08.687" v="73"/>
          <ac:picMkLst>
            <pc:docMk/>
            <pc:sldMk cId="4035837277" sldId="296"/>
            <ac:picMk id="10" creationId="{785C280C-C41C-9865-3D17-18E300F02AE0}"/>
          </ac:picMkLst>
        </pc:picChg>
      </pc:sldChg>
      <pc:sldChg chg="addSp delSp modSp new mod modTransition chgLayout">
        <pc:chgData name="Helen Källman" userId="8cb4241f-5447-4be3-ac0b-7c5d342f5126" providerId="ADAL" clId="{D2A22660-0FAC-4A3B-B5B6-EEF4F6F270F2}" dt="2026-09-23T13:59:35.490" v="302"/>
        <pc:sldMkLst>
          <pc:docMk/>
          <pc:sldMk cId="2597245138" sldId="297"/>
        </pc:sldMkLst>
        <pc:spChg chg="del">
          <ac:chgData name="Helen Källman" userId="8cb4241f-5447-4be3-ac0b-7c5d342f5126" providerId="ADAL" clId="{D2A22660-0FAC-4A3B-B5B6-EEF4F6F270F2}" dt="2026-09-23T13:38:51.091" v="77"/>
          <ac:spMkLst>
            <pc:docMk/>
            <pc:sldMk cId="2597245138" sldId="297"/>
            <ac:spMk id="2" creationId="{7A572602-5254-CA54-693A-0E2458ACBEC2}"/>
          </ac:spMkLst>
        </pc:spChg>
        <pc:spChg chg="del">
          <ac:chgData name="Helen Källman" userId="8cb4241f-5447-4be3-ac0b-7c5d342f5126" providerId="ADAL" clId="{D2A22660-0FAC-4A3B-B5B6-EEF4F6F270F2}" dt="2026-09-23T13:38:34.688" v="76" actId="478"/>
          <ac:spMkLst>
            <pc:docMk/>
            <pc:sldMk cId="2597245138" sldId="297"/>
            <ac:spMk id="3" creationId="{5B604D35-D5FD-7B0F-0157-A30F236E4ADE}"/>
          </ac:spMkLst>
        </pc:spChg>
        <pc:spChg chg="del">
          <ac:chgData name="Helen Källman" userId="8cb4241f-5447-4be3-ac0b-7c5d342f5126" providerId="ADAL" clId="{D2A22660-0FAC-4A3B-B5B6-EEF4F6F270F2}" dt="2026-09-23T13:38:53.389" v="78" actId="6264"/>
          <ac:spMkLst>
            <pc:docMk/>
            <pc:sldMk cId="2597245138" sldId="297"/>
            <ac:spMk id="4" creationId="{E427887A-5E33-36AA-A076-7D6F0425F74E}"/>
          </ac:spMkLst>
        </pc:spChg>
        <pc:spChg chg="add mod">
          <ac:chgData name="Helen Källman" userId="8cb4241f-5447-4be3-ac0b-7c5d342f5126" providerId="ADAL" clId="{D2A22660-0FAC-4A3B-B5B6-EEF4F6F270F2}" dt="2026-09-23T13:39:23.542" v="81" actId="1076"/>
          <ac:spMkLst>
            <pc:docMk/>
            <pc:sldMk cId="2597245138" sldId="297"/>
            <ac:spMk id="5" creationId="{D6D491CC-76F1-9990-3513-A2F358A73E72}"/>
          </ac:spMkLst>
        </pc:spChg>
        <pc:spChg chg="add mod">
          <ac:chgData name="Helen Källman" userId="8cb4241f-5447-4be3-ac0b-7c5d342f5126" providerId="ADAL" clId="{D2A22660-0FAC-4A3B-B5B6-EEF4F6F270F2}" dt="2026-09-23T13:39:23.542" v="81" actId="1076"/>
          <ac:spMkLst>
            <pc:docMk/>
            <pc:sldMk cId="2597245138" sldId="297"/>
            <ac:spMk id="6" creationId="{9071D01A-84BB-A960-97C8-8846CF133EBF}"/>
          </ac:spMkLst>
        </pc:spChg>
        <pc:spChg chg="add del mod">
          <ac:chgData name="Helen Källman" userId="8cb4241f-5447-4be3-ac0b-7c5d342f5126" providerId="ADAL" clId="{D2A22660-0FAC-4A3B-B5B6-EEF4F6F270F2}" dt="2026-09-23T13:38:53.389" v="78" actId="6264"/>
          <ac:spMkLst>
            <pc:docMk/>
            <pc:sldMk cId="2597245138" sldId="297"/>
            <ac:spMk id="8" creationId="{3FFC2114-CB39-196C-2560-A87A90497316}"/>
          </ac:spMkLst>
        </pc:spChg>
        <pc:spChg chg="add del mod ord">
          <ac:chgData name="Helen Källman" userId="8cb4241f-5447-4be3-ac0b-7c5d342f5126" providerId="ADAL" clId="{D2A22660-0FAC-4A3B-B5B6-EEF4F6F270F2}" dt="2026-09-23T13:38:55.935" v="79" actId="478"/>
          <ac:spMkLst>
            <pc:docMk/>
            <pc:sldMk cId="2597245138" sldId="297"/>
            <ac:spMk id="9" creationId="{1DB64A12-F3B6-F76D-0F21-0B5B3988E79A}"/>
          </ac:spMkLst>
        </pc:spChg>
        <pc:spChg chg="add del mod ord">
          <ac:chgData name="Helen Källman" userId="8cb4241f-5447-4be3-ac0b-7c5d342f5126" providerId="ADAL" clId="{D2A22660-0FAC-4A3B-B5B6-EEF4F6F270F2}" dt="2026-09-23T13:39:11.038" v="80" actId="478"/>
          <ac:spMkLst>
            <pc:docMk/>
            <pc:sldMk cId="2597245138" sldId="297"/>
            <ac:spMk id="10" creationId="{8A0CEE8C-E1F2-3537-12EC-47E28ED6323F}"/>
          </ac:spMkLst>
        </pc:spChg>
        <pc:picChg chg="add mod ord">
          <ac:chgData name="Helen Källman" userId="8cb4241f-5447-4be3-ac0b-7c5d342f5126" providerId="ADAL" clId="{D2A22660-0FAC-4A3B-B5B6-EEF4F6F270F2}" dt="2026-09-23T13:38:53.389" v="78" actId="6264"/>
          <ac:picMkLst>
            <pc:docMk/>
            <pc:sldMk cId="2597245138" sldId="297"/>
            <ac:picMk id="7" creationId="{6A1A295A-EA7F-3919-411E-641F8AC7387D}"/>
          </ac:picMkLst>
        </pc:picChg>
      </pc:sldChg>
      <pc:sldChg chg="new del">
        <pc:chgData name="Helen Källman" userId="8cb4241f-5447-4be3-ac0b-7c5d342f5126" providerId="ADAL" clId="{D2A22660-0FAC-4A3B-B5B6-EEF4F6F270F2}" dt="2026-09-23T13:56:40.421" v="169" actId="680"/>
        <pc:sldMkLst>
          <pc:docMk/>
          <pc:sldMk cId="2017227061" sldId="298"/>
        </pc:sldMkLst>
      </pc:sldChg>
      <pc:sldChg chg="new del">
        <pc:chgData name="Helen Källman" userId="8cb4241f-5447-4be3-ac0b-7c5d342f5126" providerId="ADAL" clId="{D2A22660-0FAC-4A3B-B5B6-EEF4F6F270F2}" dt="2026-09-23T13:41:12.549" v="85" actId="47"/>
        <pc:sldMkLst>
          <pc:docMk/>
          <pc:sldMk cId="3498794594" sldId="298"/>
        </pc:sldMkLst>
      </pc:sldChg>
      <pc:sldChg chg="new del">
        <pc:chgData name="Helen Källman" userId="8cb4241f-5447-4be3-ac0b-7c5d342f5126" providerId="ADAL" clId="{D2A22660-0FAC-4A3B-B5B6-EEF4F6F270F2}" dt="2026-09-23T13:41:28.009" v="86" actId="47"/>
        <pc:sldMkLst>
          <pc:docMk/>
          <pc:sldMk cId="2313923455" sldId="29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5C6D16-F4BB-4CA1-9E89-F9C3EF063BD5}" type="datetimeFigureOut">
              <a:rPr lang="sv-SE" smtClean="0"/>
              <a:t>2026-09-23</a:t>
            </a:fld>
            <a:endParaRPr lang="sv-SE"/>
          </a:p>
        </p:txBody>
      </p:sp>
      <p:sp>
        <p:nvSpPr>
          <p:cNvPr id="4" name="Platshållare för bildobjekt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2B659-03EE-410B-B98C-E1D327100151}" type="slidenum">
              <a:rPr lang="sv-SE" smtClean="0"/>
              <a:t>‹#›</a:t>
            </a:fld>
            <a:endParaRPr lang="sv-SE"/>
          </a:p>
        </p:txBody>
      </p:sp>
    </p:spTree>
    <p:extLst>
      <p:ext uri="{BB962C8B-B14F-4D97-AF65-F5344CB8AC3E}">
        <p14:creationId xmlns:p14="http://schemas.microsoft.com/office/powerpoint/2010/main" val="2108381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utfallande utan logotyp)">
    <p:spTree>
      <p:nvGrpSpPr>
        <p:cNvPr id="1" name=""/>
        <p:cNvGrpSpPr/>
        <p:nvPr/>
      </p:nvGrpSpPr>
      <p:grpSpPr>
        <a:xfrm>
          <a:off x="0" y="0"/>
          <a:ext cx="0" cy="0"/>
          <a:chOff x="0" y="0"/>
          <a:chExt cx="0" cy="0"/>
        </a:xfrm>
      </p:grpSpPr>
      <p:sp>
        <p:nvSpPr>
          <p:cNvPr id="25" name="Platshållare för bild 24">
            <a:extLst>
              <a:ext uri="{FF2B5EF4-FFF2-40B4-BE49-F238E27FC236}">
                <a16:creationId xmlns:a16="http://schemas.microsoft.com/office/drawing/2014/main" id="{B5AE2262-9DB2-9E51-CFFD-6164136ED3B5}"/>
              </a:ext>
            </a:extLst>
          </p:cNvPr>
          <p:cNvSpPr>
            <a:spLocks noGrp="1"/>
          </p:cNvSpPr>
          <p:nvPr>
            <p:ph type="pic" sz="quarter" idx="13"/>
          </p:nvPr>
        </p:nvSpPr>
        <p:spPr>
          <a:xfrm>
            <a:off x="1" y="1"/>
            <a:ext cx="6857999" cy="12192000"/>
          </a:xfrm>
          <a:prstGeom prst="rect">
            <a:avLst/>
          </a:prstGeom>
          <a:solidFill>
            <a:schemeClr val="bg1">
              <a:lumMod val="75000"/>
            </a:schemeClr>
          </a:solidFill>
        </p:spPr>
        <p:txBody>
          <a:bodyPr wrap="square">
            <a:noAutofit/>
          </a:bodyPr>
          <a:lstStyle>
            <a:lvl1pPr>
              <a:buNone/>
              <a:defRPr sz="100"/>
            </a:lvl1p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Tree>
    <p:extLst>
      <p:ext uri="{BB962C8B-B14F-4D97-AF65-F5344CB8AC3E}">
        <p14:creationId xmlns:p14="http://schemas.microsoft.com/office/powerpoint/2010/main" val="3632941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8FBA19B-606D-D5A9-4575-3D5C0DF8E19C}"/>
              </a:ext>
            </a:extLst>
          </p:cNvPr>
          <p:cNvSpPr>
            <a:spLocks noGrp="1"/>
          </p:cNvSpPr>
          <p:nvPr>
            <p:ph type="pic" sz="quarter" idx="13"/>
          </p:nvPr>
        </p:nvSpPr>
        <p:spPr>
          <a:xfrm>
            <a:off x="152400" y="155575"/>
            <a:ext cx="6575425" cy="11880850"/>
          </a:xfrm>
          <a:custGeom>
            <a:avLst/>
            <a:gdLst>
              <a:gd name="csX0" fmla="*/ 1775099 w 6575425"/>
              <a:gd name="csY0" fmla="*/ 4424204 h 11880850"/>
              <a:gd name="csX1" fmla="*/ 1775099 w 6575425"/>
              <a:gd name="csY1" fmla="*/ 7456647 h 11880850"/>
              <a:gd name="csX2" fmla="*/ 4778101 w 6575425"/>
              <a:gd name="csY2" fmla="*/ 7456647 h 11880850"/>
              <a:gd name="csX3" fmla="*/ 4778101 w 6575425"/>
              <a:gd name="csY3" fmla="*/ 4424204 h 11880850"/>
              <a:gd name="csX4" fmla="*/ 0 w 6575425"/>
              <a:gd name="csY4" fmla="*/ 0 h 11880850"/>
              <a:gd name="csX5" fmla="*/ 6575425 w 6575425"/>
              <a:gd name="csY5" fmla="*/ 0 h 11880850"/>
              <a:gd name="csX6" fmla="*/ 6575425 w 6575425"/>
              <a:gd name="csY6" fmla="*/ 11880850 h 11880850"/>
              <a:gd name="csX7" fmla="*/ 0 w 6575425"/>
              <a:gd name="csY7" fmla="*/ 11880850 h 118808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575425" h="11880850">
                <a:moveTo>
                  <a:pt x="1775099" y="4424204"/>
                </a:moveTo>
                <a:lnTo>
                  <a:pt x="1775099" y="7456647"/>
                </a:lnTo>
                <a:lnTo>
                  <a:pt x="4778101" y="7456647"/>
                </a:lnTo>
                <a:lnTo>
                  <a:pt x="4778101" y="4424204"/>
                </a:lnTo>
                <a:close/>
                <a:moveTo>
                  <a:pt x="0" y="0"/>
                </a:moveTo>
                <a:lnTo>
                  <a:pt x="6575425" y="0"/>
                </a:lnTo>
                <a:lnTo>
                  <a:pt x="6575425" y="11880850"/>
                </a:lnTo>
                <a:lnTo>
                  <a:pt x="0" y="11880850"/>
                </a:lnTo>
                <a:close/>
              </a:path>
            </a:pathLst>
          </a:custGeom>
          <a:solidFill>
            <a:schemeClr val="bg1">
              <a:lumMod val="75000"/>
            </a:schemeClr>
          </a:solidFill>
        </p:spPr>
        <p:txBody>
          <a:bodyPr wrap="square">
            <a:noAutofit/>
          </a:bodyPr>
          <a:lstStyle>
            <a:lvl1pPr>
              <a:buNone/>
              <a:defRPr sz="100"/>
            </a:lvl1p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8" name="Bildobjekt 5" descr="En bild som visar text, Teckensnitt, logotyp, Grafik&#10;&#10;AI-genererat innehåll kan vara felaktigt.">
            <a:extLst>
              <a:ext uri="{FF2B5EF4-FFF2-40B4-BE49-F238E27FC236}">
                <a16:creationId xmlns:a16="http://schemas.microsoft.com/office/drawing/2014/main" id="{1305C2DE-B05A-7A76-2E5F-808631D083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27499" y="4579779"/>
            <a:ext cx="3003002" cy="3032443"/>
          </a:xfrm>
          <a:prstGeom prst="rect">
            <a:avLst/>
          </a:prstGeom>
        </p:spPr>
      </p:pic>
    </p:spTree>
    <p:extLst>
      <p:ext uri="{BB962C8B-B14F-4D97-AF65-F5344CB8AC3E}">
        <p14:creationId xmlns:p14="http://schemas.microsoft.com/office/powerpoint/2010/main" val="359791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ktion">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B16CA6CF-346B-099B-B861-C614423E1434}"/>
              </a:ext>
            </a:extLst>
          </p:cNvPr>
          <p:cNvSpPr>
            <a:spLocks noGrp="1"/>
          </p:cNvSpPr>
          <p:nvPr>
            <p:ph type="pic" sz="quarter" idx="13" hasCustomPrompt="1"/>
          </p:nvPr>
        </p:nvSpPr>
        <p:spPr>
          <a:xfrm>
            <a:off x="152400" y="155575"/>
            <a:ext cx="6575425" cy="11880849"/>
          </a:xfrm>
          <a:custGeom>
            <a:avLst/>
            <a:gdLst>
              <a:gd name="csX0" fmla="*/ 0 w 6575425"/>
              <a:gd name="csY0" fmla="*/ 0 h 11880849"/>
              <a:gd name="csX1" fmla="*/ 5463663 w 6575425"/>
              <a:gd name="csY1" fmla="*/ 0 h 11880849"/>
              <a:gd name="csX2" fmla="*/ 5463663 w 6575425"/>
              <a:gd name="csY2" fmla="*/ 1098538 h 11880849"/>
              <a:gd name="csX3" fmla="*/ 6575425 w 6575425"/>
              <a:gd name="csY3" fmla="*/ 1098538 h 11880849"/>
              <a:gd name="csX4" fmla="*/ 6575425 w 6575425"/>
              <a:gd name="csY4" fmla="*/ 11880849 h 11880849"/>
              <a:gd name="csX5" fmla="*/ 0 w 6575425"/>
              <a:gd name="csY5" fmla="*/ 11880849 h 11880849"/>
            </a:gdLst>
            <a:ahLst/>
            <a:cxnLst>
              <a:cxn ang="0">
                <a:pos x="csX0" y="csY0"/>
              </a:cxn>
              <a:cxn ang="0">
                <a:pos x="csX1" y="csY1"/>
              </a:cxn>
              <a:cxn ang="0">
                <a:pos x="csX2" y="csY2"/>
              </a:cxn>
              <a:cxn ang="0">
                <a:pos x="csX3" y="csY3"/>
              </a:cxn>
              <a:cxn ang="0">
                <a:pos x="csX4" y="csY4"/>
              </a:cxn>
              <a:cxn ang="0">
                <a:pos x="csX5" y="csY5"/>
              </a:cxn>
            </a:cxnLst>
            <a:rect l="l" t="t" r="r" b="b"/>
            <a:pathLst>
              <a:path w="6575425" h="11880849">
                <a:moveTo>
                  <a:pt x="0" y="0"/>
                </a:moveTo>
                <a:lnTo>
                  <a:pt x="5463663" y="0"/>
                </a:lnTo>
                <a:lnTo>
                  <a:pt x="5463663" y="1098538"/>
                </a:lnTo>
                <a:lnTo>
                  <a:pt x="6575425" y="1098538"/>
                </a:lnTo>
                <a:lnTo>
                  <a:pt x="6575425" y="11880849"/>
                </a:lnTo>
                <a:lnTo>
                  <a:pt x="0" y="11880849"/>
                </a:lnTo>
                <a:close/>
              </a:path>
            </a:pathLst>
          </a:custGeom>
          <a:solidFill>
            <a:schemeClr val="bg1">
              <a:lumMod val="75000"/>
            </a:schemeClr>
          </a:solidFill>
        </p:spPr>
        <p:txBody>
          <a:bodyPr wrap="square">
            <a:noAutofit/>
          </a:bodyPr>
          <a:lstStyle>
            <a:lvl1pPr>
              <a:buNone/>
              <a:defRPr sz="100"/>
            </a:lvl1pPr>
          </a:lstStyle>
          <a:p>
            <a:r>
              <a:rPr lang="sv-SE" dirty="0"/>
              <a:t>&lt;</a:t>
            </a:r>
          </a:p>
        </p:txBody>
      </p:sp>
      <p:sp>
        <p:nvSpPr>
          <p:cNvPr id="2" name="Rubrik 1">
            <a:extLst>
              <a:ext uri="{FF2B5EF4-FFF2-40B4-BE49-F238E27FC236}">
                <a16:creationId xmlns:a16="http://schemas.microsoft.com/office/drawing/2014/main" id="{C299062A-406A-472D-6E2C-114A1AFAEA4E}"/>
              </a:ext>
            </a:extLst>
          </p:cNvPr>
          <p:cNvSpPr>
            <a:spLocks noGrp="1"/>
          </p:cNvSpPr>
          <p:nvPr>
            <p:ph type="ctrTitle" hasCustomPrompt="1"/>
          </p:nvPr>
        </p:nvSpPr>
        <p:spPr>
          <a:xfrm>
            <a:off x="489651" y="1620171"/>
            <a:ext cx="5450973" cy="1879003"/>
          </a:xfrm>
        </p:spPr>
        <p:txBody>
          <a:bodyPr anchor="b"/>
          <a:lstStyle>
            <a:lvl1pPr algn="l">
              <a:defRPr sz="7600">
                <a:solidFill>
                  <a:srgbClr val="FFE500"/>
                </a:solidFill>
              </a:defRPr>
            </a:lvl1pPr>
          </a:lstStyle>
          <a:p>
            <a:r>
              <a:rPr lang="sv-SE" dirty="0"/>
              <a:t>Skriv rubrik</a:t>
            </a:r>
          </a:p>
        </p:txBody>
      </p:sp>
      <p:sp>
        <p:nvSpPr>
          <p:cNvPr id="3" name="Underrubrik 2">
            <a:extLst>
              <a:ext uri="{FF2B5EF4-FFF2-40B4-BE49-F238E27FC236}">
                <a16:creationId xmlns:a16="http://schemas.microsoft.com/office/drawing/2014/main" id="{85D3520F-DE1F-AC83-FFF4-30F9074602E0}"/>
              </a:ext>
            </a:extLst>
          </p:cNvPr>
          <p:cNvSpPr>
            <a:spLocks noGrp="1"/>
          </p:cNvSpPr>
          <p:nvPr>
            <p:ph type="subTitle" idx="1" hasCustomPrompt="1"/>
          </p:nvPr>
        </p:nvSpPr>
        <p:spPr>
          <a:xfrm>
            <a:off x="489651" y="3808246"/>
            <a:ext cx="5450378" cy="1599435"/>
          </a:xfrm>
        </p:spPr>
        <p:txBody>
          <a:bodyPr/>
          <a:lstStyle>
            <a:lvl1pPr marL="0" indent="0" algn="l">
              <a:spcBef>
                <a:spcPts val="0"/>
              </a:spcBef>
              <a:buNone/>
              <a:defRPr sz="4000">
                <a:solidFill>
                  <a:schemeClr val="bg1"/>
                </a:solidFill>
              </a:defRPr>
            </a:lvl1pPr>
            <a:lvl2pPr marL="646693" indent="0" algn="ctr">
              <a:buNone/>
              <a:defRPr sz="2829"/>
            </a:lvl2pPr>
            <a:lvl3pPr marL="1293383" indent="0" algn="ctr">
              <a:buNone/>
              <a:defRPr sz="2546"/>
            </a:lvl3pPr>
            <a:lvl4pPr marL="1940076" indent="0" algn="ctr">
              <a:buNone/>
              <a:defRPr sz="2263"/>
            </a:lvl4pPr>
            <a:lvl5pPr marL="2586769" indent="0" algn="ctr">
              <a:buNone/>
              <a:defRPr sz="2263"/>
            </a:lvl5pPr>
            <a:lvl6pPr marL="3233462" indent="0" algn="ctr">
              <a:buNone/>
              <a:defRPr sz="2263"/>
            </a:lvl6pPr>
            <a:lvl7pPr marL="3880152" indent="0" algn="ctr">
              <a:buNone/>
              <a:defRPr sz="2263"/>
            </a:lvl7pPr>
            <a:lvl8pPr marL="4526845" indent="0" algn="ctr">
              <a:buNone/>
              <a:defRPr sz="2263"/>
            </a:lvl8pPr>
            <a:lvl9pPr marL="5173538" indent="0" algn="ctr">
              <a:buNone/>
              <a:defRPr sz="2263"/>
            </a:lvl9pPr>
          </a:lstStyle>
          <a:p>
            <a:r>
              <a:rPr lang="sv-SE" dirty="0"/>
              <a:t>Skriv underrubrik</a:t>
            </a:r>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11" name="Bildobjekt 6" descr="En bild som visar text, Teckensnitt, logotyp, Grafik&#10;&#10;AI-genererat innehåll kan vara felaktigt.">
            <a:extLst>
              <a:ext uri="{FF2B5EF4-FFF2-40B4-BE49-F238E27FC236}">
                <a16:creationId xmlns:a16="http://schemas.microsoft.com/office/drawing/2014/main" id="{DDC5FD87-5A2D-670D-BD5D-0C00998D39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16063" y="0"/>
            <a:ext cx="1241937" cy="1254113"/>
          </a:xfrm>
          <a:prstGeom prst="rect">
            <a:avLst/>
          </a:prstGeom>
        </p:spPr>
      </p:pic>
    </p:spTree>
    <p:extLst>
      <p:ext uri="{BB962C8B-B14F-4D97-AF65-F5344CB8AC3E}">
        <p14:creationId xmlns:p14="http://schemas.microsoft.com/office/powerpoint/2010/main" val="34818699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sida (gul rubrik)">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2AC0AD97-3AF8-81EC-7BA9-1E72BE716025}"/>
              </a:ext>
            </a:extLst>
          </p:cNvPr>
          <p:cNvSpPr>
            <a:spLocks noGrp="1"/>
          </p:cNvSpPr>
          <p:nvPr>
            <p:ph type="pic" sz="quarter" idx="13"/>
          </p:nvPr>
        </p:nvSpPr>
        <p:spPr>
          <a:xfrm>
            <a:off x="152400" y="155575"/>
            <a:ext cx="6575987" cy="11880849"/>
          </a:xfrm>
          <a:custGeom>
            <a:avLst/>
            <a:gdLst>
              <a:gd name="csX0" fmla="*/ 0 w 6575987"/>
              <a:gd name="csY0" fmla="*/ 0 h 11880849"/>
              <a:gd name="csX1" fmla="*/ 5463663 w 6575987"/>
              <a:gd name="csY1" fmla="*/ 0 h 11880849"/>
              <a:gd name="csX2" fmla="*/ 5463663 w 6575987"/>
              <a:gd name="csY2" fmla="*/ 1098538 h 11880849"/>
              <a:gd name="csX3" fmla="*/ 6575987 w 6575987"/>
              <a:gd name="csY3" fmla="*/ 1098538 h 11880849"/>
              <a:gd name="csX4" fmla="*/ 6575987 w 6575987"/>
              <a:gd name="csY4" fmla="*/ 11880849 h 11880849"/>
              <a:gd name="csX5" fmla="*/ 0 w 6575987"/>
              <a:gd name="csY5" fmla="*/ 11880849 h 11880849"/>
            </a:gdLst>
            <a:ahLst/>
            <a:cxnLst>
              <a:cxn ang="0">
                <a:pos x="csX0" y="csY0"/>
              </a:cxn>
              <a:cxn ang="0">
                <a:pos x="csX1" y="csY1"/>
              </a:cxn>
              <a:cxn ang="0">
                <a:pos x="csX2" y="csY2"/>
              </a:cxn>
              <a:cxn ang="0">
                <a:pos x="csX3" y="csY3"/>
              </a:cxn>
              <a:cxn ang="0">
                <a:pos x="csX4" y="csY4"/>
              </a:cxn>
              <a:cxn ang="0">
                <a:pos x="csX5" y="csY5"/>
              </a:cxn>
            </a:cxnLst>
            <a:rect l="l" t="t" r="r" b="b"/>
            <a:pathLst>
              <a:path w="6575987" h="11880849">
                <a:moveTo>
                  <a:pt x="0" y="0"/>
                </a:moveTo>
                <a:lnTo>
                  <a:pt x="5463663" y="0"/>
                </a:lnTo>
                <a:lnTo>
                  <a:pt x="5463663" y="1098538"/>
                </a:lnTo>
                <a:lnTo>
                  <a:pt x="6575987" y="1098538"/>
                </a:lnTo>
                <a:lnTo>
                  <a:pt x="6575987" y="11880849"/>
                </a:lnTo>
                <a:lnTo>
                  <a:pt x="0" y="11880849"/>
                </a:lnTo>
                <a:close/>
              </a:path>
            </a:pathLst>
          </a:custGeom>
          <a:blipFill dpi="0" rotWithShape="1">
            <a:blip r:embed="rId2">
              <a:extLst>
                <a:ext uri="{28A0092B-C50C-407E-A947-70E740481C1C}">
                  <a14:useLocalDpi xmlns:a14="http://schemas.microsoft.com/office/drawing/2010/main" val="0"/>
                </a:ext>
              </a:extLst>
            </a:blip>
            <a:srcRect/>
            <a:stretch>
              <a:fillRect l="-110548" r="-110548"/>
            </a:stretch>
          </a:blipFill>
        </p:spPr>
        <p:txBody>
          <a:bodyPr wrap="square">
            <a:noAutofit/>
          </a:bodyPr>
          <a:lstStyle>
            <a:lvl1pPr>
              <a:buNone/>
              <a:defRPr/>
            </a:lvl1pPr>
          </a:lstStyle>
          <a:p>
            <a:r>
              <a:rPr lang="sv-SE"/>
              <a:t>Klicka på ikonen för att lägga till en bild</a:t>
            </a:r>
            <a:endParaRPr lang="sv-SE" dirty="0"/>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9" name="Rubrik 8">
            <a:extLst>
              <a:ext uri="{FF2B5EF4-FFF2-40B4-BE49-F238E27FC236}">
                <a16:creationId xmlns:a16="http://schemas.microsoft.com/office/drawing/2014/main" id="{4DB138FD-98B9-3503-45EC-14E65A581659}"/>
              </a:ext>
            </a:extLst>
          </p:cNvPr>
          <p:cNvSpPr>
            <a:spLocks noGrp="1"/>
          </p:cNvSpPr>
          <p:nvPr>
            <p:ph type="title" hasCustomPrompt="1"/>
          </p:nvPr>
        </p:nvSpPr>
        <p:spPr/>
        <p:txBody>
          <a:bodyPr/>
          <a:lstStyle>
            <a:lvl1pPr>
              <a:defRPr>
                <a:solidFill>
                  <a:srgbClr val="FFE500"/>
                </a:solidFill>
              </a:defRPr>
            </a:lvl1pPr>
          </a:lstStyle>
          <a:p>
            <a:r>
              <a:rPr lang="sv-SE" dirty="0"/>
              <a:t>Rubrik</a:t>
            </a:r>
          </a:p>
        </p:txBody>
      </p:sp>
    </p:spTree>
    <p:extLst>
      <p:ext uri="{BB962C8B-B14F-4D97-AF65-F5344CB8AC3E}">
        <p14:creationId xmlns:p14="http://schemas.microsoft.com/office/powerpoint/2010/main" val="3818565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5EC725C-1237-AB19-85F4-77EB3E42C83D}"/>
              </a:ext>
            </a:extLst>
          </p:cNvPr>
          <p:cNvSpPr>
            <a:spLocks noGrp="1"/>
          </p:cNvSpPr>
          <p:nvPr>
            <p:ph idx="1" hasCustomPrompt="1"/>
          </p:nvPr>
        </p:nvSpPr>
        <p:spPr>
          <a:xfrm>
            <a:off x="489651" y="3058416"/>
            <a:ext cx="5450973" cy="7922529"/>
          </a:xfrm>
        </p:spPr>
        <p:txBody>
          <a:bodyPr/>
          <a:lstStyle>
            <a:lvl1pPr>
              <a:defRPr/>
            </a:lvl1pPr>
          </a:lstStyle>
          <a:p>
            <a:pPr lvl="0"/>
            <a:r>
              <a:rPr lang="sv-SE" dirty="0"/>
              <a:t>Skriv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24D34923-E673-9682-5B18-56AC8526F1DE}"/>
              </a:ext>
            </a:extLst>
          </p:cNvPr>
          <p:cNvSpPr>
            <a:spLocks noGrp="1"/>
          </p:cNvSpPr>
          <p:nvPr>
            <p:ph type="dt" sz="half" idx="10"/>
          </p:nvPr>
        </p:nvSpPr>
        <p:spPr>
          <a:xfrm>
            <a:off x="4640803" y="11454376"/>
            <a:ext cx="1543050" cy="310558"/>
          </a:xfrm>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0145E6AA-C32D-8BE6-AFF9-A7358BE3D1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E23DB0A-C656-9F4A-AD91-E73CBD021E3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11" name="Rubrik 10">
            <a:extLst>
              <a:ext uri="{FF2B5EF4-FFF2-40B4-BE49-F238E27FC236}">
                <a16:creationId xmlns:a16="http://schemas.microsoft.com/office/drawing/2014/main" id="{419F392D-7987-FFD8-DF47-0E05C704F35B}"/>
              </a:ext>
            </a:extLst>
          </p:cNvPr>
          <p:cNvSpPr>
            <a:spLocks noGrp="1"/>
          </p:cNvSpPr>
          <p:nvPr>
            <p:ph type="title" hasCustomPrompt="1"/>
          </p:nvPr>
        </p:nvSpPr>
        <p:spPr>
          <a:xfrm>
            <a:off x="489651" y="1620170"/>
            <a:ext cx="5450973" cy="1026408"/>
          </a:xfrm>
        </p:spPr>
        <p:txBody>
          <a:bodyPr/>
          <a:lstStyle>
            <a:lvl1pPr>
              <a:defRPr/>
            </a:lvl1pPr>
          </a:lstStyle>
          <a:p>
            <a:r>
              <a:rPr lang="sv-SE" dirty="0"/>
              <a:t>Skriv rubrik</a:t>
            </a:r>
          </a:p>
        </p:txBody>
      </p:sp>
    </p:spTree>
    <p:extLst>
      <p:ext uri="{BB962C8B-B14F-4D97-AF65-F5344CB8AC3E}">
        <p14:creationId xmlns:p14="http://schemas.microsoft.com/office/powerpoint/2010/main" val="2265738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Rubrik 5">
            <a:extLst>
              <a:ext uri="{FF2B5EF4-FFF2-40B4-BE49-F238E27FC236}">
                <a16:creationId xmlns:a16="http://schemas.microsoft.com/office/drawing/2014/main" id="{A5264750-2315-E75E-6A0C-A5FD57A9E9B3}"/>
              </a:ext>
            </a:extLst>
          </p:cNvPr>
          <p:cNvSpPr>
            <a:spLocks noGrp="1"/>
          </p:cNvSpPr>
          <p:nvPr>
            <p:ph type="title" hasCustomPrompt="1"/>
          </p:nvPr>
        </p:nvSpPr>
        <p:spPr/>
        <p:txBody>
          <a:bodyPr/>
          <a:lstStyle>
            <a:lvl1pPr>
              <a:defRPr/>
            </a:lvl1pPr>
          </a:lstStyle>
          <a:p>
            <a:r>
              <a:rPr lang="sv-SE" dirty="0"/>
              <a:t>Skriv rubrik</a:t>
            </a:r>
          </a:p>
        </p:txBody>
      </p:sp>
    </p:spTree>
    <p:extLst>
      <p:ext uri="{BB962C8B-B14F-4D97-AF65-F5344CB8AC3E}">
        <p14:creationId xmlns:p14="http://schemas.microsoft.com/office/powerpoint/2010/main" val="3407652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4AE4EB1-7DEA-AC7B-D541-5D588036A4E8}"/>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3" name="Platshållare för sidfot 2">
            <a:extLst>
              <a:ext uri="{FF2B5EF4-FFF2-40B4-BE49-F238E27FC236}">
                <a16:creationId xmlns:a16="http://schemas.microsoft.com/office/drawing/2014/main" id="{17D79C48-EED1-1D27-F4AB-392B3D60611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8DC36B1-B510-EFD9-12D6-3619B5922DCD}"/>
              </a:ext>
            </a:extLst>
          </p:cNvPr>
          <p:cNvSpPr>
            <a:spLocks noGrp="1"/>
          </p:cNvSpPr>
          <p:nvPr>
            <p:ph type="sldNum" sz="quarter" idx="12"/>
          </p:nvPr>
        </p:nvSpPr>
        <p:spPr/>
        <p:txBody>
          <a:bodyPr/>
          <a:lstStyle/>
          <a:p>
            <a:fld id="{6C8ACD64-223D-4F87-8446-ED9C3AEBED7D}" type="slidenum">
              <a:rPr lang="sv-SE" smtClean="0"/>
              <a:t>‹#›</a:t>
            </a:fld>
            <a:endParaRPr lang="sv-SE"/>
          </a:p>
        </p:txBody>
      </p:sp>
    </p:spTree>
    <p:extLst>
      <p:ext uri="{BB962C8B-B14F-4D97-AF65-F5344CB8AC3E}">
        <p14:creationId xmlns:p14="http://schemas.microsoft.com/office/powerpoint/2010/main" val="416807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nehåll och 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9A587E1F-EFC0-BF68-FC47-33587168E009}"/>
              </a:ext>
            </a:extLst>
          </p:cNvPr>
          <p:cNvSpPr>
            <a:spLocks noGrp="1"/>
          </p:cNvSpPr>
          <p:nvPr>
            <p:ph type="pic" sz="quarter" idx="13"/>
          </p:nvPr>
        </p:nvSpPr>
        <p:spPr>
          <a:xfrm>
            <a:off x="152400" y="6095999"/>
            <a:ext cx="6575425" cy="5940425"/>
          </a:xfrm>
          <a:prstGeom prst="rect">
            <a:avLst/>
          </a:prstGeom>
          <a:solidFill>
            <a:schemeClr val="bg1">
              <a:lumMod val="75000"/>
            </a:schemeClr>
          </a:solidFill>
        </p:spPr>
        <p:txBody>
          <a:bodyPr wrap="square">
            <a:noAutofit/>
          </a:bodyPr>
          <a:lstStyle>
            <a:lvl1pPr>
              <a:buNone/>
              <a:defRPr sz="100"/>
            </a:lvl1pPr>
          </a:lstStyle>
          <a:p>
            <a:r>
              <a:rPr lang="sv-SE"/>
              <a:t>Klicka på ikonen för att lägga till en bild</a:t>
            </a:r>
            <a:endParaRPr lang="sv-SE" dirty="0"/>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489651" y="3058417"/>
            <a:ext cx="5450973" cy="2655014"/>
          </a:xfrm>
        </p:spPr>
        <p:txBody>
          <a:bodyPr/>
          <a:lstStyle>
            <a:lvl1pPr>
              <a:defRPr/>
            </a:lvl1pPr>
          </a:lstStyle>
          <a:p>
            <a:pPr lvl="0"/>
            <a:r>
              <a:rPr lang="sv-SE" dirty="0"/>
              <a:t>Skriv text</a:t>
            </a:r>
          </a:p>
          <a:p>
            <a:pPr lvl="1"/>
            <a:r>
              <a:rPr lang="sv-SE" dirty="0"/>
              <a:t>Nivå två</a:t>
            </a:r>
          </a:p>
          <a:p>
            <a:pPr lvl="2"/>
            <a:r>
              <a:rPr lang="sv-SE" dirty="0"/>
              <a:t>Nivå tre</a:t>
            </a:r>
          </a:p>
          <a:p>
            <a:pPr lvl="3"/>
            <a:r>
              <a:rPr lang="sv-SE" dirty="0"/>
              <a:t>Nivå fyra</a:t>
            </a:r>
          </a:p>
          <a:p>
            <a:pPr lvl="4"/>
            <a:r>
              <a:rPr lang="sv-SE" dirty="0"/>
              <a:t>Nivå fem</a:t>
            </a:r>
          </a:p>
        </p:txBody>
      </p:sp>
      <p:sp>
        <p:nvSpPr>
          <p:cNvPr id="8" name="Rubrik 7">
            <a:extLst>
              <a:ext uri="{FF2B5EF4-FFF2-40B4-BE49-F238E27FC236}">
                <a16:creationId xmlns:a16="http://schemas.microsoft.com/office/drawing/2014/main" id="{0BCEFAB9-0A02-E869-9CB2-8C34E2DB0FC9}"/>
              </a:ext>
            </a:extLst>
          </p:cNvPr>
          <p:cNvSpPr>
            <a:spLocks noGrp="1"/>
          </p:cNvSpPr>
          <p:nvPr>
            <p:ph type="title" hasCustomPrompt="1"/>
          </p:nvPr>
        </p:nvSpPr>
        <p:spPr/>
        <p:txBody>
          <a:bodyPr/>
          <a:lstStyle>
            <a:lvl1pPr>
              <a:defRPr/>
            </a:lvl1pPr>
          </a:lstStyle>
          <a:p>
            <a:r>
              <a:rPr lang="sv-SE" dirty="0"/>
              <a:t>Skriv rubrik</a:t>
            </a:r>
          </a:p>
        </p:txBody>
      </p:sp>
    </p:spTree>
    <p:extLst>
      <p:ext uri="{BB962C8B-B14F-4D97-AF65-F5344CB8AC3E}">
        <p14:creationId xmlns:p14="http://schemas.microsoft.com/office/powerpoint/2010/main" val="1010402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och innehåll">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6CB38D4B-7F89-E7FC-B359-4A958B503435}"/>
              </a:ext>
            </a:extLst>
          </p:cNvPr>
          <p:cNvSpPr>
            <a:spLocks noGrp="1"/>
          </p:cNvSpPr>
          <p:nvPr>
            <p:ph type="pic" sz="quarter" idx="13"/>
          </p:nvPr>
        </p:nvSpPr>
        <p:spPr>
          <a:xfrm>
            <a:off x="152400" y="155575"/>
            <a:ext cx="6575425" cy="5940425"/>
          </a:xfrm>
          <a:custGeom>
            <a:avLst/>
            <a:gdLst>
              <a:gd name="csX0" fmla="*/ 0 w 6575425"/>
              <a:gd name="csY0" fmla="*/ 0 h 5940425"/>
              <a:gd name="csX1" fmla="*/ 5463663 w 6575425"/>
              <a:gd name="csY1" fmla="*/ 0 h 5940425"/>
              <a:gd name="csX2" fmla="*/ 5463663 w 6575425"/>
              <a:gd name="csY2" fmla="*/ 1098538 h 5940425"/>
              <a:gd name="csX3" fmla="*/ 6575425 w 6575425"/>
              <a:gd name="csY3" fmla="*/ 1098538 h 5940425"/>
              <a:gd name="csX4" fmla="*/ 6575425 w 6575425"/>
              <a:gd name="csY4" fmla="*/ 5940425 h 5940425"/>
              <a:gd name="csX5" fmla="*/ 0 w 6575425"/>
              <a:gd name="csY5" fmla="*/ 5940425 h 5940425"/>
            </a:gdLst>
            <a:ahLst/>
            <a:cxnLst>
              <a:cxn ang="0">
                <a:pos x="csX0" y="csY0"/>
              </a:cxn>
              <a:cxn ang="0">
                <a:pos x="csX1" y="csY1"/>
              </a:cxn>
              <a:cxn ang="0">
                <a:pos x="csX2" y="csY2"/>
              </a:cxn>
              <a:cxn ang="0">
                <a:pos x="csX3" y="csY3"/>
              </a:cxn>
              <a:cxn ang="0">
                <a:pos x="csX4" y="csY4"/>
              </a:cxn>
              <a:cxn ang="0">
                <a:pos x="csX5" y="csY5"/>
              </a:cxn>
            </a:cxnLst>
            <a:rect l="l" t="t" r="r" b="b"/>
            <a:pathLst>
              <a:path w="6575425" h="5940425">
                <a:moveTo>
                  <a:pt x="0" y="0"/>
                </a:moveTo>
                <a:lnTo>
                  <a:pt x="5463663" y="0"/>
                </a:lnTo>
                <a:lnTo>
                  <a:pt x="5463663" y="1098538"/>
                </a:lnTo>
                <a:lnTo>
                  <a:pt x="6575425" y="1098538"/>
                </a:lnTo>
                <a:lnTo>
                  <a:pt x="6575425" y="5940425"/>
                </a:lnTo>
                <a:lnTo>
                  <a:pt x="0" y="5940425"/>
                </a:lnTo>
                <a:close/>
              </a:path>
            </a:pathLst>
          </a:custGeom>
          <a:solidFill>
            <a:schemeClr val="bg1">
              <a:lumMod val="75000"/>
            </a:schemeClr>
          </a:solidFill>
        </p:spPr>
        <p:txBody>
          <a:bodyPr wrap="square">
            <a:noAutofit/>
          </a:bodyPr>
          <a:lstStyle>
            <a:lvl1pPr>
              <a:buNone/>
              <a:defRPr sz="100"/>
            </a:lvl1pPr>
          </a:lstStyle>
          <a:p>
            <a:r>
              <a:rPr lang="sv-SE"/>
              <a:t>Klicka på ikonen för att lägga till en bild</a:t>
            </a:r>
            <a:endParaRPr lang="sv-SE" dirty="0"/>
          </a:p>
        </p:txBody>
      </p:sp>
      <p:sp>
        <p:nvSpPr>
          <p:cNvPr id="3" name="Platshållare för datum 2">
            <a:extLst>
              <a:ext uri="{FF2B5EF4-FFF2-40B4-BE49-F238E27FC236}">
                <a16:creationId xmlns:a16="http://schemas.microsoft.com/office/drawing/2014/main" id="{B6EEBAF7-AA84-DA18-AF81-21D54AB87DEB}"/>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4" name="Platshållare för sidfot 3">
            <a:extLst>
              <a:ext uri="{FF2B5EF4-FFF2-40B4-BE49-F238E27FC236}">
                <a16:creationId xmlns:a16="http://schemas.microsoft.com/office/drawing/2014/main" id="{4C2173EC-1931-FDD4-2A1E-29B64653BA9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EA908D-FCAD-AA69-C450-C7AFFB7235E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6" name="Platshållare för innehåll 2">
            <a:extLst>
              <a:ext uri="{FF2B5EF4-FFF2-40B4-BE49-F238E27FC236}">
                <a16:creationId xmlns:a16="http://schemas.microsoft.com/office/drawing/2014/main" id="{7E97AA7B-1F01-1268-3B61-6D56CAA70E80}"/>
              </a:ext>
            </a:extLst>
          </p:cNvPr>
          <p:cNvSpPr>
            <a:spLocks noGrp="1"/>
          </p:cNvSpPr>
          <p:nvPr>
            <p:ph idx="1" hasCustomPrompt="1"/>
          </p:nvPr>
        </p:nvSpPr>
        <p:spPr>
          <a:xfrm>
            <a:off x="489651" y="8325932"/>
            <a:ext cx="5450973" cy="2655014"/>
          </a:xfrm>
        </p:spPr>
        <p:txBody>
          <a:bodyPr/>
          <a:lstStyle>
            <a:lvl1pPr>
              <a:defRPr/>
            </a:lvl1pPr>
          </a:lstStyle>
          <a:p>
            <a:pPr lvl="0"/>
            <a:r>
              <a:rPr lang="sv-SE" dirty="0"/>
              <a:t>Skriv text</a:t>
            </a:r>
          </a:p>
          <a:p>
            <a:pPr lvl="1"/>
            <a:r>
              <a:rPr lang="sv-SE" dirty="0"/>
              <a:t>Nivå två</a:t>
            </a:r>
          </a:p>
          <a:p>
            <a:pPr lvl="2"/>
            <a:r>
              <a:rPr lang="sv-SE" dirty="0"/>
              <a:t>Nivå tre</a:t>
            </a:r>
          </a:p>
          <a:p>
            <a:pPr lvl="3"/>
            <a:r>
              <a:rPr lang="sv-SE" dirty="0"/>
              <a:t>Nivå fyra</a:t>
            </a:r>
          </a:p>
          <a:p>
            <a:pPr lvl="4"/>
            <a:r>
              <a:rPr lang="sv-SE" dirty="0"/>
              <a:t>Nivå fem</a:t>
            </a:r>
          </a:p>
        </p:txBody>
      </p:sp>
      <p:sp>
        <p:nvSpPr>
          <p:cNvPr id="8" name="Rubrik 7">
            <a:extLst>
              <a:ext uri="{FF2B5EF4-FFF2-40B4-BE49-F238E27FC236}">
                <a16:creationId xmlns:a16="http://schemas.microsoft.com/office/drawing/2014/main" id="{0BCEFAB9-0A02-E869-9CB2-8C34E2DB0FC9}"/>
              </a:ext>
            </a:extLst>
          </p:cNvPr>
          <p:cNvSpPr>
            <a:spLocks noGrp="1"/>
          </p:cNvSpPr>
          <p:nvPr>
            <p:ph type="title" hasCustomPrompt="1"/>
          </p:nvPr>
        </p:nvSpPr>
        <p:spPr>
          <a:xfrm>
            <a:off x="489652" y="6764588"/>
            <a:ext cx="5450377" cy="1149505"/>
          </a:xfrm>
        </p:spPr>
        <p:txBody>
          <a:bodyPr/>
          <a:lstStyle>
            <a:lvl1pPr>
              <a:defRPr/>
            </a:lvl1pPr>
          </a:lstStyle>
          <a:p>
            <a:r>
              <a:rPr lang="sv-SE" dirty="0"/>
              <a:t>Skriv rubrik</a:t>
            </a:r>
          </a:p>
        </p:txBody>
      </p:sp>
    </p:spTree>
    <p:extLst>
      <p:ext uri="{BB962C8B-B14F-4D97-AF65-F5344CB8AC3E}">
        <p14:creationId xmlns:p14="http://schemas.microsoft.com/office/powerpoint/2010/main" val="3245602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Helsidesbild">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3D46D7A-91D2-03CC-1EC0-F0B548AD3B5E}"/>
              </a:ext>
            </a:extLst>
          </p:cNvPr>
          <p:cNvSpPr>
            <a:spLocks noGrp="1"/>
          </p:cNvSpPr>
          <p:nvPr>
            <p:ph type="pic" sz="quarter" idx="13"/>
          </p:nvPr>
        </p:nvSpPr>
        <p:spPr>
          <a:xfrm>
            <a:off x="152400" y="155575"/>
            <a:ext cx="6575425" cy="11880849"/>
          </a:xfrm>
          <a:custGeom>
            <a:avLst/>
            <a:gdLst>
              <a:gd name="csX0" fmla="*/ 0 w 6575425"/>
              <a:gd name="csY0" fmla="*/ 0 h 11880849"/>
              <a:gd name="csX1" fmla="*/ 5463663 w 6575425"/>
              <a:gd name="csY1" fmla="*/ 0 h 11880849"/>
              <a:gd name="csX2" fmla="*/ 5463663 w 6575425"/>
              <a:gd name="csY2" fmla="*/ 1098538 h 11880849"/>
              <a:gd name="csX3" fmla="*/ 6575425 w 6575425"/>
              <a:gd name="csY3" fmla="*/ 1098538 h 11880849"/>
              <a:gd name="csX4" fmla="*/ 6575425 w 6575425"/>
              <a:gd name="csY4" fmla="*/ 11880849 h 11880849"/>
              <a:gd name="csX5" fmla="*/ 0 w 6575425"/>
              <a:gd name="csY5" fmla="*/ 11880849 h 11880849"/>
            </a:gdLst>
            <a:ahLst/>
            <a:cxnLst>
              <a:cxn ang="0">
                <a:pos x="csX0" y="csY0"/>
              </a:cxn>
              <a:cxn ang="0">
                <a:pos x="csX1" y="csY1"/>
              </a:cxn>
              <a:cxn ang="0">
                <a:pos x="csX2" y="csY2"/>
              </a:cxn>
              <a:cxn ang="0">
                <a:pos x="csX3" y="csY3"/>
              </a:cxn>
              <a:cxn ang="0">
                <a:pos x="csX4" y="csY4"/>
              </a:cxn>
              <a:cxn ang="0">
                <a:pos x="csX5" y="csY5"/>
              </a:cxn>
            </a:cxnLst>
            <a:rect l="l" t="t" r="r" b="b"/>
            <a:pathLst>
              <a:path w="6575425" h="11880849">
                <a:moveTo>
                  <a:pt x="0" y="0"/>
                </a:moveTo>
                <a:lnTo>
                  <a:pt x="5463663" y="0"/>
                </a:lnTo>
                <a:lnTo>
                  <a:pt x="5463663" y="1098538"/>
                </a:lnTo>
                <a:lnTo>
                  <a:pt x="6575425" y="1098538"/>
                </a:lnTo>
                <a:lnTo>
                  <a:pt x="6575425" y="11880849"/>
                </a:lnTo>
                <a:lnTo>
                  <a:pt x="0" y="11880849"/>
                </a:lnTo>
                <a:close/>
              </a:path>
            </a:pathLst>
          </a:custGeom>
          <a:solidFill>
            <a:schemeClr val="bg1">
              <a:lumMod val="75000"/>
            </a:schemeClr>
          </a:solidFill>
        </p:spPr>
        <p:txBody>
          <a:bodyPr wrap="square">
            <a:noAutofit/>
          </a:bodyPr>
          <a:lstStyle>
            <a:lvl1pPr>
              <a:buNone/>
              <a:defRPr sz="100"/>
            </a:lvl1pPr>
          </a:lstStyle>
          <a:p>
            <a:r>
              <a:rPr lang="sv-SE"/>
              <a:t>Klicka på ikonen för att lägga till en bild</a:t>
            </a:r>
            <a:endParaRPr lang="sv-SE" dirty="0"/>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pic>
        <p:nvPicPr>
          <p:cNvPr id="9" name="Bildobjekt 6" descr="En bild som visar text, Teckensnitt, logotyp, Grafik&#10;&#10;AI-genererat innehåll kan vara felaktigt.">
            <a:extLst>
              <a:ext uri="{FF2B5EF4-FFF2-40B4-BE49-F238E27FC236}">
                <a16:creationId xmlns:a16="http://schemas.microsoft.com/office/drawing/2014/main" id="{33E00462-E027-86C2-A79E-D6AE3FAFE4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16063" y="0"/>
            <a:ext cx="1241937" cy="1254113"/>
          </a:xfrm>
          <a:prstGeom prst="rect">
            <a:avLst/>
          </a:prstGeom>
        </p:spPr>
      </p:pic>
    </p:spTree>
    <p:extLst>
      <p:ext uri="{BB962C8B-B14F-4D97-AF65-F5344CB8AC3E}">
        <p14:creationId xmlns:p14="http://schemas.microsoft.com/office/powerpoint/2010/main" val="922031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Helsidesbild och text (svart)">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1955AF4-3EF8-F65D-17AA-79AB35364F3B}"/>
              </a:ext>
            </a:extLst>
          </p:cNvPr>
          <p:cNvSpPr>
            <a:spLocks noGrp="1"/>
          </p:cNvSpPr>
          <p:nvPr>
            <p:ph type="pic" sz="quarter" idx="13"/>
          </p:nvPr>
        </p:nvSpPr>
        <p:spPr>
          <a:xfrm>
            <a:off x="152400" y="155575"/>
            <a:ext cx="6575987" cy="11880849"/>
          </a:xfrm>
          <a:custGeom>
            <a:avLst/>
            <a:gdLst>
              <a:gd name="csX0" fmla="*/ 0 w 6575987"/>
              <a:gd name="csY0" fmla="*/ 0 h 11880849"/>
              <a:gd name="csX1" fmla="*/ 5463663 w 6575987"/>
              <a:gd name="csY1" fmla="*/ 0 h 11880849"/>
              <a:gd name="csX2" fmla="*/ 5463663 w 6575987"/>
              <a:gd name="csY2" fmla="*/ 1098538 h 11880849"/>
              <a:gd name="csX3" fmla="*/ 6575987 w 6575987"/>
              <a:gd name="csY3" fmla="*/ 1098538 h 11880849"/>
              <a:gd name="csX4" fmla="*/ 6575987 w 6575987"/>
              <a:gd name="csY4" fmla="*/ 11880849 h 11880849"/>
              <a:gd name="csX5" fmla="*/ 0 w 6575987"/>
              <a:gd name="csY5" fmla="*/ 11880849 h 11880849"/>
            </a:gdLst>
            <a:ahLst/>
            <a:cxnLst>
              <a:cxn ang="0">
                <a:pos x="csX0" y="csY0"/>
              </a:cxn>
              <a:cxn ang="0">
                <a:pos x="csX1" y="csY1"/>
              </a:cxn>
              <a:cxn ang="0">
                <a:pos x="csX2" y="csY2"/>
              </a:cxn>
              <a:cxn ang="0">
                <a:pos x="csX3" y="csY3"/>
              </a:cxn>
              <a:cxn ang="0">
                <a:pos x="csX4" y="csY4"/>
              </a:cxn>
              <a:cxn ang="0">
                <a:pos x="csX5" y="csY5"/>
              </a:cxn>
            </a:cxnLst>
            <a:rect l="l" t="t" r="r" b="b"/>
            <a:pathLst>
              <a:path w="6575987" h="11880849">
                <a:moveTo>
                  <a:pt x="0" y="0"/>
                </a:moveTo>
                <a:lnTo>
                  <a:pt x="5463663" y="0"/>
                </a:lnTo>
                <a:lnTo>
                  <a:pt x="5463663" y="1098538"/>
                </a:lnTo>
                <a:lnTo>
                  <a:pt x="6575987" y="1098538"/>
                </a:lnTo>
                <a:lnTo>
                  <a:pt x="6575987" y="11880849"/>
                </a:lnTo>
                <a:lnTo>
                  <a:pt x="0" y="11880849"/>
                </a:lnTo>
                <a:close/>
              </a:path>
            </a:pathLst>
          </a:custGeom>
          <a:solidFill>
            <a:schemeClr val="bg1">
              <a:lumMod val="75000"/>
            </a:schemeClr>
          </a:solidFill>
        </p:spPr>
        <p:txBody>
          <a:bodyPr wrap="square">
            <a:noAutofit/>
          </a:bodyPr>
          <a:lstStyle>
            <a:lvl1pPr>
              <a:buNone/>
              <a:defRPr sz="100"/>
            </a:lvl1pPr>
          </a:lstStyle>
          <a:p>
            <a:r>
              <a:rPr lang="sv-SE"/>
              <a:t>Klicka på ikonen för att lägga till en bild</a:t>
            </a:r>
            <a:endParaRPr lang="sv-SE" dirty="0"/>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3" name="Platshållare för innehåll 2">
            <a:extLst>
              <a:ext uri="{FF2B5EF4-FFF2-40B4-BE49-F238E27FC236}">
                <a16:creationId xmlns:a16="http://schemas.microsoft.com/office/drawing/2014/main" id="{40308812-22E4-484B-A098-742B0F518FFF}"/>
              </a:ext>
            </a:extLst>
          </p:cNvPr>
          <p:cNvSpPr>
            <a:spLocks noGrp="1"/>
          </p:cNvSpPr>
          <p:nvPr>
            <p:ph idx="1" hasCustomPrompt="1"/>
          </p:nvPr>
        </p:nvSpPr>
        <p:spPr>
          <a:xfrm>
            <a:off x="489651" y="3058417"/>
            <a:ext cx="5450973" cy="2655014"/>
          </a:xfrm>
        </p:spPr>
        <p:txBody>
          <a:bodyPr/>
          <a:lstStyle>
            <a:lvl1pPr>
              <a:defRPr/>
            </a:lvl1pPr>
          </a:lstStyle>
          <a:p>
            <a:pPr lvl="0"/>
            <a:r>
              <a:rPr lang="sv-SE" dirty="0"/>
              <a:t>Skriv text</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7">
            <a:extLst>
              <a:ext uri="{FF2B5EF4-FFF2-40B4-BE49-F238E27FC236}">
                <a16:creationId xmlns:a16="http://schemas.microsoft.com/office/drawing/2014/main" id="{EF2B969A-7BE0-314C-F762-BBADF4502944}"/>
              </a:ext>
            </a:extLst>
          </p:cNvPr>
          <p:cNvSpPr>
            <a:spLocks noGrp="1"/>
          </p:cNvSpPr>
          <p:nvPr>
            <p:ph type="title" hasCustomPrompt="1"/>
          </p:nvPr>
        </p:nvSpPr>
        <p:spPr>
          <a:xfrm>
            <a:off x="489652" y="1614726"/>
            <a:ext cx="5450377" cy="1031852"/>
          </a:xfrm>
        </p:spPr>
        <p:txBody>
          <a:bodyPr/>
          <a:lstStyle>
            <a:lvl1pPr>
              <a:defRPr/>
            </a:lvl1pPr>
          </a:lstStyle>
          <a:p>
            <a:r>
              <a:rPr lang="sv-SE" dirty="0"/>
              <a:t>Skriv rubrik</a:t>
            </a:r>
          </a:p>
        </p:txBody>
      </p:sp>
      <p:pic>
        <p:nvPicPr>
          <p:cNvPr id="9" name="Bildobjekt 6" descr="En bild som visar text, Teckensnitt, logotyp, Grafik&#10;&#10;AI-genererat innehåll kan vara felaktigt.">
            <a:extLst>
              <a:ext uri="{FF2B5EF4-FFF2-40B4-BE49-F238E27FC236}">
                <a16:creationId xmlns:a16="http://schemas.microsoft.com/office/drawing/2014/main" id="{D419A437-7EA3-D509-AA25-A984465324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16063" y="0"/>
            <a:ext cx="1241937" cy="1254113"/>
          </a:xfrm>
          <a:prstGeom prst="rect">
            <a:avLst/>
          </a:prstGeom>
        </p:spPr>
      </p:pic>
    </p:spTree>
    <p:extLst>
      <p:ext uri="{BB962C8B-B14F-4D97-AF65-F5344CB8AC3E}">
        <p14:creationId xmlns:p14="http://schemas.microsoft.com/office/powerpoint/2010/main" val="1856045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Helsidesbild">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ED4BAE2A-D3ED-17D9-2C10-E7825C693B30}"/>
              </a:ext>
            </a:extLst>
          </p:cNvPr>
          <p:cNvSpPr>
            <a:spLocks noGrp="1"/>
          </p:cNvSpPr>
          <p:nvPr>
            <p:ph type="pic" sz="quarter" idx="13"/>
          </p:nvPr>
        </p:nvSpPr>
        <p:spPr>
          <a:xfrm>
            <a:off x="152400" y="155575"/>
            <a:ext cx="6575425" cy="11880849"/>
          </a:xfrm>
          <a:custGeom>
            <a:avLst/>
            <a:gdLst>
              <a:gd name="csX0" fmla="*/ 0 w 6575425"/>
              <a:gd name="csY0" fmla="*/ 0 h 11880849"/>
              <a:gd name="csX1" fmla="*/ 5463663 w 6575425"/>
              <a:gd name="csY1" fmla="*/ 0 h 11880849"/>
              <a:gd name="csX2" fmla="*/ 5463663 w 6575425"/>
              <a:gd name="csY2" fmla="*/ 1098538 h 11880849"/>
              <a:gd name="csX3" fmla="*/ 6575425 w 6575425"/>
              <a:gd name="csY3" fmla="*/ 1098538 h 11880849"/>
              <a:gd name="csX4" fmla="*/ 6575425 w 6575425"/>
              <a:gd name="csY4" fmla="*/ 11880849 h 11880849"/>
              <a:gd name="csX5" fmla="*/ 0 w 6575425"/>
              <a:gd name="csY5" fmla="*/ 11880849 h 11880849"/>
            </a:gdLst>
            <a:ahLst/>
            <a:cxnLst>
              <a:cxn ang="0">
                <a:pos x="csX0" y="csY0"/>
              </a:cxn>
              <a:cxn ang="0">
                <a:pos x="csX1" y="csY1"/>
              </a:cxn>
              <a:cxn ang="0">
                <a:pos x="csX2" y="csY2"/>
              </a:cxn>
              <a:cxn ang="0">
                <a:pos x="csX3" y="csY3"/>
              </a:cxn>
              <a:cxn ang="0">
                <a:pos x="csX4" y="csY4"/>
              </a:cxn>
              <a:cxn ang="0">
                <a:pos x="csX5" y="csY5"/>
              </a:cxn>
            </a:cxnLst>
            <a:rect l="l" t="t" r="r" b="b"/>
            <a:pathLst>
              <a:path w="6575425" h="11880849">
                <a:moveTo>
                  <a:pt x="0" y="0"/>
                </a:moveTo>
                <a:lnTo>
                  <a:pt x="5463663" y="0"/>
                </a:lnTo>
                <a:lnTo>
                  <a:pt x="5463663" y="1098538"/>
                </a:lnTo>
                <a:lnTo>
                  <a:pt x="6575425" y="1098538"/>
                </a:lnTo>
                <a:lnTo>
                  <a:pt x="6575425" y="11880849"/>
                </a:lnTo>
                <a:lnTo>
                  <a:pt x="0" y="11880849"/>
                </a:lnTo>
                <a:close/>
              </a:path>
            </a:pathLst>
          </a:custGeom>
          <a:solidFill>
            <a:schemeClr val="bg1">
              <a:lumMod val="75000"/>
            </a:schemeClr>
          </a:solidFill>
        </p:spPr>
        <p:txBody>
          <a:bodyPr wrap="square">
            <a:noAutofit/>
          </a:bodyPr>
          <a:lstStyle>
            <a:lvl1pPr>
              <a:buNone/>
              <a:defRPr sz="100"/>
            </a:lvl1pPr>
          </a:lstStyle>
          <a:p>
            <a:r>
              <a:rPr lang="sv-SE"/>
              <a:t>Klicka på ikonen för att lägga till en bild</a:t>
            </a:r>
            <a:endParaRPr lang="sv-SE" dirty="0"/>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3" name="Platshållare för innehåll 2">
            <a:extLst>
              <a:ext uri="{FF2B5EF4-FFF2-40B4-BE49-F238E27FC236}">
                <a16:creationId xmlns:a16="http://schemas.microsoft.com/office/drawing/2014/main" id="{40308812-22E4-484B-A098-742B0F518FFF}"/>
              </a:ext>
            </a:extLst>
          </p:cNvPr>
          <p:cNvSpPr>
            <a:spLocks noGrp="1"/>
          </p:cNvSpPr>
          <p:nvPr>
            <p:ph idx="1" hasCustomPrompt="1"/>
          </p:nvPr>
        </p:nvSpPr>
        <p:spPr>
          <a:xfrm>
            <a:off x="489651" y="3058417"/>
            <a:ext cx="5450973" cy="265501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Skriv text</a:t>
            </a:r>
          </a:p>
          <a:p>
            <a:pPr lvl="1"/>
            <a:r>
              <a:rPr lang="sv-SE" dirty="0"/>
              <a:t>Nivå två</a:t>
            </a:r>
          </a:p>
          <a:p>
            <a:pPr lvl="2"/>
            <a:r>
              <a:rPr lang="sv-SE" dirty="0"/>
              <a:t>Nivå tre</a:t>
            </a:r>
          </a:p>
          <a:p>
            <a:pPr lvl="3"/>
            <a:r>
              <a:rPr lang="sv-SE" dirty="0"/>
              <a:t>Nivå fyra</a:t>
            </a:r>
          </a:p>
          <a:p>
            <a:pPr lvl="4"/>
            <a:r>
              <a:rPr lang="sv-SE" dirty="0"/>
              <a:t>Nivå fem</a:t>
            </a:r>
          </a:p>
        </p:txBody>
      </p:sp>
      <p:sp>
        <p:nvSpPr>
          <p:cNvPr id="7" name="Rubrik 7">
            <a:extLst>
              <a:ext uri="{FF2B5EF4-FFF2-40B4-BE49-F238E27FC236}">
                <a16:creationId xmlns:a16="http://schemas.microsoft.com/office/drawing/2014/main" id="{EF2B969A-7BE0-314C-F762-BBADF4502944}"/>
              </a:ext>
            </a:extLst>
          </p:cNvPr>
          <p:cNvSpPr>
            <a:spLocks noGrp="1"/>
          </p:cNvSpPr>
          <p:nvPr>
            <p:ph type="title" hasCustomPrompt="1"/>
          </p:nvPr>
        </p:nvSpPr>
        <p:spPr>
          <a:xfrm>
            <a:off x="489652" y="1620170"/>
            <a:ext cx="5450377" cy="1026408"/>
          </a:xfrm>
        </p:spPr>
        <p:txBody>
          <a:bodyPr/>
          <a:lstStyle>
            <a:lvl1pPr>
              <a:defRPr>
                <a:solidFill>
                  <a:srgbClr val="FFE500"/>
                </a:solidFill>
              </a:defRPr>
            </a:lvl1pPr>
          </a:lstStyle>
          <a:p>
            <a:r>
              <a:rPr lang="sv-SE" dirty="0"/>
              <a:t>Skriv rubrik</a:t>
            </a:r>
          </a:p>
        </p:txBody>
      </p:sp>
      <p:pic>
        <p:nvPicPr>
          <p:cNvPr id="9" name="Bildobjekt 6" descr="En bild som visar text, Teckensnitt, logotyp, Grafik&#10;&#10;AI-genererat innehåll kan vara felaktigt.">
            <a:extLst>
              <a:ext uri="{FF2B5EF4-FFF2-40B4-BE49-F238E27FC236}">
                <a16:creationId xmlns:a16="http://schemas.microsoft.com/office/drawing/2014/main" id="{7DB0B25F-E213-3CFF-5F09-658D59BBE8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16063" y="0"/>
            <a:ext cx="1241937" cy="1254113"/>
          </a:xfrm>
          <a:prstGeom prst="rect">
            <a:avLst/>
          </a:prstGeom>
        </p:spPr>
      </p:pic>
    </p:spTree>
    <p:extLst>
      <p:ext uri="{BB962C8B-B14F-4D97-AF65-F5344CB8AC3E}">
        <p14:creationId xmlns:p14="http://schemas.microsoft.com/office/powerpoint/2010/main" val="327625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vå bilder">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CDCD1DC9-00AA-0D34-809D-E30DAB9E4D5D}"/>
              </a:ext>
            </a:extLst>
          </p:cNvPr>
          <p:cNvSpPr>
            <a:spLocks noGrp="1"/>
          </p:cNvSpPr>
          <p:nvPr>
            <p:ph type="pic" sz="quarter" idx="13"/>
          </p:nvPr>
        </p:nvSpPr>
        <p:spPr>
          <a:xfrm>
            <a:off x="152400" y="155575"/>
            <a:ext cx="6575425" cy="5862635"/>
          </a:xfrm>
          <a:custGeom>
            <a:avLst/>
            <a:gdLst>
              <a:gd name="csX0" fmla="*/ 0 w 6575425"/>
              <a:gd name="csY0" fmla="*/ 0 h 5862635"/>
              <a:gd name="csX1" fmla="*/ 5463663 w 6575425"/>
              <a:gd name="csY1" fmla="*/ 0 h 5862635"/>
              <a:gd name="csX2" fmla="*/ 5463663 w 6575425"/>
              <a:gd name="csY2" fmla="*/ 1098538 h 5862635"/>
              <a:gd name="csX3" fmla="*/ 6575425 w 6575425"/>
              <a:gd name="csY3" fmla="*/ 1098538 h 5862635"/>
              <a:gd name="csX4" fmla="*/ 6575425 w 6575425"/>
              <a:gd name="csY4" fmla="*/ 5862635 h 5862635"/>
              <a:gd name="csX5" fmla="*/ 0 w 6575425"/>
              <a:gd name="csY5" fmla="*/ 5862635 h 5862635"/>
            </a:gdLst>
            <a:ahLst/>
            <a:cxnLst>
              <a:cxn ang="0">
                <a:pos x="csX0" y="csY0"/>
              </a:cxn>
              <a:cxn ang="0">
                <a:pos x="csX1" y="csY1"/>
              </a:cxn>
              <a:cxn ang="0">
                <a:pos x="csX2" y="csY2"/>
              </a:cxn>
              <a:cxn ang="0">
                <a:pos x="csX3" y="csY3"/>
              </a:cxn>
              <a:cxn ang="0">
                <a:pos x="csX4" y="csY4"/>
              </a:cxn>
              <a:cxn ang="0">
                <a:pos x="csX5" y="csY5"/>
              </a:cxn>
            </a:cxnLst>
            <a:rect l="l" t="t" r="r" b="b"/>
            <a:pathLst>
              <a:path w="6575425" h="5862635">
                <a:moveTo>
                  <a:pt x="0" y="0"/>
                </a:moveTo>
                <a:lnTo>
                  <a:pt x="5463663" y="0"/>
                </a:lnTo>
                <a:lnTo>
                  <a:pt x="5463663" y="1098538"/>
                </a:lnTo>
                <a:lnTo>
                  <a:pt x="6575425" y="1098538"/>
                </a:lnTo>
                <a:lnTo>
                  <a:pt x="6575425" y="5862635"/>
                </a:lnTo>
                <a:lnTo>
                  <a:pt x="0" y="5862635"/>
                </a:lnTo>
                <a:close/>
              </a:path>
            </a:pathLst>
          </a:custGeom>
          <a:solidFill>
            <a:schemeClr val="bg1">
              <a:lumMod val="75000"/>
            </a:schemeClr>
          </a:solidFill>
        </p:spPr>
        <p:txBody>
          <a:bodyPr wrap="square">
            <a:noAutofit/>
          </a:bodyPr>
          <a:lstStyle>
            <a:lvl1pPr>
              <a:buNone/>
              <a:defRPr sz="100"/>
            </a:lvl1pPr>
          </a:lstStyle>
          <a:p>
            <a:r>
              <a:rPr lang="sv-SE"/>
              <a:t>Klicka på ikonen för att lägga till en bild</a:t>
            </a:r>
            <a:endParaRPr lang="sv-SE" dirty="0"/>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7" name="Rubrik 7">
            <a:extLst>
              <a:ext uri="{FF2B5EF4-FFF2-40B4-BE49-F238E27FC236}">
                <a16:creationId xmlns:a16="http://schemas.microsoft.com/office/drawing/2014/main" id="{EF2B969A-7BE0-314C-F762-BBADF4502944}"/>
              </a:ext>
            </a:extLst>
          </p:cNvPr>
          <p:cNvSpPr>
            <a:spLocks noGrp="1"/>
          </p:cNvSpPr>
          <p:nvPr>
            <p:ph type="title" hasCustomPrompt="1"/>
          </p:nvPr>
        </p:nvSpPr>
        <p:spPr>
          <a:xfrm>
            <a:off x="489652" y="1614724"/>
            <a:ext cx="5450377" cy="1031853"/>
          </a:xfrm>
        </p:spPr>
        <p:txBody>
          <a:bodyPr/>
          <a:lstStyle>
            <a:lvl1pPr>
              <a:defRPr/>
            </a:lvl1pPr>
          </a:lstStyle>
          <a:p>
            <a:r>
              <a:rPr lang="sv-SE" dirty="0"/>
              <a:t>Skriv rubrik</a:t>
            </a:r>
          </a:p>
        </p:txBody>
      </p:sp>
      <p:sp>
        <p:nvSpPr>
          <p:cNvPr id="11" name="Platshållare för bild 1">
            <a:extLst>
              <a:ext uri="{FF2B5EF4-FFF2-40B4-BE49-F238E27FC236}">
                <a16:creationId xmlns:a16="http://schemas.microsoft.com/office/drawing/2014/main" id="{5EEB10E1-0B70-0962-25DF-68DC107543F8}"/>
              </a:ext>
            </a:extLst>
          </p:cNvPr>
          <p:cNvSpPr>
            <a:spLocks noGrp="1"/>
          </p:cNvSpPr>
          <p:nvPr>
            <p:ph type="pic" sz="quarter" idx="14"/>
          </p:nvPr>
        </p:nvSpPr>
        <p:spPr>
          <a:xfrm>
            <a:off x="152400" y="6173789"/>
            <a:ext cx="6575425" cy="5862636"/>
          </a:xfrm>
          <a:prstGeom prst="rect">
            <a:avLst/>
          </a:prstGeom>
          <a:solidFill>
            <a:schemeClr val="bg1">
              <a:lumMod val="75000"/>
            </a:schemeClr>
          </a:solidFill>
        </p:spPr>
        <p:txBody>
          <a:bodyPr wrap="square">
            <a:noAutofit/>
          </a:bodyPr>
          <a:lstStyle>
            <a:lvl1pPr>
              <a:buNone/>
              <a:defRPr sz="100"/>
            </a:lvl1pPr>
          </a:lstStyle>
          <a:p>
            <a:r>
              <a:rPr lang="sv-SE"/>
              <a:t>Klicka på ikonen för att lägga till en bild</a:t>
            </a:r>
            <a:endParaRPr lang="sv-SE" dirty="0"/>
          </a:p>
        </p:txBody>
      </p:sp>
      <p:pic>
        <p:nvPicPr>
          <p:cNvPr id="9" name="Bildobjekt 6" descr="En bild som visar text, Teckensnitt, logotyp, Grafik&#10;&#10;AI-genererat innehåll kan vara felaktigt.">
            <a:extLst>
              <a:ext uri="{FF2B5EF4-FFF2-40B4-BE49-F238E27FC236}">
                <a16:creationId xmlns:a16="http://schemas.microsoft.com/office/drawing/2014/main" id="{6CA9B20F-AB1B-FBE0-E245-F073105AF4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16063" y="0"/>
            <a:ext cx="1241937" cy="1254113"/>
          </a:xfrm>
          <a:prstGeom prst="rect">
            <a:avLst/>
          </a:prstGeom>
        </p:spPr>
      </p:pic>
    </p:spTree>
    <p:extLst>
      <p:ext uri="{BB962C8B-B14F-4D97-AF65-F5344CB8AC3E}">
        <p14:creationId xmlns:p14="http://schemas.microsoft.com/office/powerpoint/2010/main" val="4146419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re bilder">
    <p:spTree>
      <p:nvGrpSpPr>
        <p:cNvPr id="1" name=""/>
        <p:cNvGrpSpPr/>
        <p:nvPr/>
      </p:nvGrpSpPr>
      <p:grpSpPr>
        <a:xfrm>
          <a:off x="0" y="0"/>
          <a:ext cx="0" cy="0"/>
          <a:chOff x="0" y="0"/>
          <a:chExt cx="0" cy="0"/>
        </a:xfrm>
      </p:grpSpPr>
      <p:sp>
        <p:nvSpPr>
          <p:cNvPr id="11" name="Platshållare för bild 1">
            <a:extLst>
              <a:ext uri="{FF2B5EF4-FFF2-40B4-BE49-F238E27FC236}">
                <a16:creationId xmlns:a16="http://schemas.microsoft.com/office/drawing/2014/main" id="{5EEB10E1-0B70-0962-25DF-68DC107543F8}"/>
              </a:ext>
            </a:extLst>
          </p:cNvPr>
          <p:cNvSpPr>
            <a:spLocks noGrp="1"/>
          </p:cNvSpPr>
          <p:nvPr>
            <p:ph type="pic" sz="quarter" idx="14"/>
          </p:nvPr>
        </p:nvSpPr>
        <p:spPr>
          <a:xfrm>
            <a:off x="152401" y="6172025"/>
            <a:ext cx="3200400" cy="5864400"/>
          </a:xfrm>
          <a:prstGeom prst="rect">
            <a:avLst/>
          </a:prstGeom>
          <a:solidFill>
            <a:schemeClr val="bg1">
              <a:lumMod val="75000"/>
            </a:schemeClr>
          </a:solidFill>
        </p:spPr>
        <p:txBody>
          <a:bodyPr wrap="square">
            <a:noAutofit/>
          </a:bodyPr>
          <a:lstStyle>
            <a:lvl1pPr>
              <a:buNone/>
              <a:defRPr sz="100"/>
            </a:lvl1pPr>
          </a:lstStyle>
          <a:p>
            <a:r>
              <a:rPr lang="sv-SE"/>
              <a:t>Klicka på ikonen för att lägga till en bild</a:t>
            </a:r>
            <a:endParaRPr lang="sv-SE" dirty="0"/>
          </a:p>
        </p:txBody>
      </p:sp>
      <p:sp>
        <p:nvSpPr>
          <p:cNvPr id="10" name="Frihandsfigur: Form 9">
            <a:extLst>
              <a:ext uri="{FF2B5EF4-FFF2-40B4-BE49-F238E27FC236}">
                <a16:creationId xmlns:a16="http://schemas.microsoft.com/office/drawing/2014/main" id="{23727C8C-E730-6713-E044-7F44427AFC1C}"/>
              </a:ext>
            </a:extLst>
          </p:cNvPr>
          <p:cNvSpPr>
            <a:spLocks noGrp="1"/>
          </p:cNvSpPr>
          <p:nvPr>
            <p:ph type="pic" sz="quarter" idx="13"/>
          </p:nvPr>
        </p:nvSpPr>
        <p:spPr>
          <a:xfrm>
            <a:off x="152400" y="155575"/>
            <a:ext cx="6575425" cy="5864400"/>
          </a:xfrm>
          <a:prstGeom prst="rect">
            <a:avLst/>
          </a:prstGeom>
          <a:solidFill>
            <a:schemeClr val="bg1">
              <a:lumMod val="75000"/>
            </a:schemeClr>
          </a:solidFill>
        </p:spPr>
        <p:txBody>
          <a:bodyPr wrap="square">
            <a:noAutofit/>
          </a:bodyPr>
          <a:lstStyle>
            <a:lvl1pPr>
              <a:buNone/>
              <a:defRPr sz="100"/>
            </a:lvl1pPr>
          </a:lstStyle>
          <a:p>
            <a:r>
              <a:rPr lang="sv-SE"/>
              <a:t>Klicka på ikonen för att lägga till en bild</a:t>
            </a:r>
            <a:endParaRPr lang="sv-SE" dirty="0"/>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7" name="Rubrik 7">
            <a:extLst>
              <a:ext uri="{FF2B5EF4-FFF2-40B4-BE49-F238E27FC236}">
                <a16:creationId xmlns:a16="http://schemas.microsoft.com/office/drawing/2014/main" id="{EF2B969A-7BE0-314C-F762-BBADF4502944}"/>
              </a:ext>
            </a:extLst>
          </p:cNvPr>
          <p:cNvSpPr>
            <a:spLocks noGrp="1"/>
          </p:cNvSpPr>
          <p:nvPr>
            <p:ph type="title" hasCustomPrompt="1"/>
          </p:nvPr>
        </p:nvSpPr>
        <p:spPr>
          <a:xfrm>
            <a:off x="489652" y="1497073"/>
            <a:ext cx="5450377" cy="1149505"/>
          </a:xfrm>
        </p:spPr>
        <p:txBody>
          <a:bodyPr/>
          <a:lstStyle>
            <a:lvl1pPr>
              <a:defRPr/>
            </a:lvl1pPr>
          </a:lstStyle>
          <a:p>
            <a:r>
              <a:rPr lang="sv-SE" dirty="0"/>
              <a:t>Skriv rubrik</a:t>
            </a:r>
          </a:p>
        </p:txBody>
      </p:sp>
      <p:pic>
        <p:nvPicPr>
          <p:cNvPr id="2" name="Bildobjekt 6" descr="En bild som visar text, Teckensnitt, logotyp, Grafik&#10;&#10;AI-genererat innehåll kan vara felaktigt.">
            <a:extLst>
              <a:ext uri="{FF2B5EF4-FFF2-40B4-BE49-F238E27FC236}">
                <a16:creationId xmlns:a16="http://schemas.microsoft.com/office/drawing/2014/main" id="{C61566A5-5E27-1475-9281-BAFE8E31C4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16063" y="0"/>
            <a:ext cx="1241937" cy="1254113"/>
          </a:xfrm>
          <a:prstGeom prst="rect">
            <a:avLst/>
          </a:prstGeom>
        </p:spPr>
      </p:pic>
      <p:sp>
        <p:nvSpPr>
          <p:cNvPr id="9" name="Platshållare för bild 1">
            <a:extLst>
              <a:ext uri="{FF2B5EF4-FFF2-40B4-BE49-F238E27FC236}">
                <a16:creationId xmlns:a16="http://schemas.microsoft.com/office/drawing/2014/main" id="{9C697A49-99F7-AC47-3308-8DC430A462B0}"/>
              </a:ext>
            </a:extLst>
          </p:cNvPr>
          <p:cNvSpPr>
            <a:spLocks noGrp="1"/>
          </p:cNvSpPr>
          <p:nvPr>
            <p:ph type="pic" sz="quarter" idx="15"/>
          </p:nvPr>
        </p:nvSpPr>
        <p:spPr>
          <a:xfrm>
            <a:off x="3527425" y="6172025"/>
            <a:ext cx="3200400" cy="5864400"/>
          </a:xfrm>
          <a:prstGeom prst="rect">
            <a:avLst/>
          </a:prstGeom>
          <a:solidFill>
            <a:schemeClr val="bg1">
              <a:lumMod val="75000"/>
            </a:schemeClr>
          </a:solidFill>
        </p:spPr>
        <p:txBody>
          <a:bodyPr wrap="square">
            <a:noAutofit/>
          </a:bodyPr>
          <a:lstStyle>
            <a:lvl1pPr>
              <a:buNone/>
              <a:defRPr sz="100"/>
            </a:lvl1pPr>
          </a:lstStyle>
          <a:p>
            <a:r>
              <a:rPr lang="sv-SE"/>
              <a:t>Klicka på ikonen för att lägga till en bild</a:t>
            </a:r>
            <a:endParaRPr lang="sv-SE" dirty="0"/>
          </a:p>
        </p:txBody>
      </p:sp>
    </p:spTree>
    <p:extLst>
      <p:ext uri="{BB962C8B-B14F-4D97-AF65-F5344CB8AC3E}">
        <p14:creationId xmlns:p14="http://schemas.microsoft.com/office/powerpoint/2010/main" val="406452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re bilder ">
    <p:spTree>
      <p:nvGrpSpPr>
        <p:cNvPr id="1" name=""/>
        <p:cNvGrpSpPr/>
        <p:nvPr/>
      </p:nvGrpSpPr>
      <p:grpSpPr>
        <a:xfrm>
          <a:off x="0" y="0"/>
          <a:ext cx="0" cy="0"/>
          <a:chOff x="0" y="0"/>
          <a:chExt cx="0" cy="0"/>
        </a:xfrm>
      </p:grpSpPr>
      <p:sp>
        <p:nvSpPr>
          <p:cNvPr id="11" name="Platshållare för bild 1">
            <a:extLst>
              <a:ext uri="{FF2B5EF4-FFF2-40B4-BE49-F238E27FC236}">
                <a16:creationId xmlns:a16="http://schemas.microsoft.com/office/drawing/2014/main" id="{5EEB10E1-0B70-0962-25DF-68DC107543F8}"/>
              </a:ext>
            </a:extLst>
          </p:cNvPr>
          <p:cNvSpPr>
            <a:spLocks noGrp="1"/>
          </p:cNvSpPr>
          <p:nvPr>
            <p:ph type="pic" sz="quarter" idx="14"/>
          </p:nvPr>
        </p:nvSpPr>
        <p:spPr>
          <a:xfrm>
            <a:off x="152400" y="155574"/>
            <a:ext cx="3200400" cy="5864400"/>
          </a:xfrm>
          <a:prstGeom prst="rect">
            <a:avLst/>
          </a:prstGeom>
          <a:solidFill>
            <a:schemeClr val="bg1">
              <a:lumMod val="75000"/>
            </a:schemeClr>
          </a:solidFill>
        </p:spPr>
        <p:txBody>
          <a:bodyPr wrap="square">
            <a:noAutofit/>
          </a:bodyPr>
          <a:lstStyle>
            <a:lvl1pPr>
              <a:buNone/>
              <a:defRPr sz="100"/>
            </a:lvl1pPr>
          </a:lstStyle>
          <a:p>
            <a:r>
              <a:rPr lang="sv-SE"/>
              <a:t>Klicka på ikonen för att lägga till en bild</a:t>
            </a:r>
            <a:endParaRPr lang="sv-SE" dirty="0"/>
          </a:p>
        </p:txBody>
      </p:sp>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7" name="Rubrik 7">
            <a:extLst>
              <a:ext uri="{FF2B5EF4-FFF2-40B4-BE49-F238E27FC236}">
                <a16:creationId xmlns:a16="http://schemas.microsoft.com/office/drawing/2014/main" id="{EF2B969A-7BE0-314C-F762-BBADF4502944}"/>
              </a:ext>
            </a:extLst>
          </p:cNvPr>
          <p:cNvSpPr>
            <a:spLocks noGrp="1"/>
          </p:cNvSpPr>
          <p:nvPr>
            <p:ph type="title" hasCustomPrompt="1"/>
          </p:nvPr>
        </p:nvSpPr>
        <p:spPr>
          <a:xfrm>
            <a:off x="489652" y="1614724"/>
            <a:ext cx="5450377" cy="1031853"/>
          </a:xfrm>
        </p:spPr>
        <p:txBody>
          <a:bodyPr/>
          <a:lstStyle>
            <a:lvl1pPr>
              <a:defRPr/>
            </a:lvl1pPr>
          </a:lstStyle>
          <a:p>
            <a:r>
              <a:rPr lang="sv-SE" dirty="0"/>
              <a:t>Skriv rubrik</a:t>
            </a:r>
          </a:p>
        </p:txBody>
      </p:sp>
      <p:sp>
        <p:nvSpPr>
          <p:cNvPr id="8" name="Platshållare för bild 1">
            <a:extLst>
              <a:ext uri="{FF2B5EF4-FFF2-40B4-BE49-F238E27FC236}">
                <a16:creationId xmlns:a16="http://schemas.microsoft.com/office/drawing/2014/main" id="{752A81D5-592C-0C46-F0D4-AC3E957D784B}"/>
              </a:ext>
            </a:extLst>
          </p:cNvPr>
          <p:cNvSpPr>
            <a:spLocks noGrp="1"/>
          </p:cNvSpPr>
          <p:nvPr>
            <p:ph type="pic" sz="quarter" idx="13"/>
          </p:nvPr>
        </p:nvSpPr>
        <p:spPr>
          <a:xfrm>
            <a:off x="152400" y="6172025"/>
            <a:ext cx="6575986" cy="5864400"/>
          </a:xfrm>
          <a:prstGeom prst="rect">
            <a:avLst/>
          </a:prstGeom>
          <a:solidFill>
            <a:schemeClr val="bg1">
              <a:lumMod val="75000"/>
            </a:schemeClr>
          </a:solidFill>
        </p:spPr>
        <p:txBody>
          <a:bodyPr wrap="square">
            <a:noAutofit/>
          </a:bodyPr>
          <a:lstStyle>
            <a:lvl1pPr>
              <a:buNone/>
              <a:defRPr sz="100"/>
            </a:lvl1pPr>
          </a:lstStyle>
          <a:p>
            <a:r>
              <a:rPr lang="sv-SE"/>
              <a:t>Klicka på ikonen för att lägga till en bild</a:t>
            </a:r>
            <a:endParaRPr lang="sv-SE" dirty="0"/>
          </a:p>
        </p:txBody>
      </p:sp>
      <p:sp>
        <p:nvSpPr>
          <p:cNvPr id="10" name="Free-form: Shape 9">
            <a:extLst>
              <a:ext uri="{FF2B5EF4-FFF2-40B4-BE49-F238E27FC236}">
                <a16:creationId xmlns:a16="http://schemas.microsoft.com/office/drawing/2014/main" id="{0F2DDF3F-7841-140C-044F-921232200519}"/>
              </a:ext>
            </a:extLst>
          </p:cNvPr>
          <p:cNvSpPr>
            <a:spLocks noGrp="1"/>
          </p:cNvSpPr>
          <p:nvPr>
            <p:ph type="pic" sz="quarter" idx="15"/>
          </p:nvPr>
        </p:nvSpPr>
        <p:spPr>
          <a:xfrm>
            <a:off x="3527986" y="155574"/>
            <a:ext cx="3200400" cy="5864400"/>
          </a:xfrm>
          <a:custGeom>
            <a:avLst/>
            <a:gdLst>
              <a:gd name="csX0" fmla="*/ 0 w 3200400"/>
              <a:gd name="csY0" fmla="*/ 0 h 5864400"/>
              <a:gd name="csX1" fmla="*/ 2088077 w 3200400"/>
              <a:gd name="csY1" fmla="*/ 0 h 5864400"/>
              <a:gd name="csX2" fmla="*/ 2088077 w 3200400"/>
              <a:gd name="csY2" fmla="*/ 1098539 h 5864400"/>
              <a:gd name="csX3" fmla="*/ 3200400 w 3200400"/>
              <a:gd name="csY3" fmla="*/ 1098539 h 5864400"/>
              <a:gd name="csX4" fmla="*/ 3200400 w 3200400"/>
              <a:gd name="csY4" fmla="*/ 5864400 h 5864400"/>
              <a:gd name="csX5" fmla="*/ 0 w 3200400"/>
              <a:gd name="csY5" fmla="*/ 5864400 h 5864400"/>
            </a:gdLst>
            <a:ahLst/>
            <a:cxnLst>
              <a:cxn ang="0">
                <a:pos x="csX0" y="csY0"/>
              </a:cxn>
              <a:cxn ang="0">
                <a:pos x="csX1" y="csY1"/>
              </a:cxn>
              <a:cxn ang="0">
                <a:pos x="csX2" y="csY2"/>
              </a:cxn>
              <a:cxn ang="0">
                <a:pos x="csX3" y="csY3"/>
              </a:cxn>
              <a:cxn ang="0">
                <a:pos x="csX4" y="csY4"/>
              </a:cxn>
              <a:cxn ang="0">
                <a:pos x="csX5" y="csY5"/>
              </a:cxn>
            </a:cxnLst>
            <a:rect l="l" t="t" r="r" b="b"/>
            <a:pathLst>
              <a:path w="3200400" h="5864400">
                <a:moveTo>
                  <a:pt x="0" y="0"/>
                </a:moveTo>
                <a:lnTo>
                  <a:pt x="2088077" y="0"/>
                </a:lnTo>
                <a:lnTo>
                  <a:pt x="2088077" y="1098539"/>
                </a:lnTo>
                <a:lnTo>
                  <a:pt x="3200400" y="1098539"/>
                </a:lnTo>
                <a:lnTo>
                  <a:pt x="3200400" y="5864400"/>
                </a:lnTo>
                <a:lnTo>
                  <a:pt x="0" y="5864400"/>
                </a:lnTo>
                <a:close/>
              </a:path>
            </a:pathLst>
          </a:custGeom>
          <a:solidFill>
            <a:schemeClr val="bg1">
              <a:lumMod val="75000"/>
            </a:schemeClr>
          </a:solidFill>
        </p:spPr>
        <p:txBody>
          <a:bodyPr wrap="square">
            <a:noAutofit/>
          </a:bodyPr>
          <a:lstStyle>
            <a:lvl1pPr>
              <a:buNone/>
              <a:defRPr sz="100"/>
            </a:lvl1pPr>
          </a:lstStyle>
          <a:p>
            <a:r>
              <a:rPr lang="sv-SE"/>
              <a:t>Klicka på ikonen för att lägga till en bild</a:t>
            </a:r>
            <a:endParaRPr lang="sv-SE" dirty="0"/>
          </a:p>
        </p:txBody>
      </p:sp>
      <p:pic>
        <p:nvPicPr>
          <p:cNvPr id="14" name="Bildobjekt 6" descr="En bild som visar text, Teckensnitt, logotyp, Grafik&#10;&#10;AI-genererat innehåll kan vara felaktigt.">
            <a:extLst>
              <a:ext uri="{FF2B5EF4-FFF2-40B4-BE49-F238E27FC236}">
                <a16:creationId xmlns:a16="http://schemas.microsoft.com/office/drawing/2014/main" id="{D0D7E486-2C91-EBC9-B82B-0E9BB81877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16063" y="0"/>
            <a:ext cx="1241937" cy="1254113"/>
          </a:xfrm>
          <a:prstGeom prst="rect">
            <a:avLst/>
          </a:prstGeom>
        </p:spPr>
      </p:pic>
    </p:spTree>
    <p:extLst>
      <p:ext uri="{BB962C8B-B14F-4D97-AF65-F5344CB8AC3E}">
        <p14:creationId xmlns:p14="http://schemas.microsoft.com/office/powerpoint/2010/main" val="2756471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Media">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CF8D8F8-3110-0D2A-4EF1-D5CF33CB4207}"/>
              </a:ext>
            </a:extLst>
          </p:cNvPr>
          <p:cNvSpPr>
            <a:spLocks noGrp="1"/>
          </p:cNvSpPr>
          <p:nvPr>
            <p:ph type="dt" sz="half" idx="10"/>
          </p:nvPr>
        </p:nvSpPr>
        <p:spPr/>
        <p:txBody>
          <a:bodyPr/>
          <a:lstStyle/>
          <a:p>
            <a:fld id="{CE301DB0-D17F-4836-AE1D-1A77F0510065}" type="datetimeFigureOut">
              <a:rPr lang="sv-SE" smtClean="0"/>
              <a:t>2026-09-23</a:t>
            </a:fld>
            <a:endParaRPr lang="sv-SE"/>
          </a:p>
        </p:txBody>
      </p:sp>
      <p:sp>
        <p:nvSpPr>
          <p:cNvPr id="5" name="Platshållare för sidfot 4">
            <a:extLst>
              <a:ext uri="{FF2B5EF4-FFF2-40B4-BE49-F238E27FC236}">
                <a16:creationId xmlns:a16="http://schemas.microsoft.com/office/drawing/2014/main" id="{42739A72-6561-A9A0-C001-B65556A6269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399434-C843-9EF5-A34F-0F2E0DD24089}"/>
              </a:ext>
            </a:extLst>
          </p:cNvPr>
          <p:cNvSpPr>
            <a:spLocks noGrp="1"/>
          </p:cNvSpPr>
          <p:nvPr>
            <p:ph type="sldNum" sz="quarter" idx="12"/>
          </p:nvPr>
        </p:nvSpPr>
        <p:spPr/>
        <p:txBody>
          <a:bodyPr/>
          <a:lstStyle/>
          <a:p>
            <a:fld id="{6C8ACD64-223D-4F87-8446-ED9C3AEBED7D}" type="slidenum">
              <a:rPr lang="sv-SE" smtClean="0"/>
              <a:t>‹#›</a:t>
            </a:fld>
            <a:endParaRPr lang="sv-SE"/>
          </a:p>
        </p:txBody>
      </p:sp>
      <p:sp>
        <p:nvSpPr>
          <p:cNvPr id="8" name="Platshållare för media 7">
            <a:extLst>
              <a:ext uri="{FF2B5EF4-FFF2-40B4-BE49-F238E27FC236}">
                <a16:creationId xmlns:a16="http://schemas.microsoft.com/office/drawing/2014/main" id="{9C0ADC85-6F17-5F2C-4C69-D5A409C6F80D}"/>
              </a:ext>
            </a:extLst>
          </p:cNvPr>
          <p:cNvSpPr>
            <a:spLocks noGrp="1"/>
          </p:cNvSpPr>
          <p:nvPr>
            <p:ph type="media" sz="quarter" idx="13"/>
          </p:nvPr>
        </p:nvSpPr>
        <p:spPr>
          <a:xfrm>
            <a:off x="152400" y="155575"/>
            <a:ext cx="6575425" cy="11880849"/>
          </a:xfrm>
          <a:prstGeom prst="rect">
            <a:avLst/>
          </a:prstGeom>
          <a:solidFill>
            <a:schemeClr val="tx1"/>
          </a:solidFill>
        </p:spPr>
        <p:txBody>
          <a:bodyPr wrap="square">
            <a:noAutofit/>
          </a:bodyPr>
          <a:lstStyle/>
          <a:p>
            <a:r>
              <a:rPr lang="sv-SE"/>
              <a:t>Klicka på ikonen för att lägga till ett medieklipp</a:t>
            </a:r>
          </a:p>
        </p:txBody>
      </p:sp>
    </p:spTree>
    <p:extLst>
      <p:ext uri="{BB962C8B-B14F-4D97-AF65-F5344CB8AC3E}">
        <p14:creationId xmlns:p14="http://schemas.microsoft.com/office/powerpoint/2010/main" val="369826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utsida">
    <p:spTree>
      <p:nvGrpSpPr>
        <p:cNvPr id="1" name=""/>
        <p:cNvGrpSpPr/>
        <p:nvPr/>
      </p:nvGrpSpPr>
      <p:grpSpPr>
        <a:xfrm>
          <a:off x="0" y="0"/>
          <a:ext cx="0" cy="0"/>
          <a:chOff x="0" y="0"/>
          <a:chExt cx="0" cy="0"/>
        </a:xfrm>
      </p:grpSpPr>
      <p:sp>
        <p:nvSpPr>
          <p:cNvPr id="12" name="Pil: femhörning 7">
            <a:extLst>
              <a:ext uri="{FF2B5EF4-FFF2-40B4-BE49-F238E27FC236}">
                <a16:creationId xmlns:a16="http://schemas.microsoft.com/office/drawing/2014/main" id="{5758059B-9D55-B510-A1C6-F6D12F5ECD6A}"/>
              </a:ext>
            </a:extLst>
          </p:cNvPr>
          <p:cNvSpPr/>
          <p:nvPr userDrawn="1"/>
        </p:nvSpPr>
        <p:spPr>
          <a:xfrm>
            <a:off x="157965" y="10027124"/>
            <a:ext cx="6405563" cy="2005925"/>
          </a:xfrm>
          <a:prstGeom prst="homePlate">
            <a:avLst>
              <a:gd name="adj" fmla="val 29246"/>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lIns="898000" rtlCol="0" anchor="ctr"/>
          <a:lstStyle/>
          <a:p>
            <a:pPr algn="l"/>
            <a:endParaRPr lang="sv-SE" sz="3742" i="1" dirty="0">
              <a:solidFill>
                <a:schemeClr val="tx1"/>
              </a:solidFill>
            </a:endParaRPr>
          </a:p>
        </p:txBody>
      </p:sp>
      <p:sp>
        <p:nvSpPr>
          <p:cNvPr id="11" name="Free-form: Shape 10">
            <a:extLst>
              <a:ext uri="{FF2B5EF4-FFF2-40B4-BE49-F238E27FC236}">
                <a16:creationId xmlns:a16="http://schemas.microsoft.com/office/drawing/2014/main" id="{F94CC765-63BA-CBD7-B95A-36C3552BE16C}"/>
              </a:ext>
            </a:extLst>
          </p:cNvPr>
          <p:cNvSpPr>
            <a:spLocks noGrp="1"/>
          </p:cNvSpPr>
          <p:nvPr>
            <p:ph type="pic" sz="quarter" idx="13"/>
          </p:nvPr>
        </p:nvSpPr>
        <p:spPr>
          <a:xfrm>
            <a:off x="152400" y="155575"/>
            <a:ext cx="6575987" cy="11880849"/>
          </a:xfrm>
          <a:custGeom>
            <a:avLst/>
            <a:gdLst>
              <a:gd name="csX0" fmla="*/ 0 w 6575987"/>
              <a:gd name="csY0" fmla="*/ 0 h 11880849"/>
              <a:gd name="csX1" fmla="*/ 5463663 w 6575987"/>
              <a:gd name="csY1" fmla="*/ 0 h 11880849"/>
              <a:gd name="csX2" fmla="*/ 5463663 w 6575987"/>
              <a:gd name="csY2" fmla="*/ 1098538 h 11880849"/>
              <a:gd name="csX3" fmla="*/ 6575987 w 6575987"/>
              <a:gd name="csY3" fmla="*/ 1098538 h 11880849"/>
              <a:gd name="csX4" fmla="*/ 6575987 w 6575987"/>
              <a:gd name="csY4" fmla="*/ 11880849 h 11880849"/>
              <a:gd name="csX5" fmla="*/ 5810733 w 6575987"/>
              <a:gd name="csY5" fmla="*/ 11880849 h 11880849"/>
              <a:gd name="csX6" fmla="*/ 6382776 w 6575987"/>
              <a:gd name="csY6" fmla="*/ 10902864 h 11880849"/>
              <a:gd name="csX7" fmla="*/ 5796123 w 6575987"/>
              <a:gd name="csY7" fmla="*/ 9899901 h 11880849"/>
              <a:gd name="csX8" fmla="*/ 0 w 6575987"/>
              <a:gd name="csY8" fmla="*/ 9899901 h 118808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575987" h="11880849">
                <a:moveTo>
                  <a:pt x="0" y="0"/>
                </a:moveTo>
                <a:lnTo>
                  <a:pt x="5463663" y="0"/>
                </a:lnTo>
                <a:lnTo>
                  <a:pt x="5463663" y="1098538"/>
                </a:lnTo>
                <a:lnTo>
                  <a:pt x="6575987" y="1098538"/>
                </a:lnTo>
                <a:lnTo>
                  <a:pt x="6575987" y="11880849"/>
                </a:lnTo>
                <a:lnTo>
                  <a:pt x="5810733" y="11880849"/>
                </a:lnTo>
                <a:lnTo>
                  <a:pt x="6382776" y="10902864"/>
                </a:lnTo>
                <a:lnTo>
                  <a:pt x="5796123" y="9899901"/>
                </a:lnTo>
                <a:lnTo>
                  <a:pt x="0" y="9899901"/>
                </a:lnTo>
                <a:close/>
              </a:path>
            </a:pathLst>
          </a:custGeom>
          <a:solidFill>
            <a:schemeClr val="bg1">
              <a:lumMod val="75000"/>
            </a:schemeClr>
          </a:solidFill>
        </p:spPr>
        <p:txBody>
          <a:bodyPr wrap="square">
            <a:noAutofit/>
          </a:bodyPr>
          <a:lstStyle>
            <a:lvl1pPr>
              <a:buNone/>
              <a:defRPr sz="100"/>
            </a:lvl1pPr>
          </a:lstStyle>
          <a:p>
            <a:r>
              <a:rPr lang="sv-SE"/>
              <a:t>Klicka på ikonen för att lägga till en bild</a:t>
            </a:r>
            <a:endParaRPr lang="sv-SE" dirty="0"/>
          </a:p>
        </p:txBody>
      </p:sp>
      <p:sp>
        <p:nvSpPr>
          <p:cNvPr id="4" name="Platshållare för text 16">
            <a:extLst>
              <a:ext uri="{FF2B5EF4-FFF2-40B4-BE49-F238E27FC236}">
                <a16:creationId xmlns:a16="http://schemas.microsoft.com/office/drawing/2014/main" id="{A027D284-0286-B632-DBBB-4300B3B67A08}"/>
              </a:ext>
            </a:extLst>
          </p:cNvPr>
          <p:cNvSpPr>
            <a:spLocks noGrp="1"/>
          </p:cNvSpPr>
          <p:nvPr>
            <p:ph type="body" sz="quarter" idx="15" hasCustomPrompt="1"/>
          </p:nvPr>
        </p:nvSpPr>
        <p:spPr>
          <a:xfrm>
            <a:off x="489652" y="10327758"/>
            <a:ext cx="2991088" cy="1428364"/>
          </a:xfrm>
        </p:spPr>
        <p:txBody>
          <a:bodyPr anchor="ctr"/>
          <a:lstStyle>
            <a:lvl1pPr>
              <a:spcBef>
                <a:spcPts val="0"/>
              </a:spcBef>
              <a:buNone/>
              <a:defRPr/>
            </a:lvl1pPr>
            <a:lvl2pPr>
              <a:buNone/>
              <a:defRPr/>
            </a:lvl2pPr>
            <a:lvl5pPr>
              <a:defRPr/>
            </a:lvl5pPr>
          </a:lstStyle>
          <a:p>
            <a:pPr lvl="0"/>
            <a:r>
              <a:rPr lang="sv-SE" dirty="0"/>
              <a:t>Skriv text</a:t>
            </a:r>
          </a:p>
        </p:txBody>
      </p:sp>
      <p:sp>
        <p:nvSpPr>
          <p:cNvPr id="9" name="Rubrik 1">
            <a:extLst>
              <a:ext uri="{FF2B5EF4-FFF2-40B4-BE49-F238E27FC236}">
                <a16:creationId xmlns:a16="http://schemas.microsoft.com/office/drawing/2014/main" id="{BFEB3532-E515-D69B-694A-9F3E8EFB384B}"/>
              </a:ext>
            </a:extLst>
          </p:cNvPr>
          <p:cNvSpPr>
            <a:spLocks noGrp="1"/>
          </p:cNvSpPr>
          <p:nvPr>
            <p:ph type="ctrTitle" hasCustomPrompt="1"/>
          </p:nvPr>
        </p:nvSpPr>
        <p:spPr>
          <a:xfrm>
            <a:off x="489651" y="1620171"/>
            <a:ext cx="5450973" cy="1879003"/>
          </a:xfrm>
        </p:spPr>
        <p:txBody>
          <a:bodyPr anchor="b"/>
          <a:lstStyle>
            <a:lvl1pPr algn="l">
              <a:defRPr sz="6930">
                <a:solidFill>
                  <a:srgbClr val="FFE500"/>
                </a:solidFill>
              </a:defRPr>
            </a:lvl1pPr>
          </a:lstStyle>
          <a:p>
            <a:r>
              <a:rPr lang="sv-SE" dirty="0"/>
              <a:t>Skriv rubrik</a:t>
            </a:r>
          </a:p>
        </p:txBody>
      </p:sp>
      <p:sp>
        <p:nvSpPr>
          <p:cNvPr id="10" name="Underrubrik 2">
            <a:extLst>
              <a:ext uri="{FF2B5EF4-FFF2-40B4-BE49-F238E27FC236}">
                <a16:creationId xmlns:a16="http://schemas.microsoft.com/office/drawing/2014/main" id="{7B6E8947-F3AF-A63F-846A-1C7C8C2D5F7B}"/>
              </a:ext>
            </a:extLst>
          </p:cNvPr>
          <p:cNvSpPr>
            <a:spLocks noGrp="1"/>
          </p:cNvSpPr>
          <p:nvPr>
            <p:ph type="subTitle" idx="1" hasCustomPrompt="1"/>
          </p:nvPr>
        </p:nvSpPr>
        <p:spPr>
          <a:xfrm>
            <a:off x="489651" y="3808246"/>
            <a:ext cx="5450378" cy="1599435"/>
          </a:xfrm>
        </p:spPr>
        <p:txBody>
          <a:bodyPr/>
          <a:lstStyle>
            <a:lvl1pPr marL="0" indent="0" algn="l">
              <a:spcBef>
                <a:spcPts val="0"/>
              </a:spcBef>
              <a:buNone/>
              <a:defRPr sz="3395">
                <a:solidFill>
                  <a:schemeClr val="bg1"/>
                </a:solidFill>
              </a:defRPr>
            </a:lvl1pPr>
            <a:lvl2pPr marL="646693" indent="0" algn="ctr">
              <a:buNone/>
              <a:defRPr sz="2829"/>
            </a:lvl2pPr>
            <a:lvl3pPr marL="1293383" indent="0" algn="ctr">
              <a:buNone/>
              <a:defRPr sz="2546"/>
            </a:lvl3pPr>
            <a:lvl4pPr marL="1940076" indent="0" algn="ctr">
              <a:buNone/>
              <a:defRPr sz="2263"/>
            </a:lvl4pPr>
            <a:lvl5pPr marL="2586769" indent="0" algn="ctr">
              <a:buNone/>
              <a:defRPr sz="2263"/>
            </a:lvl5pPr>
            <a:lvl6pPr marL="3233462" indent="0" algn="ctr">
              <a:buNone/>
              <a:defRPr sz="2263"/>
            </a:lvl6pPr>
            <a:lvl7pPr marL="3880152" indent="0" algn="ctr">
              <a:buNone/>
              <a:defRPr sz="2263"/>
            </a:lvl7pPr>
            <a:lvl8pPr marL="4526845" indent="0" algn="ctr">
              <a:buNone/>
              <a:defRPr sz="2263"/>
            </a:lvl8pPr>
            <a:lvl9pPr marL="5173538" indent="0" algn="ctr">
              <a:buNone/>
              <a:defRPr sz="2263"/>
            </a:lvl9pPr>
          </a:lstStyle>
          <a:p>
            <a:r>
              <a:rPr lang="sv-SE" dirty="0"/>
              <a:t>Skriv underrubrik</a:t>
            </a:r>
          </a:p>
        </p:txBody>
      </p:sp>
    </p:spTree>
    <p:extLst>
      <p:ext uri="{BB962C8B-B14F-4D97-AF65-F5344CB8AC3E}">
        <p14:creationId xmlns:p14="http://schemas.microsoft.com/office/powerpoint/2010/main" val="3965527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D32DA8AC-E73E-AC6C-157D-EE679337B850}"/>
              </a:ext>
            </a:extLst>
          </p:cNvPr>
          <p:cNvSpPr/>
          <p:nvPr userDrawn="1"/>
        </p:nvSpPr>
        <p:spPr>
          <a:xfrm>
            <a:off x="152400" y="155575"/>
            <a:ext cx="6575987" cy="11880850"/>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2546"/>
          </a:p>
        </p:txBody>
      </p:sp>
      <p:sp>
        <p:nvSpPr>
          <p:cNvPr id="2" name="Platshållare för rubrik 1">
            <a:extLst>
              <a:ext uri="{FF2B5EF4-FFF2-40B4-BE49-F238E27FC236}">
                <a16:creationId xmlns:a16="http://schemas.microsoft.com/office/drawing/2014/main" id="{7BDF418E-3126-FA1E-C490-02C0B1118088}"/>
              </a:ext>
            </a:extLst>
          </p:cNvPr>
          <p:cNvSpPr>
            <a:spLocks noGrp="1"/>
          </p:cNvSpPr>
          <p:nvPr>
            <p:ph type="title"/>
          </p:nvPr>
        </p:nvSpPr>
        <p:spPr>
          <a:xfrm>
            <a:off x="489652" y="1620170"/>
            <a:ext cx="5450377" cy="1026407"/>
          </a:xfrm>
          <a:prstGeom prst="rect">
            <a:avLst/>
          </a:prstGeom>
        </p:spPr>
        <p:txBody>
          <a:bodyPr vert="horz" lIns="0" tIns="0" rIns="0" bIns="0" rtlCol="0" anchor="b">
            <a:noAutofit/>
          </a:bodyPr>
          <a:lstStyle/>
          <a:p>
            <a:r>
              <a:rPr lang="sv-SE" dirty="0"/>
              <a:t>Rubrik</a:t>
            </a:r>
          </a:p>
        </p:txBody>
      </p:sp>
      <p:sp>
        <p:nvSpPr>
          <p:cNvPr id="3" name="Platshållare för text 2">
            <a:extLst>
              <a:ext uri="{FF2B5EF4-FFF2-40B4-BE49-F238E27FC236}">
                <a16:creationId xmlns:a16="http://schemas.microsoft.com/office/drawing/2014/main" id="{495E0DE2-2BCB-3BDC-54D8-E3AADF60D7F8}"/>
              </a:ext>
            </a:extLst>
          </p:cNvPr>
          <p:cNvSpPr>
            <a:spLocks noGrp="1"/>
          </p:cNvSpPr>
          <p:nvPr>
            <p:ph type="body" idx="1"/>
          </p:nvPr>
        </p:nvSpPr>
        <p:spPr>
          <a:xfrm>
            <a:off x="489652" y="3057505"/>
            <a:ext cx="5450377" cy="7930620"/>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460250FF-21C0-55F3-ADDA-B5CF3DCDF40A}"/>
              </a:ext>
            </a:extLst>
          </p:cNvPr>
          <p:cNvSpPr>
            <a:spLocks noGrp="1"/>
          </p:cNvSpPr>
          <p:nvPr>
            <p:ph type="dt" sz="half" idx="2"/>
          </p:nvPr>
        </p:nvSpPr>
        <p:spPr>
          <a:xfrm>
            <a:off x="4396979" y="11454377"/>
            <a:ext cx="1543050" cy="310558"/>
          </a:xfrm>
          <a:prstGeom prst="rect">
            <a:avLst/>
          </a:prstGeom>
        </p:spPr>
        <p:txBody>
          <a:bodyPr vert="horz" lIns="0" tIns="0" rIns="0" bIns="0" rtlCol="0" anchor="ctr"/>
          <a:lstStyle>
            <a:lvl1pPr algn="r">
              <a:defRPr sz="1000">
                <a:solidFill>
                  <a:schemeClr val="tx1"/>
                </a:solidFill>
              </a:defRPr>
            </a:lvl1pPr>
          </a:lstStyle>
          <a:p>
            <a:fld id="{CE301DB0-D17F-4836-AE1D-1A77F0510065}" type="datetimeFigureOut">
              <a:rPr lang="sv-SE" smtClean="0"/>
              <a:pPr/>
              <a:t>2026-09-23</a:t>
            </a:fld>
            <a:endParaRPr lang="sv-SE" sz="1000" dirty="0"/>
          </a:p>
        </p:txBody>
      </p:sp>
      <p:sp>
        <p:nvSpPr>
          <p:cNvPr id="5" name="Platshållare för sidfot 4">
            <a:extLst>
              <a:ext uri="{FF2B5EF4-FFF2-40B4-BE49-F238E27FC236}">
                <a16:creationId xmlns:a16="http://schemas.microsoft.com/office/drawing/2014/main" id="{7038D9A5-E2E8-3B41-F154-97BA02B6432A}"/>
              </a:ext>
            </a:extLst>
          </p:cNvPr>
          <p:cNvSpPr>
            <a:spLocks noGrp="1"/>
          </p:cNvSpPr>
          <p:nvPr>
            <p:ph type="ftr" sz="quarter" idx="3"/>
          </p:nvPr>
        </p:nvSpPr>
        <p:spPr>
          <a:xfrm>
            <a:off x="489651" y="11454377"/>
            <a:ext cx="3646621" cy="310558"/>
          </a:xfrm>
          <a:prstGeom prst="rect">
            <a:avLst/>
          </a:prstGeom>
        </p:spPr>
        <p:txBody>
          <a:bodyPr vert="horz" lIns="0" tIns="0" rIns="0" bIns="0" rtlCol="0" anchor="ctr"/>
          <a:lstStyle>
            <a:lvl1pPr algn="l">
              <a:defRPr sz="1000">
                <a:solidFill>
                  <a:schemeClr val="tx1"/>
                </a:solidFill>
              </a:defRPr>
            </a:lvl1pPr>
          </a:lstStyle>
          <a:p>
            <a:endParaRPr lang="sv-SE" sz="1000" dirty="0"/>
          </a:p>
        </p:txBody>
      </p:sp>
      <p:sp>
        <p:nvSpPr>
          <p:cNvPr id="6" name="Platshållare för bildnummer 5">
            <a:extLst>
              <a:ext uri="{FF2B5EF4-FFF2-40B4-BE49-F238E27FC236}">
                <a16:creationId xmlns:a16="http://schemas.microsoft.com/office/drawing/2014/main" id="{0E205B3B-519F-248E-3919-D0AD9F936C1F}"/>
              </a:ext>
            </a:extLst>
          </p:cNvPr>
          <p:cNvSpPr>
            <a:spLocks noGrp="1"/>
          </p:cNvSpPr>
          <p:nvPr>
            <p:ph type="sldNum" sz="quarter" idx="4"/>
          </p:nvPr>
        </p:nvSpPr>
        <p:spPr>
          <a:xfrm>
            <a:off x="6062811" y="11460468"/>
            <a:ext cx="253937" cy="310558"/>
          </a:xfrm>
          <a:prstGeom prst="rect">
            <a:avLst/>
          </a:prstGeom>
        </p:spPr>
        <p:txBody>
          <a:bodyPr vert="horz" lIns="0" tIns="0" rIns="0" bIns="0" rtlCol="0" anchor="ctr"/>
          <a:lstStyle>
            <a:lvl1pPr algn="r">
              <a:defRPr sz="1000">
                <a:solidFill>
                  <a:schemeClr val="tx1"/>
                </a:solidFill>
              </a:defRPr>
            </a:lvl1pPr>
          </a:lstStyle>
          <a:p>
            <a:fld id="{6C8ACD64-223D-4F87-8446-ED9C3AEBED7D}" type="slidenum">
              <a:rPr lang="sv-SE" smtClean="0"/>
              <a:pPr/>
              <a:t>‹#›</a:t>
            </a:fld>
            <a:endParaRPr lang="sv-SE" sz="1000" dirty="0"/>
          </a:p>
        </p:txBody>
      </p:sp>
      <p:sp>
        <p:nvSpPr>
          <p:cNvPr id="13" name="Rektangel 7" hidden="1">
            <a:extLst>
              <a:ext uri="{FF2B5EF4-FFF2-40B4-BE49-F238E27FC236}">
                <a16:creationId xmlns:a16="http://schemas.microsoft.com/office/drawing/2014/main" id="{F2284D32-E49C-0EC7-9891-1F7B45DAC5E2}"/>
              </a:ext>
            </a:extLst>
          </p:cNvPr>
          <p:cNvSpPr/>
          <p:nvPr userDrawn="1"/>
        </p:nvSpPr>
        <p:spPr>
          <a:xfrm>
            <a:off x="3448098" y="270934"/>
            <a:ext cx="3322393" cy="11650133"/>
          </a:xfrm>
          <a:custGeom>
            <a:avLst/>
            <a:gdLst>
              <a:gd name="connsiteX0" fmla="*/ 0 w 6077327"/>
              <a:gd name="connsiteY0" fmla="*/ 0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0 h 6553200"/>
              <a:gd name="connsiteX0" fmla="*/ 0 w 6077327"/>
              <a:gd name="connsiteY0" fmla="*/ 0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0 w 6077327"/>
              <a:gd name="connsiteY5" fmla="*/ 0 h 6553200"/>
              <a:gd name="connsiteX0" fmla="*/ 2409987 w 6077327"/>
              <a:gd name="connsiteY0" fmla="*/ 426203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2409987 w 6077327"/>
              <a:gd name="connsiteY5" fmla="*/ 426203 h 6553200"/>
              <a:gd name="connsiteX0" fmla="*/ 2417736 w 6077327"/>
              <a:gd name="connsiteY0" fmla="*/ 7748 h 6553200"/>
              <a:gd name="connsiteX1" fmla="*/ 6077327 w 6077327"/>
              <a:gd name="connsiteY1" fmla="*/ 0 h 6553200"/>
              <a:gd name="connsiteX2" fmla="*/ 6077327 w 6077327"/>
              <a:gd name="connsiteY2" fmla="*/ 6553200 h 6553200"/>
              <a:gd name="connsiteX3" fmla="*/ 0 w 6077327"/>
              <a:gd name="connsiteY3" fmla="*/ 6553200 h 6553200"/>
              <a:gd name="connsiteX4" fmla="*/ 0 w 6077327"/>
              <a:gd name="connsiteY4" fmla="*/ 3202983 h 6553200"/>
              <a:gd name="connsiteX5" fmla="*/ 2417736 w 6077327"/>
              <a:gd name="connsiteY5" fmla="*/ 7748 h 6553200"/>
              <a:gd name="connsiteX0" fmla="*/ 2417736 w 6077327"/>
              <a:gd name="connsiteY0" fmla="*/ 7748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417736 w 6077327"/>
              <a:gd name="connsiteY6" fmla="*/ 7748 h 6553200"/>
              <a:gd name="connsiteX0" fmla="*/ 2417736 w 6077327"/>
              <a:gd name="connsiteY0" fmla="*/ 7748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417736 w 6077327"/>
              <a:gd name="connsiteY6" fmla="*/ 7748 h 6553200"/>
              <a:gd name="connsiteX0" fmla="*/ 2541722 w 6077327"/>
              <a:gd name="connsiteY0" fmla="*/ 133285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6" fmla="*/ 2541722 w 6077327"/>
              <a:gd name="connsiteY6" fmla="*/ 1332853 h 6553200"/>
              <a:gd name="connsiteX0" fmla="*/ 0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0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441702 w 6077327"/>
              <a:gd name="connsiteY0" fmla="*/ 3202983 h 6553200"/>
              <a:gd name="connsiteX1" fmla="*/ 5013702 w 6077327"/>
              <a:gd name="connsiteY1" fmla="*/ 10332 h 6553200"/>
              <a:gd name="connsiteX2" fmla="*/ 6077327 w 6077327"/>
              <a:gd name="connsiteY2" fmla="*/ 0 h 6553200"/>
              <a:gd name="connsiteX3" fmla="*/ 6077327 w 6077327"/>
              <a:gd name="connsiteY3" fmla="*/ 6553200 h 6553200"/>
              <a:gd name="connsiteX4" fmla="*/ 0 w 6077327"/>
              <a:gd name="connsiteY4" fmla="*/ 6553200 h 6553200"/>
              <a:gd name="connsiteX5" fmla="*/ 441702 w 6077327"/>
              <a:gd name="connsiteY5" fmla="*/ 3202983 h 6553200"/>
              <a:gd name="connsiteX0" fmla="*/ 106846 w 5742471"/>
              <a:gd name="connsiteY0" fmla="*/ 3202983 h 6553200"/>
              <a:gd name="connsiteX1" fmla="*/ 4678846 w 5742471"/>
              <a:gd name="connsiteY1" fmla="*/ 10332 h 6553200"/>
              <a:gd name="connsiteX2" fmla="*/ 5742471 w 5742471"/>
              <a:gd name="connsiteY2" fmla="*/ 0 h 6553200"/>
              <a:gd name="connsiteX3" fmla="*/ 5742471 w 5742471"/>
              <a:gd name="connsiteY3" fmla="*/ 6553200 h 6553200"/>
              <a:gd name="connsiteX4" fmla="*/ 37103 w 5742471"/>
              <a:gd name="connsiteY4" fmla="*/ 6553200 h 6553200"/>
              <a:gd name="connsiteX5" fmla="*/ 106846 w 5742471"/>
              <a:gd name="connsiteY5" fmla="*/ 3202983 h 6553200"/>
              <a:gd name="connsiteX0" fmla="*/ 70935 w 5706560"/>
              <a:gd name="connsiteY0" fmla="*/ 3202983 h 6553200"/>
              <a:gd name="connsiteX1" fmla="*/ 4642935 w 5706560"/>
              <a:gd name="connsiteY1" fmla="*/ 10332 h 6553200"/>
              <a:gd name="connsiteX2" fmla="*/ 5706560 w 5706560"/>
              <a:gd name="connsiteY2" fmla="*/ 0 h 6553200"/>
              <a:gd name="connsiteX3" fmla="*/ 5706560 w 5706560"/>
              <a:gd name="connsiteY3" fmla="*/ 6553200 h 6553200"/>
              <a:gd name="connsiteX4" fmla="*/ 256914 w 5706560"/>
              <a:gd name="connsiteY4" fmla="*/ 6553200 h 6553200"/>
              <a:gd name="connsiteX5" fmla="*/ 70935 w 5706560"/>
              <a:gd name="connsiteY5" fmla="*/ 3202983 h 6553200"/>
              <a:gd name="connsiteX0" fmla="*/ 90112 w 5725737"/>
              <a:gd name="connsiteY0" fmla="*/ 3202983 h 6553200"/>
              <a:gd name="connsiteX1" fmla="*/ 4662112 w 5725737"/>
              <a:gd name="connsiteY1" fmla="*/ 10332 h 6553200"/>
              <a:gd name="connsiteX2" fmla="*/ 5725737 w 5725737"/>
              <a:gd name="connsiteY2" fmla="*/ 0 h 6553200"/>
              <a:gd name="connsiteX3" fmla="*/ 5725737 w 5725737"/>
              <a:gd name="connsiteY3" fmla="*/ 6553200 h 6553200"/>
              <a:gd name="connsiteX4" fmla="*/ 113359 w 5725737"/>
              <a:gd name="connsiteY4" fmla="*/ 6553200 h 6553200"/>
              <a:gd name="connsiteX5" fmla="*/ 90112 w 5725737"/>
              <a:gd name="connsiteY5" fmla="*/ 3202983 h 6553200"/>
              <a:gd name="connsiteX0" fmla="*/ 218027 w 5853652"/>
              <a:gd name="connsiteY0" fmla="*/ 3202983 h 6553200"/>
              <a:gd name="connsiteX1" fmla="*/ 4790027 w 5853652"/>
              <a:gd name="connsiteY1" fmla="*/ 10332 h 6553200"/>
              <a:gd name="connsiteX2" fmla="*/ 5853652 w 5853652"/>
              <a:gd name="connsiteY2" fmla="*/ 0 h 6553200"/>
              <a:gd name="connsiteX3" fmla="*/ 5853652 w 5853652"/>
              <a:gd name="connsiteY3" fmla="*/ 6553200 h 6553200"/>
              <a:gd name="connsiteX4" fmla="*/ 241274 w 5853652"/>
              <a:gd name="connsiteY4" fmla="*/ 6553200 h 6553200"/>
              <a:gd name="connsiteX5" fmla="*/ 218027 w 5853652"/>
              <a:gd name="connsiteY5" fmla="*/ 3202983 h 6553200"/>
              <a:gd name="connsiteX0" fmla="*/ 245273 w 5880898"/>
              <a:gd name="connsiteY0" fmla="*/ 3202983 h 6553200"/>
              <a:gd name="connsiteX1" fmla="*/ 4817273 w 5880898"/>
              <a:gd name="connsiteY1" fmla="*/ 10332 h 6553200"/>
              <a:gd name="connsiteX2" fmla="*/ 5880898 w 5880898"/>
              <a:gd name="connsiteY2" fmla="*/ 0 h 6553200"/>
              <a:gd name="connsiteX3" fmla="*/ 5880898 w 5880898"/>
              <a:gd name="connsiteY3" fmla="*/ 6553200 h 6553200"/>
              <a:gd name="connsiteX4" fmla="*/ 268520 w 5880898"/>
              <a:gd name="connsiteY4" fmla="*/ 6553200 h 6553200"/>
              <a:gd name="connsiteX5" fmla="*/ 245273 w 5880898"/>
              <a:gd name="connsiteY5" fmla="*/ 3202983 h 6553200"/>
              <a:gd name="connsiteX0" fmla="*/ 274912 w 5910537"/>
              <a:gd name="connsiteY0" fmla="*/ 3202983 h 6553200"/>
              <a:gd name="connsiteX1" fmla="*/ 4846912 w 5910537"/>
              <a:gd name="connsiteY1" fmla="*/ 10332 h 6553200"/>
              <a:gd name="connsiteX2" fmla="*/ 5910537 w 5910537"/>
              <a:gd name="connsiteY2" fmla="*/ 0 h 6553200"/>
              <a:gd name="connsiteX3" fmla="*/ 5910537 w 5910537"/>
              <a:gd name="connsiteY3" fmla="*/ 6553200 h 6553200"/>
              <a:gd name="connsiteX4" fmla="*/ 298159 w 5910537"/>
              <a:gd name="connsiteY4" fmla="*/ 6553200 h 6553200"/>
              <a:gd name="connsiteX5" fmla="*/ 274912 w 5910537"/>
              <a:gd name="connsiteY5" fmla="*/ 3202983 h 6553200"/>
              <a:gd name="connsiteX0" fmla="*/ 252981 w 5888606"/>
              <a:gd name="connsiteY0" fmla="*/ 3202983 h 6553200"/>
              <a:gd name="connsiteX1" fmla="*/ 4824981 w 5888606"/>
              <a:gd name="connsiteY1" fmla="*/ 10332 h 6553200"/>
              <a:gd name="connsiteX2" fmla="*/ 5888606 w 5888606"/>
              <a:gd name="connsiteY2" fmla="*/ 0 h 6553200"/>
              <a:gd name="connsiteX3" fmla="*/ 5888606 w 5888606"/>
              <a:gd name="connsiteY3" fmla="*/ 6553200 h 6553200"/>
              <a:gd name="connsiteX4" fmla="*/ 276228 w 5888606"/>
              <a:gd name="connsiteY4" fmla="*/ 6553200 h 6553200"/>
              <a:gd name="connsiteX5" fmla="*/ 252981 w 5888606"/>
              <a:gd name="connsiteY5" fmla="*/ 3202983 h 6553200"/>
              <a:gd name="connsiteX0" fmla="*/ 270851 w 5906476"/>
              <a:gd name="connsiteY0" fmla="*/ 3202983 h 6553200"/>
              <a:gd name="connsiteX1" fmla="*/ 4842851 w 5906476"/>
              <a:gd name="connsiteY1" fmla="*/ 10332 h 6553200"/>
              <a:gd name="connsiteX2" fmla="*/ 5906476 w 5906476"/>
              <a:gd name="connsiteY2" fmla="*/ 0 h 6553200"/>
              <a:gd name="connsiteX3" fmla="*/ 5906476 w 5906476"/>
              <a:gd name="connsiteY3" fmla="*/ 6553200 h 6553200"/>
              <a:gd name="connsiteX4" fmla="*/ 294098 w 5906476"/>
              <a:gd name="connsiteY4" fmla="*/ 6553200 h 6553200"/>
              <a:gd name="connsiteX5" fmla="*/ 270851 w 5906476"/>
              <a:gd name="connsiteY5" fmla="*/ 3202983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06476" h="6553200">
                <a:moveTo>
                  <a:pt x="270851" y="3202983"/>
                </a:moveTo>
                <a:cubicBezTo>
                  <a:pt x="1368648" y="302217"/>
                  <a:pt x="3977529" y="12915"/>
                  <a:pt x="4842851" y="10332"/>
                </a:cubicBezTo>
                <a:lnTo>
                  <a:pt x="5906476" y="0"/>
                </a:lnTo>
                <a:lnTo>
                  <a:pt x="5906476" y="6553200"/>
                </a:lnTo>
                <a:lnTo>
                  <a:pt x="294098" y="6553200"/>
                </a:lnTo>
                <a:cubicBezTo>
                  <a:pt x="-116608" y="5335722"/>
                  <a:pt x="-71551" y="4101570"/>
                  <a:pt x="270851" y="3202983"/>
                </a:cubicBez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2546"/>
          </a:p>
        </p:txBody>
      </p:sp>
      <p:pic>
        <p:nvPicPr>
          <p:cNvPr id="8" name="Bildobjekt 6" descr="En bild som visar text, Teckensnitt, logotyp, Grafik&#10;&#10;AI-genererat innehåll kan vara felaktigt.">
            <a:extLst>
              <a:ext uri="{FF2B5EF4-FFF2-40B4-BE49-F238E27FC236}">
                <a16:creationId xmlns:a16="http://schemas.microsoft.com/office/drawing/2014/main" id="{E7527849-63FC-878D-4EB9-C8B3D0C58B2F}"/>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5616063" y="0"/>
            <a:ext cx="1241937" cy="1254113"/>
          </a:xfrm>
          <a:prstGeom prst="rect">
            <a:avLst/>
          </a:prstGeom>
        </p:spPr>
      </p:pic>
    </p:spTree>
    <p:extLst>
      <p:ext uri="{BB962C8B-B14F-4D97-AF65-F5344CB8AC3E}">
        <p14:creationId xmlns:p14="http://schemas.microsoft.com/office/powerpoint/2010/main" val="510908356"/>
      </p:ext>
    </p:extLst>
  </p:cSld>
  <p:clrMap bg1="lt1" tx1="dk1" bg2="lt2" tx2="dk2" accent1="accent1" accent2="accent2" accent3="accent3" accent4="accent4" accent5="accent5" accent6="accent6" hlink="hlink" folHlink="folHlink"/>
  <p:sldLayoutIdLst>
    <p:sldLayoutId id="2147483687" r:id="rId1"/>
    <p:sldLayoutId id="2147483660" r:id="rId2"/>
    <p:sldLayoutId id="2147483649" r:id="rId3"/>
    <p:sldLayoutId id="2147483698" r:id="rId4"/>
    <p:sldLayoutId id="2147483650" r:id="rId5"/>
    <p:sldLayoutId id="2147483654" r:id="rId6"/>
    <p:sldLayoutId id="2147483655" r:id="rId7"/>
    <p:sldLayoutId id="2147483664" r:id="rId8"/>
    <p:sldLayoutId id="2147483692" r:id="rId9"/>
    <p:sldLayoutId id="2147483669" r:id="rId10"/>
    <p:sldLayoutId id="2147483693" r:id="rId11"/>
    <p:sldLayoutId id="2147483694" r:id="rId12"/>
    <p:sldLayoutId id="2147483695" r:id="rId13"/>
    <p:sldLayoutId id="2147483696" r:id="rId14"/>
    <p:sldLayoutId id="2147483697" r:id="rId15"/>
    <p:sldLayoutId id="2147483670" r:id="rId16"/>
    <p:sldLayoutId id="2147483683"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93383" rtl="0" eaLnBrk="1" latinLnBrk="0" hangingPunct="1">
        <a:lnSpc>
          <a:spcPct val="100000"/>
        </a:lnSpc>
        <a:spcBef>
          <a:spcPct val="0"/>
        </a:spcBef>
        <a:buNone/>
        <a:defRPr sz="4900" b="1" kern="1200">
          <a:solidFill>
            <a:schemeClr val="tx1"/>
          </a:solidFill>
          <a:latin typeface="+mj-lt"/>
          <a:ea typeface="+mj-ea"/>
          <a:cs typeface="+mj-cs"/>
        </a:defRPr>
      </a:lvl1pPr>
    </p:titleStyle>
    <p:bodyStyle>
      <a:lvl1pPr marL="323346" indent="-323346" algn="l" defTabSz="1293383" rtl="0" eaLnBrk="1" latinLnBrk="0" hangingPunct="1">
        <a:lnSpc>
          <a:spcPct val="100000"/>
        </a:lnSpc>
        <a:spcBef>
          <a:spcPts val="1414"/>
        </a:spcBef>
        <a:buFont typeface="Arial" panose="020B0604020202020204" pitchFamily="34" charset="0"/>
        <a:buChar char="•"/>
        <a:defRPr sz="2400" kern="1200">
          <a:solidFill>
            <a:schemeClr val="tx1"/>
          </a:solidFill>
          <a:latin typeface="+mn-lt"/>
          <a:ea typeface="+mn-ea"/>
          <a:cs typeface="+mn-cs"/>
        </a:defRPr>
      </a:lvl1pPr>
      <a:lvl2pPr marL="652402" indent="-329802" algn="l" defTabSz="1293383" rtl="0" eaLnBrk="1" latinLnBrk="0" hangingPunct="1">
        <a:lnSpc>
          <a:spcPct val="100000"/>
        </a:lnSpc>
        <a:spcBef>
          <a:spcPts val="708"/>
        </a:spcBef>
        <a:buFont typeface="Arial" panose="020B0604020202020204" pitchFamily="34" charset="0"/>
        <a:buChar char="•"/>
        <a:defRPr sz="2000" kern="1200">
          <a:solidFill>
            <a:schemeClr val="tx1"/>
          </a:solidFill>
          <a:latin typeface="+mn-lt"/>
          <a:ea typeface="+mn-ea"/>
          <a:cs typeface="+mn-cs"/>
        </a:defRPr>
      </a:lvl2pPr>
      <a:lvl3pPr marL="976442" indent="-324041" algn="l" defTabSz="1293383" rtl="0" eaLnBrk="1" latinLnBrk="0" hangingPunct="1">
        <a:lnSpc>
          <a:spcPct val="100000"/>
        </a:lnSpc>
        <a:spcBef>
          <a:spcPts val="708"/>
        </a:spcBef>
        <a:buFont typeface="Arial" panose="020B0604020202020204" pitchFamily="34" charset="0"/>
        <a:buChar char="•"/>
        <a:defRPr sz="1800" kern="1200">
          <a:solidFill>
            <a:schemeClr val="tx1"/>
          </a:solidFill>
          <a:latin typeface="+mn-lt"/>
          <a:ea typeface="+mn-ea"/>
          <a:cs typeface="+mn-cs"/>
        </a:defRPr>
      </a:lvl3pPr>
      <a:lvl4pPr marL="1299042" indent="-322600" algn="l" defTabSz="1293383" rtl="0" eaLnBrk="1" latinLnBrk="0" hangingPunct="1">
        <a:lnSpc>
          <a:spcPct val="100000"/>
        </a:lnSpc>
        <a:spcBef>
          <a:spcPts val="708"/>
        </a:spcBef>
        <a:buFont typeface="Arial" panose="020B0604020202020204" pitchFamily="34" charset="0"/>
        <a:buChar char="•"/>
        <a:defRPr sz="1800" kern="1200">
          <a:solidFill>
            <a:schemeClr val="tx1"/>
          </a:solidFill>
          <a:latin typeface="+mn-lt"/>
          <a:ea typeface="+mn-ea"/>
          <a:cs typeface="+mn-cs"/>
        </a:defRPr>
      </a:lvl4pPr>
      <a:lvl5pPr marL="1628844" indent="-329802" algn="l" defTabSz="1293383" rtl="0" eaLnBrk="1" latinLnBrk="0" hangingPunct="1">
        <a:lnSpc>
          <a:spcPct val="100000"/>
        </a:lnSpc>
        <a:spcBef>
          <a:spcPts val="708"/>
        </a:spcBef>
        <a:buFont typeface="Arial" panose="020B0604020202020204" pitchFamily="34" charset="0"/>
        <a:buChar char="•"/>
        <a:defRPr sz="1800" kern="1200">
          <a:solidFill>
            <a:schemeClr val="tx1"/>
          </a:solidFill>
          <a:latin typeface="+mn-lt"/>
          <a:ea typeface="+mn-ea"/>
          <a:cs typeface="+mn-cs"/>
        </a:defRPr>
      </a:lvl5pPr>
      <a:lvl6pPr marL="3556806" indent="-323346" algn="l" defTabSz="1293383" rtl="0" eaLnBrk="1" latinLnBrk="0" hangingPunct="1">
        <a:lnSpc>
          <a:spcPct val="90000"/>
        </a:lnSpc>
        <a:spcBef>
          <a:spcPts val="708"/>
        </a:spcBef>
        <a:buFont typeface="Arial" panose="020B0604020202020204" pitchFamily="34" charset="0"/>
        <a:buChar char="•"/>
        <a:defRPr sz="2546" kern="1200">
          <a:solidFill>
            <a:schemeClr val="tx1"/>
          </a:solidFill>
          <a:latin typeface="+mn-lt"/>
          <a:ea typeface="+mn-ea"/>
          <a:cs typeface="+mn-cs"/>
        </a:defRPr>
      </a:lvl6pPr>
      <a:lvl7pPr marL="4203499" indent="-323346" algn="l" defTabSz="1293383" rtl="0" eaLnBrk="1" latinLnBrk="0" hangingPunct="1">
        <a:lnSpc>
          <a:spcPct val="90000"/>
        </a:lnSpc>
        <a:spcBef>
          <a:spcPts val="708"/>
        </a:spcBef>
        <a:buFont typeface="Arial" panose="020B0604020202020204" pitchFamily="34" charset="0"/>
        <a:buChar char="•"/>
        <a:defRPr sz="2546" kern="1200">
          <a:solidFill>
            <a:schemeClr val="tx1"/>
          </a:solidFill>
          <a:latin typeface="+mn-lt"/>
          <a:ea typeface="+mn-ea"/>
          <a:cs typeface="+mn-cs"/>
        </a:defRPr>
      </a:lvl7pPr>
      <a:lvl8pPr marL="4850192" indent="-323346" algn="l" defTabSz="1293383" rtl="0" eaLnBrk="1" latinLnBrk="0" hangingPunct="1">
        <a:lnSpc>
          <a:spcPct val="90000"/>
        </a:lnSpc>
        <a:spcBef>
          <a:spcPts val="708"/>
        </a:spcBef>
        <a:buFont typeface="Arial" panose="020B0604020202020204" pitchFamily="34" charset="0"/>
        <a:buChar char="•"/>
        <a:defRPr sz="2546" kern="1200">
          <a:solidFill>
            <a:schemeClr val="tx1"/>
          </a:solidFill>
          <a:latin typeface="+mn-lt"/>
          <a:ea typeface="+mn-ea"/>
          <a:cs typeface="+mn-cs"/>
        </a:defRPr>
      </a:lvl8pPr>
      <a:lvl9pPr marL="5496885" indent="-323346" algn="l" defTabSz="1293383" rtl="0" eaLnBrk="1" latinLnBrk="0" hangingPunct="1">
        <a:lnSpc>
          <a:spcPct val="90000"/>
        </a:lnSpc>
        <a:spcBef>
          <a:spcPts val="708"/>
        </a:spcBef>
        <a:buFont typeface="Arial" panose="020B0604020202020204" pitchFamily="34" charset="0"/>
        <a:buChar char="•"/>
        <a:defRPr sz="2546" kern="1200">
          <a:solidFill>
            <a:schemeClr val="tx1"/>
          </a:solidFill>
          <a:latin typeface="+mn-lt"/>
          <a:ea typeface="+mn-ea"/>
          <a:cs typeface="+mn-cs"/>
        </a:defRPr>
      </a:lvl9pPr>
    </p:bodyStyle>
    <p:otherStyle>
      <a:defPPr>
        <a:defRPr lang="sv-SE"/>
      </a:defPPr>
      <a:lvl1pPr marL="0" algn="l" defTabSz="1293383" rtl="0" eaLnBrk="1" latinLnBrk="0" hangingPunct="1">
        <a:defRPr sz="2546" kern="1200">
          <a:solidFill>
            <a:schemeClr val="tx1"/>
          </a:solidFill>
          <a:latin typeface="+mn-lt"/>
          <a:ea typeface="+mn-ea"/>
          <a:cs typeface="+mn-cs"/>
        </a:defRPr>
      </a:lvl1pPr>
      <a:lvl2pPr marL="646693" algn="l" defTabSz="1293383" rtl="0" eaLnBrk="1" latinLnBrk="0" hangingPunct="1">
        <a:defRPr sz="2546" kern="1200">
          <a:solidFill>
            <a:schemeClr val="tx1"/>
          </a:solidFill>
          <a:latin typeface="+mn-lt"/>
          <a:ea typeface="+mn-ea"/>
          <a:cs typeface="+mn-cs"/>
        </a:defRPr>
      </a:lvl2pPr>
      <a:lvl3pPr marL="1293383" algn="l" defTabSz="1293383" rtl="0" eaLnBrk="1" latinLnBrk="0" hangingPunct="1">
        <a:defRPr sz="2546" kern="1200">
          <a:solidFill>
            <a:schemeClr val="tx1"/>
          </a:solidFill>
          <a:latin typeface="+mn-lt"/>
          <a:ea typeface="+mn-ea"/>
          <a:cs typeface="+mn-cs"/>
        </a:defRPr>
      </a:lvl3pPr>
      <a:lvl4pPr marL="1940076" algn="l" defTabSz="1293383" rtl="0" eaLnBrk="1" latinLnBrk="0" hangingPunct="1">
        <a:defRPr sz="2546" kern="1200">
          <a:solidFill>
            <a:schemeClr val="tx1"/>
          </a:solidFill>
          <a:latin typeface="+mn-lt"/>
          <a:ea typeface="+mn-ea"/>
          <a:cs typeface="+mn-cs"/>
        </a:defRPr>
      </a:lvl4pPr>
      <a:lvl5pPr marL="2586769" algn="l" defTabSz="1293383" rtl="0" eaLnBrk="1" latinLnBrk="0" hangingPunct="1">
        <a:defRPr sz="2546" kern="1200">
          <a:solidFill>
            <a:schemeClr val="tx1"/>
          </a:solidFill>
          <a:latin typeface="+mn-lt"/>
          <a:ea typeface="+mn-ea"/>
          <a:cs typeface="+mn-cs"/>
        </a:defRPr>
      </a:lvl5pPr>
      <a:lvl6pPr marL="3233462" algn="l" defTabSz="1293383" rtl="0" eaLnBrk="1" latinLnBrk="0" hangingPunct="1">
        <a:defRPr sz="2546" kern="1200">
          <a:solidFill>
            <a:schemeClr val="tx1"/>
          </a:solidFill>
          <a:latin typeface="+mn-lt"/>
          <a:ea typeface="+mn-ea"/>
          <a:cs typeface="+mn-cs"/>
        </a:defRPr>
      </a:lvl6pPr>
      <a:lvl7pPr marL="3880152" algn="l" defTabSz="1293383" rtl="0" eaLnBrk="1" latinLnBrk="0" hangingPunct="1">
        <a:defRPr sz="2546" kern="1200">
          <a:solidFill>
            <a:schemeClr val="tx1"/>
          </a:solidFill>
          <a:latin typeface="+mn-lt"/>
          <a:ea typeface="+mn-ea"/>
          <a:cs typeface="+mn-cs"/>
        </a:defRPr>
      </a:lvl7pPr>
      <a:lvl8pPr marL="4526845" algn="l" defTabSz="1293383" rtl="0" eaLnBrk="1" latinLnBrk="0" hangingPunct="1">
        <a:defRPr sz="2546" kern="1200">
          <a:solidFill>
            <a:schemeClr val="tx1"/>
          </a:solidFill>
          <a:latin typeface="+mn-lt"/>
          <a:ea typeface="+mn-ea"/>
          <a:cs typeface="+mn-cs"/>
        </a:defRPr>
      </a:lvl8pPr>
      <a:lvl9pPr marL="5173538" algn="l" defTabSz="1293383" rtl="0" eaLnBrk="1" latinLnBrk="0" hangingPunct="1">
        <a:defRPr sz="2546" kern="1200">
          <a:solidFill>
            <a:schemeClr val="tx1"/>
          </a:solidFill>
          <a:latin typeface="+mn-lt"/>
          <a:ea typeface="+mn-ea"/>
          <a:cs typeface="+mn-cs"/>
        </a:defRPr>
      </a:lvl9pPr>
    </p:otherStyle>
  </p:txStyles>
  <p:extLst>
    <p:ext uri="{27BBF7A9-308A-43DC-89C8-2F10F3537804}">
      <p15:sldGuideLst xmlns:p15="http://schemas.microsoft.com/office/powerpoint/2012/main">
        <p15:guide id="1" pos="96" userDrawn="1">
          <p15:clr>
            <a:srgbClr val="F26B43"/>
          </p15:clr>
        </p15:guide>
        <p15:guide id="2" pos="4238" userDrawn="1">
          <p15:clr>
            <a:srgbClr val="F26B43"/>
          </p15:clr>
        </p15:guide>
        <p15:guide id="3" orient="horz" pos="6917" userDrawn="1">
          <p15:clr>
            <a:srgbClr val="F26B43"/>
          </p15:clr>
        </p15:guide>
        <p15:guide id="4" orient="horz" pos="98" userDrawn="1">
          <p15:clr>
            <a:srgbClr val="F26B43"/>
          </p15:clr>
        </p15:guide>
        <p15:guide id="5" orient="horz" pos="7582" userDrawn="1">
          <p15:clr>
            <a:srgbClr val="F26B43"/>
          </p15:clr>
        </p15:guide>
        <p15:guide id="7" pos="308" userDrawn="1">
          <p15:clr>
            <a:srgbClr val="F26B43"/>
          </p15:clr>
        </p15:guide>
        <p15:guide id="8" pos="3742" userDrawn="1">
          <p15:clr>
            <a:srgbClr val="F26B43"/>
          </p15:clr>
        </p15:guide>
        <p15:guide id="9" orient="horz" pos="1021" userDrawn="1">
          <p15:clr>
            <a:srgbClr val="F26B43"/>
          </p15:clr>
        </p15:guide>
        <p15:guide id="10" orient="horz" pos="1667" userDrawn="1">
          <p15:clr>
            <a:srgbClr val="F26B43"/>
          </p15:clr>
        </p15:guide>
        <p15:guide id="11" orient="horz" pos="192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a:extLst>
              <a:ext uri="{FF2B5EF4-FFF2-40B4-BE49-F238E27FC236}">
                <a16:creationId xmlns:a16="http://schemas.microsoft.com/office/drawing/2014/main" id="{A6338349-D503-5D82-4DC3-338083D23B3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8491" r="8491"/>
          <a:stretch>
            <a:fillRect/>
          </a:stretch>
        </p:blipFill>
        <p:spPr>
          <a:custGeom>
            <a:avLst/>
            <a:gdLst>
              <a:gd name="csX0" fmla="*/ 0 w 6575425"/>
              <a:gd name="csY0" fmla="*/ 0 h 11880849"/>
              <a:gd name="csX1" fmla="*/ 5463663 w 6575425"/>
              <a:gd name="csY1" fmla="*/ 0 h 11880849"/>
              <a:gd name="csX2" fmla="*/ 5463663 w 6575425"/>
              <a:gd name="csY2" fmla="*/ 1098538 h 11880849"/>
              <a:gd name="csX3" fmla="*/ 6575425 w 6575425"/>
              <a:gd name="csY3" fmla="*/ 1098538 h 11880849"/>
              <a:gd name="csX4" fmla="*/ 6575425 w 6575425"/>
              <a:gd name="csY4" fmla="*/ 11880849 h 11880849"/>
              <a:gd name="csX5" fmla="*/ 0 w 6575425"/>
              <a:gd name="csY5" fmla="*/ 11880849 h 11880849"/>
            </a:gdLst>
            <a:ahLst/>
            <a:cxnLst>
              <a:cxn ang="0">
                <a:pos x="csX0" y="csY0"/>
              </a:cxn>
              <a:cxn ang="0">
                <a:pos x="csX1" y="csY1"/>
              </a:cxn>
              <a:cxn ang="0">
                <a:pos x="csX2" y="csY2"/>
              </a:cxn>
              <a:cxn ang="0">
                <a:pos x="csX3" y="csY3"/>
              </a:cxn>
              <a:cxn ang="0">
                <a:pos x="csX4" y="csY4"/>
              </a:cxn>
              <a:cxn ang="0">
                <a:pos x="csX5" y="csY5"/>
              </a:cxn>
            </a:cxnLst>
            <a:rect l="l" t="t" r="r" b="b"/>
            <a:pathLst>
              <a:path w="6575425" h="11880849">
                <a:moveTo>
                  <a:pt x="0" y="0"/>
                </a:moveTo>
                <a:lnTo>
                  <a:pt x="5463663" y="0"/>
                </a:lnTo>
                <a:lnTo>
                  <a:pt x="5463663" y="1098538"/>
                </a:lnTo>
                <a:lnTo>
                  <a:pt x="6575425" y="1098538"/>
                </a:lnTo>
                <a:lnTo>
                  <a:pt x="6575425" y="11880849"/>
                </a:lnTo>
                <a:lnTo>
                  <a:pt x="0" y="11880849"/>
                </a:lnTo>
                <a:close/>
              </a:path>
            </a:pathLst>
          </a:custGeom>
          <a:solidFill>
            <a:prstClr val="white">
              <a:lumMod val="75000"/>
            </a:prstClr>
          </a:solidFill>
        </p:spPr>
      </p:pic>
      <p:sp>
        <p:nvSpPr>
          <p:cNvPr id="3" name="Rubrik 2">
            <a:extLst>
              <a:ext uri="{FF2B5EF4-FFF2-40B4-BE49-F238E27FC236}">
                <a16:creationId xmlns:a16="http://schemas.microsoft.com/office/drawing/2014/main" id="{4DD03AE0-7F4E-6D82-13A4-3B34A36AFC7A}"/>
              </a:ext>
            </a:extLst>
          </p:cNvPr>
          <p:cNvSpPr>
            <a:spLocks noGrp="1"/>
          </p:cNvSpPr>
          <p:nvPr>
            <p:ph type="ctrTitle"/>
          </p:nvPr>
        </p:nvSpPr>
        <p:spPr/>
        <p:txBody>
          <a:bodyPr/>
          <a:lstStyle/>
          <a:p>
            <a:r>
              <a:rPr lang="sv-SE" dirty="0"/>
              <a:t>Sprid ljus i mörkret</a:t>
            </a:r>
          </a:p>
        </p:txBody>
      </p:sp>
    </p:spTree>
    <p:extLst>
      <p:ext uri="{BB962C8B-B14F-4D97-AF65-F5344CB8AC3E}">
        <p14:creationId xmlns:p14="http://schemas.microsoft.com/office/powerpoint/2010/main" val="25827377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3C33037B-76B1-AE38-ED79-653818E5A6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4430" r="34430"/>
          <a:stretch/>
        </p:blipFill>
        <p:spPr>
          <a:xfrm>
            <a:off x="152400" y="155575"/>
            <a:ext cx="6575425" cy="11880849"/>
          </a:xfrm>
          <a:solidFill>
            <a:prstClr val="white">
              <a:lumMod val="75000"/>
            </a:prstClr>
          </a:solidFill>
        </p:spPr>
      </p:pic>
      <p:sp>
        <p:nvSpPr>
          <p:cNvPr id="7" name="Rubrik 6">
            <a:extLst>
              <a:ext uri="{FF2B5EF4-FFF2-40B4-BE49-F238E27FC236}">
                <a16:creationId xmlns:a16="http://schemas.microsoft.com/office/drawing/2014/main" id="{91822CD6-8E52-C270-EF1F-26E16F2F1CC7}"/>
              </a:ext>
            </a:extLst>
          </p:cNvPr>
          <p:cNvSpPr>
            <a:spLocks noGrp="1"/>
          </p:cNvSpPr>
          <p:nvPr>
            <p:ph type="ctrTitle"/>
          </p:nvPr>
        </p:nvSpPr>
        <p:spPr>
          <a:xfrm>
            <a:off x="489651" y="1620171"/>
            <a:ext cx="5845835" cy="1879003"/>
          </a:xfrm>
        </p:spPr>
        <p:txBody>
          <a:bodyPr/>
          <a:lstStyle/>
          <a:p>
            <a:r>
              <a:rPr lang="sv-SE" dirty="0"/>
              <a:t>Tänd ett ljus för fred</a:t>
            </a:r>
          </a:p>
        </p:txBody>
      </p:sp>
      <p:sp>
        <p:nvSpPr>
          <p:cNvPr id="8" name="Underrubrik 7">
            <a:extLst>
              <a:ext uri="{FF2B5EF4-FFF2-40B4-BE49-F238E27FC236}">
                <a16:creationId xmlns:a16="http://schemas.microsoft.com/office/drawing/2014/main" id="{BA078EED-9DEC-65B5-AB2C-AEA2CB99F5BB}"/>
              </a:ext>
            </a:extLst>
          </p:cNvPr>
          <p:cNvSpPr>
            <a:spLocks noGrp="1"/>
          </p:cNvSpPr>
          <p:nvPr>
            <p:ph type="subTitle" idx="1"/>
          </p:nvPr>
        </p:nvSpPr>
        <p:spPr/>
        <p:txBody>
          <a:bodyPr/>
          <a:lstStyle/>
          <a:p>
            <a:r>
              <a:rPr lang="sv-SE" dirty="0"/>
              <a:t>Skanna koden med din mobilkamera för att tända ett ljus.</a:t>
            </a:r>
          </a:p>
          <a:p>
            <a:endParaRPr lang="sv-SE" dirty="0"/>
          </a:p>
        </p:txBody>
      </p:sp>
      <p:sp>
        <p:nvSpPr>
          <p:cNvPr id="10" name="Rektangel 9">
            <a:extLst>
              <a:ext uri="{FF2B5EF4-FFF2-40B4-BE49-F238E27FC236}">
                <a16:creationId xmlns:a16="http://schemas.microsoft.com/office/drawing/2014/main" id="{B2B97196-7BCE-DA2E-4B65-2A81C9477FDB}"/>
              </a:ext>
            </a:extLst>
          </p:cNvPr>
          <p:cNvSpPr/>
          <p:nvPr/>
        </p:nvSpPr>
        <p:spPr>
          <a:xfrm>
            <a:off x="1791000" y="7083753"/>
            <a:ext cx="3276000" cy="3276600"/>
          </a:xfrm>
          <a:prstGeom prst="rect">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objekt 11">
            <a:extLst>
              <a:ext uri="{FF2B5EF4-FFF2-40B4-BE49-F238E27FC236}">
                <a16:creationId xmlns:a16="http://schemas.microsoft.com/office/drawing/2014/main" id="{CCE67147-7E44-9535-3F2D-6A1066271D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2300" y="7185353"/>
            <a:ext cx="3073400" cy="3073400"/>
          </a:xfrm>
          <a:prstGeom prst="rect">
            <a:avLst/>
          </a:prstGeom>
        </p:spPr>
      </p:pic>
      <p:pic>
        <p:nvPicPr>
          <p:cNvPr id="14" name="Bildobjekt 13">
            <a:extLst>
              <a:ext uri="{FF2B5EF4-FFF2-40B4-BE49-F238E27FC236}">
                <a16:creationId xmlns:a16="http://schemas.microsoft.com/office/drawing/2014/main" id="{FDBE09D4-E9D7-589B-A21F-C5D4A5C982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895248" flipH="1">
            <a:off x="354156" y="6273231"/>
            <a:ext cx="1235090" cy="406896"/>
          </a:xfrm>
          <a:prstGeom prst="rect">
            <a:avLst/>
          </a:prstGeom>
        </p:spPr>
      </p:pic>
    </p:spTree>
    <p:extLst>
      <p:ext uri="{BB962C8B-B14F-4D97-AF65-F5344CB8AC3E}">
        <p14:creationId xmlns:p14="http://schemas.microsoft.com/office/powerpoint/2010/main" val="23258133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3">
            <a:extLst>
              <a:ext uri="{FF2B5EF4-FFF2-40B4-BE49-F238E27FC236}">
                <a16:creationId xmlns:a16="http://schemas.microsoft.com/office/drawing/2014/main" id="{4DA81BD9-75E2-3E43-1A14-ECCCB0C5F905}"/>
              </a:ext>
            </a:extLst>
          </p:cNvPr>
          <p:cNvPicPr>
            <a:picLocks noGrp="1" noChangeAspect="1"/>
          </p:cNvPicPr>
          <p:nvPr>
            <p:ph type="pic" sz="quarter" idx="13"/>
          </p:nvPr>
        </p:nvPicPr>
        <p:blipFill rotWithShape="1">
          <a:blip r:embed="rId2"/>
          <a:srcRect l="31537" r="31537"/>
          <a:stretch/>
        </p:blipFill>
        <p:spPr>
          <a:xfrm>
            <a:off x="152400" y="155575"/>
            <a:ext cx="6575425" cy="11880850"/>
          </a:xfrm>
        </p:spPr>
      </p:pic>
      <p:sp>
        <p:nvSpPr>
          <p:cNvPr id="8" name="Underrubrik 7">
            <a:extLst>
              <a:ext uri="{FF2B5EF4-FFF2-40B4-BE49-F238E27FC236}">
                <a16:creationId xmlns:a16="http://schemas.microsoft.com/office/drawing/2014/main" id="{22811554-D810-5A28-1685-CEDDA1912EF2}"/>
              </a:ext>
            </a:extLst>
          </p:cNvPr>
          <p:cNvSpPr>
            <a:spLocks noGrp="1"/>
          </p:cNvSpPr>
          <p:nvPr>
            <p:ph type="subTitle" idx="1"/>
          </p:nvPr>
        </p:nvSpPr>
        <p:spPr>
          <a:xfrm>
            <a:off x="522308" y="9457899"/>
            <a:ext cx="5450378" cy="3787510"/>
          </a:xfrm>
        </p:spPr>
        <p:txBody>
          <a:bodyPr/>
          <a:lstStyle/>
          <a:p>
            <a:r>
              <a:rPr lang="sv-SE" dirty="0"/>
              <a:t>I natt vaknar miljontals människor till ljudet av krig och konflikt.</a:t>
            </a:r>
          </a:p>
          <a:p>
            <a:endParaRPr lang="sv-SE" dirty="0"/>
          </a:p>
        </p:txBody>
      </p:sp>
    </p:spTree>
    <p:extLst>
      <p:ext uri="{BB962C8B-B14F-4D97-AF65-F5344CB8AC3E}">
        <p14:creationId xmlns:p14="http://schemas.microsoft.com/office/powerpoint/2010/main" val="3746796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5" descr="En bild som visar person, klädsel, person, Hålla händerna&#10;&#10;Automatiskt genererad beskrivning">
            <a:extLst>
              <a:ext uri="{FF2B5EF4-FFF2-40B4-BE49-F238E27FC236}">
                <a16:creationId xmlns:a16="http://schemas.microsoft.com/office/drawing/2014/main" id="{938BBC0E-5AEF-FA04-ED54-F7876DAA5C83}"/>
              </a:ext>
            </a:extLst>
          </p:cNvPr>
          <p:cNvPicPr>
            <a:picLocks noGrp="1" noChangeAspect="1"/>
          </p:cNvPicPr>
          <p:nvPr>
            <p:ph type="pic" sz="quarter" idx="13"/>
          </p:nvPr>
        </p:nvPicPr>
        <p:blipFill rotWithShape="1">
          <a:blip r:embed="rId2"/>
          <a:srcRect l="31537" r="31537"/>
          <a:stretch/>
        </p:blipFill>
        <p:spPr>
          <a:xfrm>
            <a:off x="152400" y="155575"/>
            <a:ext cx="6575425" cy="11880849"/>
          </a:xfrm>
        </p:spPr>
      </p:pic>
      <p:grpSp>
        <p:nvGrpSpPr>
          <p:cNvPr id="17" name="Grupp 16">
            <a:extLst>
              <a:ext uri="{FF2B5EF4-FFF2-40B4-BE49-F238E27FC236}">
                <a16:creationId xmlns:a16="http://schemas.microsoft.com/office/drawing/2014/main" id="{F43A7529-C359-E735-ADD1-60A0D8AA68E7}"/>
              </a:ext>
            </a:extLst>
          </p:cNvPr>
          <p:cNvGrpSpPr>
            <a:grpSpLocks noChangeAspect="1"/>
          </p:cNvGrpSpPr>
          <p:nvPr/>
        </p:nvGrpSpPr>
        <p:grpSpPr>
          <a:xfrm>
            <a:off x="712694" y="8013472"/>
            <a:ext cx="3407054" cy="3407054"/>
            <a:chOff x="3016008" y="8482088"/>
            <a:chExt cx="3240000" cy="3240000"/>
          </a:xfrm>
        </p:grpSpPr>
        <p:sp>
          <p:nvSpPr>
            <p:cNvPr id="18" name="Ellips 17">
              <a:extLst>
                <a:ext uri="{FF2B5EF4-FFF2-40B4-BE49-F238E27FC236}">
                  <a16:creationId xmlns:a16="http://schemas.microsoft.com/office/drawing/2014/main" id="{156BCAC8-238B-2F05-546A-84B6E43788B9}"/>
                </a:ext>
              </a:extLst>
            </p:cNvPr>
            <p:cNvSpPr/>
            <p:nvPr/>
          </p:nvSpPr>
          <p:spPr>
            <a:xfrm>
              <a:off x="3016008" y="8482088"/>
              <a:ext cx="3240000" cy="3240000"/>
            </a:xfrm>
            <a:prstGeom prst="ellipse">
              <a:avLst/>
            </a:prstGeom>
            <a:solidFill>
              <a:schemeClr val="bg1">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ruta 18">
              <a:extLst>
                <a:ext uri="{FF2B5EF4-FFF2-40B4-BE49-F238E27FC236}">
                  <a16:creationId xmlns:a16="http://schemas.microsoft.com/office/drawing/2014/main" id="{CDBF2079-28B7-9C3E-49E6-A266242B0AB0}"/>
                </a:ext>
              </a:extLst>
            </p:cNvPr>
            <p:cNvSpPr txBox="1"/>
            <p:nvPr/>
          </p:nvSpPr>
          <p:spPr>
            <a:xfrm>
              <a:off x="3154680" y="9065548"/>
              <a:ext cx="2962657" cy="117074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7400" b="1" i="0" u="none" strike="noStrike" kern="1200" cap="none" spc="-300" normalizeH="0" baseline="0" noProof="0" dirty="0">
                  <a:ln>
                    <a:noFill/>
                  </a:ln>
                  <a:solidFill>
                    <a:srgbClr val="FFE500"/>
                  </a:solidFill>
                  <a:effectLst/>
                  <a:uLnTx/>
                  <a:uFillTx/>
                  <a:latin typeface="Arial" panose="020B0604020202020204" pitchFamily="34" charset="0"/>
                  <a:ea typeface="Calibri" panose="020F0502020204030204" pitchFamily="34" charset="0"/>
                  <a:cs typeface="Arial" panose="020B0604020202020204" pitchFamily="34" charset="0"/>
                </a:rPr>
                <a:t>200</a:t>
              </a:r>
              <a:endParaRPr kumimoji="0" lang="sv-SE" sz="7400" b="1" i="0" u="none" strike="noStrike" kern="1200" cap="none" spc="-300" normalizeH="0" baseline="0" noProof="0" dirty="0">
                <a:ln>
                  <a:noFill/>
                </a:ln>
                <a:solidFill>
                  <a:srgbClr val="FFE500"/>
                </a:solidFill>
                <a:effectLst/>
                <a:uLnTx/>
                <a:uFillTx/>
                <a:latin typeface="Arial" panose="020B0604020202020204" pitchFamily="34" charset="0"/>
                <a:ea typeface="+mn-ea"/>
                <a:cs typeface="Arial" panose="020B0604020202020204" pitchFamily="34" charset="0"/>
              </a:endParaRPr>
            </a:p>
          </p:txBody>
        </p:sp>
        <p:sp>
          <p:nvSpPr>
            <p:cNvPr id="20" name="Rectangle 4">
              <a:extLst>
                <a:ext uri="{FF2B5EF4-FFF2-40B4-BE49-F238E27FC236}">
                  <a16:creationId xmlns:a16="http://schemas.microsoft.com/office/drawing/2014/main" id="{1C957D21-58BA-4852-301B-97C1CFF02208}"/>
                </a:ext>
              </a:extLst>
            </p:cNvPr>
            <p:cNvSpPr/>
            <p:nvPr/>
          </p:nvSpPr>
          <p:spPr>
            <a:xfrm>
              <a:off x="3154680" y="10163110"/>
              <a:ext cx="2962656" cy="87805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srgbClr val="FFFFFF"/>
                  </a:solidFill>
                  <a:effectLst/>
                  <a:uLnTx/>
                  <a:uFillTx/>
                  <a:latin typeface="DM Sans" pitchFamily="2" charset="0"/>
                  <a:ea typeface="+mn-ea"/>
                  <a:cs typeface="Arial" panose="020B0604020202020204" pitchFamily="34" charset="0"/>
                </a:rPr>
                <a:t>Just nu pågår nära</a:t>
              </a:r>
              <a:br>
                <a:rPr kumimoji="0" lang="sv-SE" sz="1800" b="0" i="0" u="none" strike="noStrike" kern="1200" cap="none" spc="0" normalizeH="0" baseline="0" noProof="0">
                  <a:ln>
                    <a:noFill/>
                  </a:ln>
                  <a:solidFill>
                    <a:srgbClr val="FFFFFF"/>
                  </a:solidFill>
                  <a:effectLst/>
                  <a:uLnTx/>
                  <a:uFillTx/>
                  <a:latin typeface="DM Sans" pitchFamily="2" charset="0"/>
                  <a:ea typeface="+mn-ea"/>
                  <a:cs typeface="Arial" panose="020B0604020202020204" pitchFamily="34" charset="0"/>
                </a:rPr>
              </a:br>
              <a:r>
                <a:rPr kumimoji="0" lang="sv-SE" sz="1800" b="0" i="0" u="none" strike="noStrike" kern="1200" cap="none" spc="0" normalizeH="0" baseline="0" noProof="0">
                  <a:ln>
                    <a:noFill/>
                  </a:ln>
                  <a:solidFill>
                    <a:srgbClr val="FFFFFF"/>
                  </a:solidFill>
                  <a:effectLst/>
                  <a:uLnTx/>
                  <a:uFillTx/>
                  <a:latin typeface="DM Sans" pitchFamily="2" charset="0"/>
                  <a:ea typeface="+mn-ea"/>
                  <a:cs typeface="Arial" panose="020B0604020202020204" pitchFamily="34" charset="0"/>
                </a:rPr>
                <a:t>200 väpnade konflikter </a:t>
              </a:r>
              <a:br>
                <a:rPr kumimoji="0" lang="sv-SE" sz="1800" b="0" i="0" u="none" strike="noStrike" kern="1200" cap="none" spc="0" normalizeH="0" baseline="0" noProof="0">
                  <a:ln>
                    <a:noFill/>
                  </a:ln>
                  <a:solidFill>
                    <a:srgbClr val="FFFFFF"/>
                  </a:solidFill>
                  <a:effectLst/>
                  <a:uLnTx/>
                  <a:uFillTx/>
                  <a:latin typeface="DM Sans" pitchFamily="2" charset="0"/>
                  <a:ea typeface="+mn-ea"/>
                  <a:cs typeface="Arial" panose="020B0604020202020204" pitchFamily="34" charset="0"/>
                </a:rPr>
              </a:br>
              <a:r>
                <a:rPr kumimoji="0" lang="sv-SE" sz="1800" b="0" i="0" u="none" strike="noStrike" kern="1200" cap="none" spc="0" normalizeH="0" baseline="0" noProof="0">
                  <a:ln>
                    <a:noFill/>
                  </a:ln>
                  <a:solidFill>
                    <a:srgbClr val="FFFFFF"/>
                  </a:solidFill>
                  <a:effectLst/>
                  <a:uLnTx/>
                  <a:uFillTx/>
                  <a:latin typeface="DM Sans" pitchFamily="2" charset="0"/>
                  <a:ea typeface="+mn-ea"/>
                  <a:cs typeface="Arial" panose="020B0604020202020204" pitchFamily="34" charset="0"/>
                </a:rPr>
                <a:t>i världen. </a:t>
              </a:r>
            </a:p>
          </p:txBody>
        </p:sp>
      </p:grpSp>
    </p:spTree>
    <p:extLst>
      <p:ext uri="{BB962C8B-B14F-4D97-AF65-F5344CB8AC3E}">
        <p14:creationId xmlns:p14="http://schemas.microsoft.com/office/powerpoint/2010/main" val="18015908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76B29D94-C6BE-B539-D065-673E05D01F04}"/>
              </a:ext>
            </a:extLst>
          </p:cNvPr>
          <p:cNvSpPr>
            <a:spLocks noGrp="1"/>
          </p:cNvSpPr>
          <p:nvPr>
            <p:ph type="ctrTitle"/>
          </p:nvPr>
        </p:nvSpPr>
        <p:spPr/>
        <p:txBody>
          <a:bodyPr/>
          <a:lstStyle/>
          <a:p>
            <a:endParaRPr lang="sv-SE"/>
          </a:p>
        </p:txBody>
      </p:sp>
      <p:sp>
        <p:nvSpPr>
          <p:cNvPr id="4" name="Underrubrik 3">
            <a:extLst>
              <a:ext uri="{FF2B5EF4-FFF2-40B4-BE49-F238E27FC236}">
                <a16:creationId xmlns:a16="http://schemas.microsoft.com/office/drawing/2014/main" id="{6DBC6DEB-D710-D108-61A7-BEA4FD84E7DC}"/>
              </a:ext>
            </a:extLst>
          </p:cNvPr>
          <p:cNvSpPr>
            <a:spLocks noGrp="1"/>
          </p:cNvSpPr>
          <p:nvPr>
            <p:ph type="subTitle" idx="1"/>
          </p:nvPr>
        </p:nvSpPr>
        <p:spPr/>
        <p:txBody>
          <a:bodyPr/>
          <a:lstStyle/>
          <a:p>
            <a:endParaRPr lang="sv-SE"/>
          </a:p>
        </p:txBody>
      </p:sp>
      <p:pic>
        <p:nvPicPr>
          <p:cNvPr id="5" name="Platshållare för bild 2" descr="En bild som visar Människoansikte, person, klädsel, Människa&#10;&#10;Automatiskt genererad beskrivning">
            <a:extLst>
              <a:ext uri="{FF2B5EF4-FFF2-40B4-BE49-F238E27FC236}">
                <a16:creationId xmlns:a16="http://schemas.microsoft.com/office/drawing/2014/main" id="{319AB477-FC94-A51F-2301-9A83F3018F1B}"/>
              </a:ext>
            </a:extLst>
          </p:cNvPr>
          <p:cNvPicPr>
            <a:picLocks noGrp="1" noChangeAspect="1"/>
          </p:cNvPicPr>
          <p:nvPr>
            <p:ph type="pic" sz="quarter" idx="13"/>
          </p:nvPr>
        </p:nvPicPr>
        <p:blipFill rotWithShape="1">
          <a:blip r:embed="rId2"/>
          <a:srcRect l="53423" r="9651"/>
          <a:stretch>
            <a:fillRect/>
          </a:stretch>
        </p:blipFill>
        <p:spPr>
          <a:xfrm>
            <a:off x="152400" y="155575"/>
            <a:ext cx="6575425" cy="11880850"/>
          </a:xfrm>
          <a:prstGeom prst="rect">
            <a:avLst/>
          </a:prstGeom>
        </p:spPr>
      </p:pic>
      <p:sp>
        <p:nvSpPr>
          <p:cNvPr id="9" name="Ellips 8">
            <a:extLst>
              <a:ext uri="{FF2B5EF4-FFF2-40B4-BE49-F238E27FC236}">
                <a16:creationId xmlns:a16="http://schemas.microsoft.com/office/drawing/2014/main" id="{38BB0BB0-CD11-43BF-70D3-EA46C727398F}"/>
              </a:ext>
            </a:extLst>
          </p:cNvPr>
          <p:cNvSpPr/>
          <p:nvPr/>
        </p:nvSpPr>
        <p:spPr>
          <a:xfrm>
            <a:off x="768989" y="8176757"/>
            <a:ext cx="3407054" cy="3407054"/>
          </a:xfrm>
          <a:prstGeom prst="ellipse">
            <a:avLst/>
          </a:prstGeom>
          <a:solidFill>
            <a:schemeClr val="bg1">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Bildobjekt 10">
            <a:extLst>
              <a:ext uri="{FF2B5EF4-FFF2-40B4-BE49-F238E27FC236}">
                <a16:creationId xmlns:a16="http://schemas.microsoft.com/office/drawing/2014/main" id="{B917D8D2-6E42-2FFD-F0A2-D740448BD777}"/>
              </a:ext>
            </a:extLst>
          </p:cNvPr>
          <p:cNvPicPr>
            <a:picLocks noChangeAspect="1"/>
          </p:cNvPicPr>
          <p:nvPr/>
        </p:nvPicPr>
        <p:blipFill>
          <a:blip r:embed="rId3"/>
          <a:srcRect/>
          <a:stretch/>
        </p:blipFill>
        <p:spPr>
          <a:xfrm>
            <a:off x="1497790" y="8739149"/>
            <a:ext cx="1949998" cy="970937"/>
          </a:xfrm>
          <a:prstGeom prst="rect">
            <a:avLst/>
          </a:prstGeom>
        </p:spPr>
      </p:pic>
      <p:sp>
        <p:nvSpPr>
          <p:cNvPr id="13" name="Rectangle 4">
            <a:extLst>
              <a:ext uri="{FF2B5EF4-FFF2-40B4-BE49-F238E27FC236}">
                <a16:creationId xmlns:a16="http://schemas.microsoft.com/office/drawing/2014/main" id="{DB8D86A0-EADE-F883-5594-C122965E17DC}"/>
              </a:ext>
            </a:extLst>
          </p:cNvPr>
          <p:cNvSpPr/>
          <p:nvPr/>
        </p:nvSpPr>
        <p:spPr>
          <a:xfrm>
            <a:off x="914811" y="9957208"/>
            <a:ext cx="3115410" cy="9233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srgbClr val="FFFFFF"/>
                </a:solidFill>
                <a:effectLst/>
                <a:uLnTx/>
                <a:uFillTx/>
                <a:latin typeface="DM Sans" pitchFamily="2" charset="0"/>
                <a:cs typeface="Arial" panose="020B0604020202020204" pitchFamily="34" charset="0"/>
              </a:rPr>
              <a:t>En fjärdedel av jordens </a:t>
            </a:r>
            <a:br>
              <a:rPr kumimoji="0" lang="sv-SE" sz="1800" b="0" i="0" u="none" strike="noStrike" kern="1200" cap="none" spc="0" normalizeH="0" baseline="0" noProof="0">
                <a:ln>
                  <a:noFill/>
                </a:ln>
                <a:solidFill>
                  <a:srgbClr val="FFFFFF"/>
                </a:solidFill>
                <a:effectLst/>
                <a:uLnTx/>
                <a:uFillTx/>
                <a:latin typeface="DM Sans" pitchFamily="2" charset="0"/>
                <a:cs typeface="Arial" panose="020B0604020202020204" pitchFamily="34" charset="0"/>
              </a:rPr>
            </a:br>
            <a:r>
              <a:rPr kumimoji="0" lang="sv-SE" sz="1800" b="0" i="0" u="none" strike="noStrike" kern="1200" cap="none" spc="0" normalizeH="0" baseline="0" noProof="0">
                <a:ln>
                  <a:noFill/>
                </a:ln>
                <a:solidFill>
                  <a:srgbClr val="FFFFFF"/>
                </a:solidFill>
                <a:effectLst/>
                <a:uLnTx/>
                <a:uFillTx/>
                <a:latin typeface="DM Sans" pitchFamily="2" charset="0"/>
                <a:cs typeface="Arial" panose="020B0604020202020204" pitchFamily="34" charset="0"/>
              </a:rPr>
              <a:t>befolkning lever i konflikt-</a:t>
            </a:r>
            <a:br>
              <a:rPr kumimoji="0" lang="sv-SE" sz="1800" b="0" i="0" u="none" strike="noStrike" kern="1200" cap="none" spc="0" normalizeH="0" baseline="0" noProof="0">
                <a:ln>
                  <a:noFill/>
                </a:ln>
                <a:solidFill>
                  <a:srgbClr val="FFFFFF"/>
                </a:solidFill>
                <a:effectLst/>
                <a:uLnTx/>
                <a:uFillTx/>
                <a:latin typeface="DM Sans" pitchFamily="2" charset="0"/>
                <a:cs typeface="Arial" panose="020B0604020202020204" pitchFamily="34" charset="0"/>
              </a:rPr>
            </a:br>
            <a:r>
              <a:rPr kumimoji="0" lang="sv-SE" sz="1800" b="0" i="0" u="none" strike="noStrike" kern="1200" cap="none" spc="0" normalizeH="0" baseline="0" noProof="0">
                <a:ln>
                  <a:noFill/>
                </a:ln>
                <a:solidFill>
                  <a:srgbClr val="FFFFFF"/>
                </a:solidFill>
                <a:effectLst/>
                <a:uLnTx/>
                <a:uFillTx/>
                <a:latin typeface="DM Sans" pitchFamily="2" charset="0"/>
                <a:cs typeface="Arial" panose="020B0604020202020204" pitchFamily="34" charset="0"/>
              </a:rPr>
              <a:t>drabbade områden. </a:t>
            </a:r>
          </a:p>
        </p:txBody>
      </p:sp>
    </p:spTree>
    <p:extLst>
      <p:ext uri="{BB962C8B-B14F-4D97-AF65-F5344CB8AC3E}">
        <p14:creationId xmlns:p14="http://schemas.microsoft.com/office/powerpoint/2010/main" val="11033988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8" descr="En bild som visar bord, stearinljus, vax, Ljusstake&#10;&#10;Automatiskt genererad beskrivning">
            <a:extLst>
              <a:ext uri="{FF2B5EF4-FFF2-40B4-BE49-F238E27FC236}">
                <a16:creationId xmlns:a16="http://schemas.microsoft.com/office/drawing/2014/main" id="{8774E677-AE12-E61E-F30D-BAC3BDD1D967}"/>
              </a:ext>
            </a:extLst>
          </p:cNvPr>
          <p:cNvPicPr>
            <a:picLocks noGrp="1" noChangeAspect="1"/>
          </p:cNvPicPr>
          <p:nvPr>
            <p:ph type="pic" sz="quarter" idx="13"/>
          </p:nvPr>
        </p:nvPicPr>
        <p:blipFill rotWithShape="1">
          <a:blip r:embed="rId2"/>
          <a:srcRect l="27612" r="35492"/>
          <a:stretch>
            <a:fillRect/>
          </a:stretch>
        </p:blipFill>
        <p:spPr>
          <a:xfrm>
            <a:off x="152400" y="155575"/>
            <a:ext cx="6575425" cy="11880850"/>
          </a:xfrm>
        </p:spPr>
      </p:pic>
      <p:sp>
        <p:nvSpPr>
          <p:cNvPr id="8" name="Underrubrik 7">
            <a:extLst>
              <a:ext uri="{FF2B5EF4-FFF2-40B4-BE49-F238E27FC236}">
                <a16:creationId xmlns:a16="http://schemas.microsoft.com/office/drawing/2014/main" id="{2A4EB399-635E-F265-687C-9B69EC6B3178}"/>
              </a:ext>
            </a:extLst>
          </p:cNvPr>
          <p:cNvSpPr>
            <a:spLocks noGrp="1"/>
          </p:cNvSpPr>
          <p:nvPr>
            <p:ph type="subTitle" idx="1"/>
          </p:nvPr>
        </p:nvSpPr>
        <p:spPr>
          <a:xfrm>
            <a:off x="489651" y="718455"/>
            <a:ext cx="5450378" cy="4591253"/>
          </a:xfrm>
        </p:spPr>
        <p:txBody>
          <a:bodyPr/>
          <a:lstStyle/>
          <a:p>
            <a:r>
              <a:rPr lang="sv-SE" dirty="0"/>
              <a:t>Act Svenska kyrkan arbetar för fred i många av världens mest konfliktdrabbade områden.</a:t>
            </a:r>
          </a:p>
        </p:txBody>
      </p:sp>
    </p:spTree>
    <p:extLst>
      <p:ext uri="{BB962C8B-B14F-4D97-AF65-F5344CB8AC3E}">
        <p14:creationId xmlns:p14="http://schemas.microsoft.com/office/powerpoint/2010/main" val="8219772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a:extLst>
              <a:ext uri="{FF2B5EF4-FFF2-40B4-BE49-F238E27FC236}">
                <a16:creationId xmlns:a16="http://schemas.microsoft.com/office/drawing/2014/main" id="{B489AF4F-E818-20A4-890C-276C0E4361D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7612" t="6972" r="38040"/>
          <a:stretch>
            <a:fillRect/>
          </a:stretch>
        </p:blipFill>
        <p:spPr>
          <a:xfrm>
            <a:off x="152400" y="155575"/>
            <a:ext cx="6575425" cy="11880849"/>
          </a:xfrm>
          <a:custGeom>
            <a:avLst/>
            <a:gdLst>
              <a:gd name="csX0" fmla="*/ 0 w 6575425"/>
              <a:gd name="csY0" fmla="*/ 0 h 11880849"/>
              <a:gd name="csX1" fmla="*/ 5463663 w 6575425"/>
              <a:gd name="csY1" fmla="*/ 0 h 11880849"/>
              <a:gd name="csX2" fmla="*/ 5463663 w 6575425"/>
              <a:gd name="csY2" fmla="*/ 1098538 h 11880849"/>
              <a:gd name="csX3" fmla="*/ 6575425 w 6575425"/>
              <a:gd name="csY3" fmla="*/ 1098538 h 11880849"/>
              <a:gd name="csX4" fmla="*/ 6575425 w 6575425"/>
              <a:gd name="csY4" fmla="*/ 11880849 h 11880849"/>
              <a:gd name="csX5" fmla="*/ 0 w 6575425"/>
              <a:gd name="csY5" fmla="*/ 11880849 h 11880849"/>
            </a:gdLst>
            <a:ahLst/>
            <a:cxnLst>
              <a:cxn ang="0">
                <a:pos x="csX0" y="csY0"/>
              </a:cxn>
              <a:cxn ang="0">
                <a:pos x="csX1" y="csY1"/>
              </a:cxn>
              <a:cxn ang="0">
                <a:pos x="csX2" y="csY2"/>
              </a:cxn>
              <a:cxn ang="0">
                <a:pos x="csX3" y="csY3"/>
              </a:cxn>
              <a:cxn ang="0">
                <a:pos x="csX4" y="csY4"/>
              </a:cxn>
              <a:cxn ang="0">
                <a:pos x="csX5" y="csY5"/>
              </a:cxn>
            </a:cxnLst>
            <a:rect l="l" t="t" r="r" b="b"/>
            <a:pathLst>
              <a:path w="6575425" h="11880849">
                <a:moveTo>
                  <a:pt x="0" y="0"/>
                </a:moveTo>
                <a:lnTo>
                  <a:pt x="5463663" y="0"/>
                </a:lnTo>
                <a:lnTo>
                  <a:pt x="5463663" y="1098538"/>
                </a:lnTo>
                <a:lnTo>
                  <a:pt x="6575425" y="1098538"/>
                </a:lnTo>
                <a:lnTo>
                  <a:pt x="6575425" y="11880849"/>
                </a:lnTo>
                <a:lnTo>
                  <a:pt x="0" y="11880849"/>
                </a:lnTo>
                <a:close/>
              </a:path>
            </a:pathLst>
          </a:custGeom>
          <a:solidFill>
            <a:prstClr val="white">
              <a:lumMod val="75000"/>
            </a:prstClr>
          </a:solidFill>
        </p:spPr>
      </p:pic>
      <p:pic>
        <p:nvPicPr>
          <p:cNvPr id="12" name="Bildobjekt 11" descr="En bild som visar svart, mörker&#10;&#10;Automatiskt genererad beskrivning">
            <a:extLst>
              <a:ext uri="{FF2B5EF4-FFF2-40B4-BE49-F238E27FC236}">
                <a16:creationId xmlns:a16="http://schemas.microsoft.com/office/drawing/2014/main" id="{DD99A33D-B360-03F0-B0FE-E2908FB45394}"/>
              </a:ext>
            </a:extLst>
          </p:cNvPr>
          <p:cNvPicPr>
            <a:picLocks noChangeAspect="1"/>
          </p:cNvPicPr>
          <p:nvPr/>
        </p:nvPicPr>
        <p:blipFill>
          <a:blip r:embed="rId3">
            <a:alphaModFix amt="67000"/>
          </a:blip>
          <a:stretch>
            <a:fillRect/>
          </a:stretch>
        </p:blipFill>
        <p:spPr>
          <a:xfrm>
            <a:off x="130175" y="3526971"/>
            <a:ext cx="6553201" cy="8509454"/>
          </a:xfrm>
          <a:prstGeom prst="rect">
            <a:avLst/>
          </a:prstGeom>
        </p:spPr>
      </p:pic>
      <p:sp>
        <p:nvSpPr>
          <p:cNvPr id="4" name="Underrubrik 3">
            <a:extLst>
              <a:ext uri="{FF2B5EF4-FFF2-40B4-BE49-F238E27FC236}">
                <a16:creationId xmlns:a16="http://schemas.microsoft.com/office/drawing/2014/main" id="{3BFD1A5B-7A8E-4816-7672-0368DF34E110}"/>
              </a:ext>
            </a:extLst>
          </p:cNvPr>
          <p:cNvSpPr>
            <a:spLocks noGrp="1"/>
          </p:cNvSpPr>
          <p:nvPr>
            <p:ph type="subTitle" idx="1"/>
          </p:nvPr>
        </p:nvSpPr>
        <p:spPr>
          <a:xfrm>
            <a:off x="538636" y="6272462"/>
            <a:ext cx="5450378" cy="487339"/>
          </a:xfrm>
        </p:spPr>
        <p:txBody>
          <a:bodyPr/>
          <a:lstStyle/>
          <a:p>
            <a:pPr lvl="0"/>
            <a:r>
              <a:rPr lang="sv-SE" b="1" dirty="0">
                <a:solidFill>
                  <a:srgbClr val="FFE500"/>
                </a:solidFill>
              </a:rPr>
              <a:t>Stödgrupper i Ukraina</a:t>
            </a:r>
            <a:endParaRPr lang="sv-SE" dirty="0"/>
          </a:p>
          <a:p>
            <a:pPr lvl="0"/>
            <a:r>
              <a:rPr lang="sv-SE" sz="3600" dirty="0"/>
              <a:t>80 kronor möjliggör att en person i Ukraina kan träffa en stödgrupp. </a:t>
            </a:r>
          </a:p>
          <a:p>
            <a:pPr lvl="0"/>
            <a:r>
              <a:rPr lang="sv-SE" sz="3600" dirty="0"/>
              <a:t>I grupperna samlas vanligtvis 12–15 personer för att stötta varandra och bearbeta upplevelser </a:t>
            </a:r>
            <a:br>
              <a:rPr lang="sv-SE" sz="3600" dirty="0"/>
            </a:br>
            <a:r>
              <a:rPr lang="sv-SE" sz="3600" dirty="0"/>
              <a:t>från kriget. </a:t>
            </a:r>
          </a:p>
          <a:p>
            <a:endParaRPr lang="sv-SE" dirty="0"/>
          </a:p>
        </p:txBody>
      </p:sp>
      <p:sp>
        <p:nvSpPr>
          <p:cNvPr id="6" name="Rektangel 5">
            <a:extLst>
              <a:ext uri="{FF2B5EF4-FFF2-40B4-BE49-F238E27FC236}">
                <a16:creationId xmlns:a16="http://schemas.microsoft.com/office/drawing/2014/main" id="{81C72D47-83BF-F068-2D2A-596BCF74A893}"/>
              </a:ext>
            </a:extLst>
          </p:cNvPr>
          <p:cNvSpPr/>
          <p:nvPr/>
        </p:nvSpPr>
        <p:spPr>
          <a:xfrm>
            <a:off x="4409860" y="10948551"/>
            <a:ext cx="2068791" cy="816349"/>
          </a:xfrm>
          <a:prstGeom prst="rect">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a:extLst>
              <a:ext uri="{FF2B5EF4-FFF2-40B4-BE49-F238E27FC236}">
                <a16:creationId xmlns:a16="http://schemas.microsoft.com/office/drawing/2014/main" id="{93138A1B-287B-6522-9F75-92F56EDA8DA6}"/>
              </a:ext>
            </a:extLst>
          </p:cNvPr>
          <p:cNvSpPr txBox="1"/>
          <p:nvPr/>
        </p:nvSpPr>
        <p:spPr>
          <a:xfrm>
            <a:off x="4377776" y="11063376"/>
            <a:ext cx="2068791" cy="682238"/>
          </a:xfrm>
          <a:prstGeom prst="rect">
            <a:avLst/>
          </a:prstGeom>
          <a:noFill/>
        </p:spPr>
        <p:txBody>
          <a:bodyPr wrap="square" rtlCol="0">
            <a:spAutoFit/>
          </a:bodyPr>
          <a:lstStyle/>
          <a:p>
            <a:pPr algn="ctr">
              <a:lnSpc>
                <a:spcPts val="4600"/>
              </a:lnSpc>
            </a:pPr>
            <a:r>
              <a:rPr lang="sv-SE" sz="4400" b="1" dirty="0">
                <a:latin typeface="Arial" panose="020B0604020202020204" pitchFamily="34" charset="0"/>
                <a:cs typeface="Arial" panose="020B0604020202020204" pitchFamily="34" charset="0"/>
              </a:rPr>
              <a:t>80 kr</a:t>
            </a:r>
          </a:p>
        </p:txBody>
      </p:sp>
    </p:spTree>
    <p:extLst>
      <p:ext uri="{BB962C8B-B14F-4D97-AF65-F5344CB8AC3E}">
        <p14:creationId xmlns:p14="http://schemas.microsoft.com/office/powerpoint/2010/main" val="39090293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latshållare för bild 18">
            <a:extLst>
              <a:ext uri="{FF2B5EF4-FFF2-40B4-BE49-F238E27FC236}">
                <a16:creationId xmlns:a16="http://schemas.microsoft.com/office/drawing/2014/main" id="{D7C0E209-BD82-AC1B-7B46-ADB8429857D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41264" r="21840"/>
          <a:stretch>
            <a:fillRect/>
          </a:stretch>
        </p:blipFill>
        <p:spPr>
          <a:xfrm>
            <a:off x="152400" y="155575"/>
            <a:ext cx="6575425" cy="11880849"/>
          </a:xfrm>
          <a:custGeom>
            <a:avLst/>
            <a:gdLst>
              <a:gd name="csX0" fmla="*/ 0 w 6575425"/>
              <a:gd name="csY0" fmla="*/ 0 h 11880849"/>
              <a:gd name="csX1" fmla="*/ 5463663 w 6575425"/>
              <a:gd name="csY1" fmla="*/ 0 h 11880849"/>
              <a:gd name="csX2" fmla="*/ 5463663 w 6575425"/>
              <a:gd name="csY2" fmla="*/ 1098538 h 11880849"/>
              <a:gd name="csX3" fmla="*/ 6575425 w 6575425"/>
              <a:gd name="csY3" fmla="*/ 1098538 h 11880849"/>
              <a:gd name="csX4" fmla="*/ 6575425 w 6575425"/>
              <a:gd name="csY4" fmla="*/ 11880849 h 11880849"/>
              <a:gd name="csX5" fmla="*/ 0 w 6575425"/>
              <a:gd name="csY5" fmla="*/ 11880849 h 11880849"/>
            </a:gdLst>
            <a:ahLst/>
            <a:cxnLst>
              <a:cxn ang="0">
                <a:pos x="csX0" y="csY0"/>
              </a:cxn>
              <a:cxn ang="0">
                <a:pos x="csX1" y="csY1"/>
              </a:cxn>
              <a:cxn ang="0">
                <a:pos x="csX2" y="csY2"/>
              </a:cxn>
              <a:cxn ang="0">
                <a:pos x="csX3" y="csY3"/>
              </a:cxn>
              <a:cxn ang="0">
                <a:pos x="csX4" y="csY4"/>
              </a:cxn>
              <a:cxn ang="0">
                <a:pos x="csX5" y="csY5"/>
              </a:cxn>
            </a:cxnLst>
            <a:rect l="l" t="t" r="r" b="b"/>
            <a:pathLst>
              <a:path w="6575425" h="11880849">
                <a:moveTo>
                  <a:pt x="0" y="0"/>
                </a:moveTo>
                <a:lnTo>
                  <a:pt x="5463663" y="0"/>
                </a:lnTo>
                <a:lnTo>
                  <a:pt x="5463663" y="1098538"/>
                </a:lnTo>
                <a:lnTo>
                  <a:pt x="6575425" y="1098538"/>
                </a:lnTo>
                <a:lnTo>
                  <a:pt x="6575425" y="11880849"/>
                </a:lnTo>
                <a:lnTo>
                  <a:pt x="0" y="11880849"/>
                </a:lnTo>
                <a:close/>
              </a:path>
            </a:pathLst>
          </a:custGeom>
          <a:solidFill>
            <a:prstClr val="white">
              <a:lumMod val="75000"/>
            </a:prstClr>
          </a:solidFill>
        </p:spPr>
      </p:pic>
      <p:pic>
        <p:nvPicPr>
          <p:cNvPr id="21" name="Bildobjekt 20" descr="En bild som visar svart, mörker&#10;&#10;Automatiskt genererad beskrivning">
            <a:extLst>
              <a:ext uri="{FF2B5EF4-FFF2-40B4-BE49-F238E27FC236}">
                <a16:creationId xmlns:a16="http://schemas.microsoft.com/office/drawing/2014/main" id="{49F8DEED-2038-85FF-FC7A-F0B7BD513FD7}"/>
              </a:ext>
            </a:extLst>
          </p:cNvPr>
          <p:cNvPicPr>
            <a:picLocks noChangeAspect="1"/>
          </p:cNvPicPr>
          <p:nvPr/>
        </p:nvPicPr>
        <p:blipFill>
          <a:blip r:embed="rId3">
            <a:alphaModFix amt="67000"/>
          </a:blip>
          <a:stretch>
            <a:fillRect/>
          </a:stretch>
        </p:blipFill>
        <p:spPr>
          <a:xfrm>
            <a:off x="130175" y="3526971"/>
            <a:ext cx="6553201" cy="8509454"/>
          </a:xfrm>
          <a:prstGeom prst="rect">
            <a:avLst/>
          </a:prstGeom>
        </p:spPr>
      </p:pic>
      <p:sp>
        <p:nvSpPr>
          <p:cNvPr id="4" name="Underrubrik 3">
            <a:extLst>
              <a:ext uri="{FF2B5EF4-FFF2-40B4-BE49-F238E27FC236}">
                <a16:creationId xmlns:a16="http://schemas.microsoft.com/office/drawing/2014/main" id="{A45ED2A5-03B6-A91E-F2D8-AFBE1E35F493}"/>
              </a:ext>
            </a:extLst>
          </p:cNvPr>
          <p:cNvSpPr>
            <a:spLocks noGrp="1"/>
          </p:cNvSpPr>
          <p:nvPr>
            <p:ph type="subTitle" idx="1"/>
          </p:nvPr>
        </p:nvSpPr>
        <p:spPr>
          <a:xfrm>
            <a:off x="489651" y="4800739"/>
            <a:ext cx="5450378" cy="6621239"/>
          </a:xfrm>
        </p:spPr>
        <p:txBody>
          <a:bodyPr/>
          <a:lstStyle/>
          <a:p>
            <a:pPr lvl="0"/>
            <a:r>
              <a:rPr lang="sv-SE" sz="4400" b="1" dirty="0">
                <a:solidFill>
                  <a:srgbClr val="FFE500"/>
                </a:solidFill>
              </a:rPr>
              <a:t>Framtidshopp i flyktingläger i Bangladesh</a:t>
            </a:r>
            <a:endParaRPr lang="sv-SE" dirty="0"/>
          </a:p>
          <a:p>
            <a:r>
              <a:rPr lang="sv-SE" sz="3600" dirty="0"/>
              <a:t>150 kronor räcker till utbildning för en ung volontär i </a:t>
            </a:r>
            <a:r>
              <a:rPr lang="sv-SE" sz="3600" dirty="0" err="1"/>
              <a:t>Cox´s</a:t>
            </a:r>
            <a:r>
              <a:rPr lang="sv-SE" sz="3600" dirty="0"/>
              <a:t> </a:t>
            </a:r>
            <a:r>
              <a:rPr lang="sv-SE" sz="3600" dirty="0" err="1"/>
              <a:t>Bazar</a:t>
            </a:r>
            <a:r>
              <a:rPr lang="sv-SE" sz="3600" dirty="0"/>
              <a:t>, Bangladesh. Volontärer bjuder in ungdomar i flyktinglägren till positiva och konfliktförebyggande aktiviteter.</a:t>
            </a:r>
            <a:endParaRPr lang="sv-SE" dirty="0"/>
          </a:p>
          <a:p>
            <a:endParaRPr lang="sv-SE" dirty="0"/>
          </a:p>
        </p:txBody>
      </p:sp>
      <p:grpSp>
        <p:nvGrpSpPr>
          <p:cNvPr id="15" name="Grupp 14">
            <a:extLst>
              <a:ext uri="{FF2B5EF4-FFF2-40B4-BE49-F238E27FC236}">
                <a16:creationId xmlns:a16="http://schemas.microsoft.com/office/drawing/2014/main" id="{7CD6D4B1-767C-AFD4-5813-40EB102B78F2}"/>
              </a:ext>
            </a:extLst>
          </p:cNvPr>
          <p:cNvGrpSpPr/>
          <p:nvPr/>
        </p:nvGrpSpPr>
        <p:grpSpPr>
          <a:xfrm>
            <a:off x="4330373" y="10901705"/>
            <a:ext cx="2084833" cy="816349"/>
            <a:chOff x="3516018" y="6685484"/>
            <a:chExt cx="2084833" cy="816349"/>
          </a:xfrm>
        </p:grpSpPr>
        <p:sp>
          <p:nvSpPr>
            <p:cNvPr id="16" name="Rektangel 15">
              <a:extLst>
                <a:ext uri="{FF2B5EF4-FFF2-40B4-BE49-F238E27FC236}">
                  <a16:creationId xmlns:a16="http://schemas.microsoft.com/office/drawing/2014/main" id="{99103A43-3DF0-8E8A-462B-069DEEF24E3B}"/>
                </a:ext>
              </a:extLst>
            </p:cNvPr>
            <p:cNvSpPr/>
            <p:nvPr/>
          </p:nvSpPr>
          <p:spPr>
            <a:xfrm>
              <a:off x="3532060" y="6685484"/>
              <a:ext cx="2068791" cy="816349"/>
            </a:xfrm>
            <a:prstGeom prst="rect">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ruta 16">
              <a:extLst>
                <a:ext uri="{FF2B5EF4-FFF2-40B4-BE49-F238E27FC236}">
                  <a16:creationId xmlns:a16="http://schemas.microsoft.com/office/drawing/2014/main" id="{8DA28ABF-489F-E325-9EFF-ECB506D6D7DE}"/>
                </a:ext>
              </a:extLst>
            </p:cNvPr>
            <p:cNvSpPr txBox="1"/>
            <p:nvPr/>
          </p:nvSpPr>
          <p:spPr>
            <a:xfrm>
              <a:off x="3516018" y="6792348"/>
              <a:ext cx="2068791" cy="682238"/>
            </a:xfrm>
            <a:prstGeom prst="rect">
              <a:avLst/>
            </a:prstGeom>
            <a:noFill/>
          </p:spPr>
          <p:txBody>
            <a:bodyPr wrap="square" rtlCol="0">
              <a:spAutoFit/>
            </a:bodyPr>
            <a:lstStyle/>
            <a:p>
              <a:pPr algn="ctr">
                <a:lnSpc>
                  <a:spcPts val="4600"/>
                </a:lnSpc>
              </a:pPr>
              <a:r>
                <a:rPr lang="sv-SE" sz="4400" b="1">
                  <a:latin typeface="Arial" panose="020B0604020202020204" pitchFamily="34" charset="0"/>
                  <a:cs typeface="Arial" panose="020B0604020202020204" pitchFamily="34" charset="0"/>
                </a:rPr>
                <a:t>150 kr</a:t>
              </a:r>
            </a:p>
          </p:txBody>
        </p:sp>
      </p:grpSp>
    </p:spTree>
    <p:extLst>
      <p:ext uri="{BB962C8B-B14F-4D97-AF65-F5344CB8AC3E}">
        <p14:creationId xmlns:p14="http://schemas.microsoft.com/office/powerpoint/2010/main" val="7239726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a:extLst>
              <a:ext uri="{FF2B5EF4-FFF2-40B4-BE49-F238E27FC236}">
                <a16:creationId xmlns:a16="http://schemas.microsoft.com/office/drawing/2014/main" id="{4A0746A9-D99D-B356-6ED0-8893968DBF9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1533" r="31533"/>
          <a:stretch>
            <a:fillRect/>
          </a:stretch>
        </p:blipFill>
        <p:spPr>
          <a:custGeom>
            <a:avLst/>
            <a:gdLst>
              <a:gd name="csX0" fmla="*/ 0 w 6575425"/>
              <a:gd name="csY0" fmla="*/ 0 h 11880849"/>
              <a:gd name="csX1" fmla="*/ 5463663 w 6575425"/>
              <a:gd name="csY1" fmla="*/ 0 h 11880849"/>
              <a:gd name="csX2" fmla="*/ 5463663 w 6575425"/>
              <a:gd name="csY2" fmla="*/ 1098538 h 11880849"/>
              <a:gd name="csX3" fmla="*/ 6575425 w 6575425"/>
              <a:gd name="csY3" fmla="*/ 1098538 h 11880849"/>
              <a:gd name="csX4" fmla="*/ 6575425 w 6575425"/>
              <a:gd name="csY4" fmla="*/ 11880849 h 11880849"/>
              <a:gd name="csX5" fmla="*/ 0 w 6575425"/>
              <a:gd name="csY5" fmla="*/ 11880849 h 11880849"/>
            </a:gdLst>
            <a:ahLst/>
            <a:cxnLst>
              <a:cxn ang="0">
                <a:pos x="csX0" y="csY0"/>
              </a:cxn>
              <a:cxn ang="0">
                <a:pos x="csX1" y="csY1"/>
              </a:cxn>
              <a:cxn ang="0">
                <a:pos x="csX2" y="csY2"/>
              </a:cxn>
              <a:cxn ang="0">
                <a:pos x="csX3" y="csY3"/>
              </a:cxn>
              <a:cxn ang="0">
                <a:pos x="csX4" y="csY4"/>
              </a:cxn>
              <a:cxn ang="0">
                <a:pos x="csX5" y="csY5"/>
              </a:cxn>
            </a:cxnLst>
            <a:rect l="l" t="t" r="r" b="b"/>
            <a:pathLst>
              <a:path w="6575425" h="11880849">
                <a:moveTo>
                  <a:pt x="0" y="0"/>
                </a:moveTo>
                <a:lnTo>
                  <a:pt x="5463663" y="0"/>
                </a:lnTo>
                <a:lnTo>
                  <a:pt x="5463663" y="1098538"/>
                </a:lnTo>
                <a:lnTo>
                  <a:pt x="6575425" y="1098538"/>
                </a:lnTo>
                <a:lnTo>
                  <a:pt x="6575425" y="11880849"/>
                </a:lnTo>
                <a:lnTo>
                  <a:pt x="0" y="11880849"/>
                </a:lnTo>
                <a:close/>
              </a:path>
            </a:pathLst>
          </a:custGeom>
          <a:solidFill>
            <a:prstClr val="white">
              <a:lumMod val="75000"/>
            </a:prstClr>
          </a:solidFill>
        </p:spPr>
      </p:pic>
      <p:pic>
        <p:nvPicPr>
          <p:cNvPr id="12" name="Bildobjekt 11" descr="En bild som visar svart, mörker&#10;&#10;Automatiskt genererad beskrivning">
            <a:extLst>
              <a:ext uri="{FF2B5EF4-FFF2-40B4-BE49-F238E27FC236}">
                <a16:creationId xmlns:a16="http://schemas.microsoft.com/office/drawing/2014/main" id="{38D3B91A-7A36-1520-F1B2-8F6ADEAE3115}"/>
              </a:ext>
            </a:extLst>
          </p:cNvPr>
          <p:cNvPicPr>
            <a:picLocks noChangeAspect="1"/>
          </p:cNvPicPr>
          <p:nvPr/>
        </p:nvPicPr>
        <p:blipFill>
          <a:blip r:embed="rId3">
            <a:alphaModFix amt="67000"/>
          </a:blip>
          <a:stretch>
            <a:fillRect/>
          </a:stretch>
        </p:blipFill>
        <p:spPr>
          <a:xfrm>
            <a:off x="130175" y="3526971"/>
            <a:ext cx="6553201" cy="8509454"/>
          </a:xfrm>
          <a:prstGeom prst="rect">
            <a:avLst/>
          </a:prstGeom>
        </p:spPr>
      </p:pic>
      <p:sp>
        <p:nvSpPr>
          <p:cNvPr id="4" name="Underrubrik 3">
            <a:extLst>
              <a:ext uri="{FF2B5EF4-FFF2-40B4-BE49-F238E27FC236}">
                <a16:creationId xmlns:a16="http://schemas.microsoft.com/office/drawing/2014/main" id="{40B31902-ED7D-4200-3157-9CFDAC1A9AC7}"/>
              </a:ext>
            </a:extLst>
          </p:cNvPr>
          <p:cNvSpPr>
            <a:spLocks noGrp="1"/>
          </p:cNvSpPr>
          <p:nvPr>
            <p:ph type="subTitle" idx="1"/>
          </p:nvPr>
        </p:nvSpPr>
        <p:spPr>
          <a:xfrm>
            <a:off x="714923" y="4938071"/>
            <a:ext cx="5450378" cy="3823811"/>
          </a:xfrm>
        </p:spPr>
        <p:txBody>
          <a:bodyPr/>
          <a:lstStyle/>
          <a:p>
            <a:pPr lvl="0" fontAlgn="base"/>
            <a:r>
              <a:rPr lang="sv-SE" sz="4400" b="1" dirty="0">
                <a:solidFill>
                  <a:srgbClr val="FFE500"/>
                </a:solidFill>
              </a:rPr>
              <a:t>Modiga möten i Israel</a:t>
            </a:r>
          </a:p>
          <a:p>
            <a:r>
              <a:rPr lang="sv-SE" sz="3600" dirty="0"/>
              <a:t>255 kronor räcker till en träff för en deltagare i ett utbytesprogram för judiska och arabiska skolor i Israel. Genom utbytet får judiska, muslimska och kristna barn lära sig om sina egna och varandras traditioner, </a:t>
            </a:r>
            <a:br>
              <a:rPr lang="sv-SE" sz="3600" dirty="0"/>
            </a:br>
            <a:r>
              <a:rPr lang="sv-SE" sz="3600" dirty="0"/>
              <a:t>tro och liv.</a:t>
            </a:r>
          </a:p>
          <a:p>
            <a:endParaRPr lang="sv-SE" dirty="0"/>
          </a:p>
          <a:p>
            <a:endParaRPr lang="sv-SE" dirty="0"/>
          </a:p>
        </p:txBody>
      </p:sp>
      <p:sp>
        <p:nvSpPr>
          <p:cNvPr id="6" name="Rektangel 5">
            <a:extLst>
              <a:ext uri="{FF2B5EF4-FFF2-40B4-BE49-F238E27FC236}">
                <a16:creationId xmlns:a16="http://schemas.microsoft.com/office/drawing/2014/main" id="{E600D1A4-F9A1-BE5E-F836-283D807EA3B4}"/>
              </a:ext>
            </a:extLst>
          </p:cNvPr>
          <p:cNvSpPr/>
          <p:nvPr/>
        </p:nvSpPr>
        <p:spPr>
          <a:xfrm>
            <a:off x="4378353" y="10947923"/>
            <a:ext cx="2068791" cy="816349"/>
          </a:xfrm>
          <a:prstGeom prst="rect">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a:extLst>
              <a:ext uri="{FF2B5EF4-FFF2-40B4-BE49-F238E27FC236}">
                <a16:creationId xmlns:a16="http://schemas.microsoft.com/office/drawing/2014/main" id="{A8855D32-FCBB-F85B-8215-8E10477A4861}"/>
              </a:ext>
            </a:extLst>
          </p:cNvPr>
          <p:cNvSpPr txBox="1"/>
          <p:nvPr/>
        </p:nvSpPr>
        <p:spPr>
          <a:xfrm>
            <a:off x="4378353" y="11062748"/>
            <a:ext cx="2068791" cy="682238"/>
          </a:xfrm>
          <a:prstGeom prst="rect">
            <a:avLst/>
          </a:prstGeom>
          <a:noFill/>
        </p:spPr>
        <p:txBody>
          <a:bodyPr wrap="square" rtlCol="0">
            <a:spAutoFit/>
          </a:bodyPr>
          <a:lstStyle/>
          <a:p>
            <a:pPr algn="ctr">
              <a:lnSpc>
                <a:spcPts val="4600"/>
              </a:lnSpc>
            </a:pPr>
            <a:r>
              <a:rPr lang="sv-SE" sz="4400" b="1" dirty="0">
                <a:latin typeface="Arial" panose="020B0604020202020204" pitchFamily="34" charset="0"/>
                <a:cs typeface="Arial" panose="020B0604020202020204" pitchFamily="34" charset="0"/>
              </a:rPr>
              <a:t>255 kr</a:t>
            </a:r>
          </a:p>
        </p:txBody>
      </p:sp>
    </p:spTree>
    <p:extLst>
      <p:ext uri="{BB962C8B-B14F-4D97-AF65-F5344CB8AC3E}">
        <p14:creationId xmlns:p14="http://schemas.microsoft.com/office/powerpoint/2010/main" val="712536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a:extLst>
              <a:ext uri="{FF2B5EF4-FFF2-40B4-BE49-F238E27FC236}">
                <a16:creationId xmlns:a16="http://schemas.microsoft.com/office/drawing/2014/main" id="{2EA6D744-D801-1160-2C0D-A8FAC2EB072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591" t="25992" r="18968"/>
          <a:stretch>
            <a:fillRect/>
          </a:stretch>
        </p:blipFill>
        <p:spPr>
          <a:xfrm>
            <a:off x="152400" y="155575"/>
            <a:ext cx="6575425" cy="11880849"/>
          </a:xfrm>
          <a:custGeom>
            <a:avLst/>
            <a:gdLst>
              <a:gd name="csX0" fmla="*/ 0 w 6575425"/>
              <a:gd name="csY0" fmla="*/ 0 h 11880849"/>
              <a:gd name="csX1" fmla="*/ 5463663 w 6575425"/>
              <a:gd name="csY1" fmla="*/ 0 h 11880849"/>
              <a:gd name="csX2" fmla="*/ 5463663 w 6575425"/>
              <a:gd name="csY2" fmla="*/ 1098538 h 11880849"/>
              <a:gd name="csX3" fmla="*/ 6575425 w 6575425"/>
              <a:gd name="csY3" fmla="*/ 1098538 h 11880849"/>
              <a:gd name="csX4" fmla="*/ 6575425 w 6575425"/>
              <a:gd name="csY4" fmla="*/ 11880849 h 11880849"/>
              <a:gd name="csX5" fmla="*/ 0 w 6575425"/>
              <a:gd name="csY5" fmla="*/ 11880849 h 11880849"/>
            </a:gdLst>
            <a:ahLst/>
            <a:cxnLst>
              <a:cxn ang="0">
                <a:pos x="csX0" y="csY0"/>
              </a:cxn>
              <a:cxn ang="0">
                <a:pos x="csX1" y="csY1"/>
              </a:cxn>
              <a:cxn ang="0">
                <a:pos x="csX2" y="csY2"/>
              </a:cxn>
              <a:cxn ang="0">
                <a:pos x="csX3" y="csY3"/>
              </a:cxn>
              <a:cxn ang="0">
                <a:pos x="csX4" y="csY4"/>
              </a:cxn>
              <a:cxn ang="0">
                <a:pos x="csX5" y="csY5"/>
              </a:cxn>
            </a:cxnLst>
            <a:rect l="l" t="t" r="r" b="b"/>
            <a:pathLst>
              <a:path w="6575425" h="11880849">
                <a:moveTo>
                  <a:pt x="0" y="0"/>
                </a:moveTo>
                <a:lnTo>
                  <a:pt x="5463663" y="0"/>
                </a:lnTo>
                <a:lnTo>
                  <a:pt x="5463663" y="1098538"/>
                </a:lnTo>
                <a:lnTo>
                  <a:pt x="6575425" y="1098538"/>
                </a:lnTo>
                <a:lnTo>
                  <a:pt x="6575425" y="11880849"/>
                </a:lnTo>
                <a:lnTo>
                  <a:pt x="0" y="11880849"/>
                </a:lnTo>
                <a:close/>
              </a:path>
            </a:pathLst>
          </a:custGeom>
          <a:solidFill>
            <a:prstClr val="white">
              <a:lumMod val="75000"/>
            </a:prstClr>
          </a:solidFill>
        </p:spPr>
      </p:pic>
      <p:pic>
        <p:nvPicPr>
          <p:cNvPr id="12" name="Bildobjekt 11" descr="En bild som visar svart, mörker&#10;&#10;Automatiskt genererad beskrivning">
            <a:extLst>
              <a:ext uri="{FF2B5EF4-FFF2-40B4-BE49-F238E27FC236}">
                <a16:creationId xmlns:a16="http://schemas.microsoft.com/office/drawing/2014/main" id="{A81372D3-ACA0-E602-FCB0-FE94F8A839C3}"/>
              </a:ext>
            </a:extLst>
          </p:cNvPr>
          <p:cNvPicPr>
            <a:picLocks noChangeAspect="1"/>
          </p:cNvPicPr>
          <p:nvPr/>
        </p:nvPicPr>
        <p:blipFill>
          <a:blip r:embed="rId3">
            <a:alphaModFix amt="67000"/>
          </a:blip>
          <a:stretch>
            <a:fillRect/>
          </a:stretch>
        </p:blipFill>
        <p:spPr>
          <a:xfrm>
            <a:off x="130175" y="3526971"/>
            <a:ext cx="6553201" cy="8509454"/>
          </a:xfrm>
          <a:prstGeom prst="rect">
            <a:avLst/>
          </a:prstGeom>
        </p:spPr>
      </p:pic>
      <p:sp>
        <p:nvSpPr>
          <p:cNvPr id="4" name="Underrubrik 3">
            <a:extLst>
              <a:ext uri="{FF2B5EF4-FFF2-40B4-BE49-F238E27FC236}">
                <a16:creationId xmlns:a16="http://schemas.microsoft.com/office/drawing/2014/main" id="{2372083C-0E0B-0F3B-E084-6B0E3A1B37E2}"/>
              </a:ext>
            </a:extLst>
          </p:cNvPr>
          <p:cNvSpPr>
            <a:spLocks noGrp="1"/>
          </p:cNvSpPr>
          <p:nvPr>
            <p:ph type="subTitle" idx="1"/>
          </p:nvPr>
        </p:nvSpPr>
        <p:spPr>
          <a:xfrm>
            <a:off x="681586" y="5552953"/>
            <a:ext cx="5450378" cy="1599435"/>
          </a:xfrm>
        </p:spPr>
        <p:txBody>
          <a:bodyPr/>
          <a:lstStyle/>
          <a:p>
            <a:pPr lvl="0"/>
            <a:r>
              <a:rPr lang="sv-SE" sz="4400" b="1" dirty="0">
                <a:solidFill>
                  <a:srgbClr val="FFE500"/>
                </a:solidFill>
              </a:rPr>
              <a:t>Drama för fred i Guatemala</a:t>
            </a:r>
            <a:endParaRPr lang="sv-SE" dirty="0"/>
          </a:p>
          <a:p>
            <a:r>
              <a:rPr lang="sv-SE" sz="3600" dirty="0"/>
              <a:t>335 kronor räcker till en dramalektion för en Mayakvinna i Guatemala. Genom teater-föreställningar agerar kvinnorna för sina rättigheter i samhället. </a:t>
            </a:r>
          </a:p>
          <a:p>
            <a:endParaRPr lang="sv-SE" dirty="0"/>
          </a:p>
          <a:p>
            <a:endParaRPr lang="sv-SE" dirty="0"/>
          </a:p>
        </p:txBody>
      </p:sp>
      <p:sp>
        <p:nvSpPr>
          <p:cNvPr id="6" name="Rektangel 5">
            <a:extLst>
              <a:ext uri="{FF2B5EF4-FFF2-40B4-BE49-F238E27FC236}">
                <a16:creationId xmlns:a16="http://schemas.microsoft.com/office/drawing/2014/main" id="{9177F659-2F59-711C-D30B-7D6792DC2E46}"/>
              </a:ext>
            </a:extLst>
          </p:cNvPr>
          <p:cNvSpPr/>
          <p:nvPr/>
        </p:nvSpPr>
        <p:spPr>
          <a:xfrm>
            <a:off x="4409862" y="10976149"/>
            <a:ext cx="2068791" cy="816349"/>
          </a:xfrm>
          <a:prstGeom prst="rect">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a:extLst>
              <a:ext uri="{FF2B5EF4-FFF2-40B4-BE49-F238E27FC236}">
                <a16:creationId xmlns:a16="http://schemas.microsoft.com/office/drawing/2014/main" id="{E667FB0A-AB2E-AF02-2592-48DA12D371F8}"/>
              </a:ext>
            </a:extLst>
          </p:cNvPr>
          <p:cNvSpPr txBox="1"/>
          <p:nvPr/>
        </p:nvSpPr>
        <p:spPr>
          <a:xfrm>
            <a:off x="4425480" y="11111444"/>
            <a:ext cx="2068791" cy="682238"/>
          </a:xfrm>
          <a:prstGeom prst="rect">
            <a:avLst/>
          </a:prstGeom>
          <a:noFill/>
        </p:spPr>
        <p:txBody>
          <a:bodyPr wrap="square" rtlCol="0">
            <a:spAutoFit/>
          </a:bodyPr>
          <a:lstStyle/>
          <a:p>
            <a:pPr algn="ctr">
              <a:lnSpc>
                <a:spcPts val="4600"/>
              </a:lnSpc>
            </a:pPr>
            <a:r>
              <a:rPr lang="sv-SE" sz="4400" b="1" dirty="0">
                <a:latin typeface="Arial" panose="020B0604020202020204" pitchFamily="34" charset="0"/>
                <a:cs typeface="Arial" panose="020B0604020202020204" pitchFamily="34" charset="0"/>
              </a:rPr>
              <a:t>335 kr</a:t>
            </a:r>
          </a:p>
        </p:txBody>
      </p:sp>
    </p:spTree>
    <p:extLst>
      <p:ext uri="{BB962C8B-B14F-4D97-AF65-F5344CB8AC3E}">
        <p14:creationId xmlns:p14="http://schemas.microsoft.com/office/powerpoint/2010/main" val="3212715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latshållare för bild 12">
            <a:extLst>
              <a:ext uri="{FF2B5EF4-FFF2-40B4-BE49-F238E27FC236}">
                <a16:creationId xmlns:a16="http://schemas.microsoft.com/office/drawing/2014/main" id="{B660B12B-2852-6733-58F1-093DAF9629F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1234" t="25113" r="16597"/>
          <a:stretch>
            <a:fillRect/>
          </a:stretch>
        </p:blipFill>
        <p:spPr>
          <a:xfrm>
            <a:off x="152400" y="155575"/>
            <a:ext cx="6575425" cy="11880849"/>
          </a:xfrm>
          <a:custGeom>
            <a:avLst/>
            <a:gdLst>
              <a:gd name="csX0" fmla="*/ 0 w 6575425"/>
              <a:gd name="csY0" fmla="*/ 0 h 11880849"/>
              <a:gd name="csX1" fmla="*/ 5463663 w 6575425"/>
              <a:gd name="csY1" fmla="*/ 0 h 11880849"/>
              <a:gd name="csX2" fmla="*/ 5463663 w 6575425"/>
              <a:gd name="csY2" fmla="*/ 1098538 h 11880849"/>
              <a:gd name="csX3" fmla="*/ 6575425 w 6575425"/>
              <a:gd name="csY3" fmla="*/ 1098538 h 11880849"/>
              <a:gd name="csX4" fmla="*/ 6575425 w 6575425"/>
              <a:gd name="csY4" fmla="*/ 11880849 h 11880849"/>
              <a:gd name="csX5" fmla="*/ 0 w 6575425"/>
              <a:gd name="csY5" fmla="*/ 11880849 h 11880849"/>
            </a:gdLst>
            <a:ahLst/>
            <a:cxnLst>
              <a:cxn ang="0">
                <a:pos x="csX0" y="csY0"/>
              </a:cxn>
              <a:cxn ang="0">
                <a:pos x="csX1" y="csY1"/>
              </a:cxn>
              <a:cxn ang="0">
                <a:pos x="csX2" y="csY2"/>
              </a:cxn>
              <a:cxn ang="0">
                <a:pos x="csX3" y="csY3"/>
              </a:cxn>
              <a:cxn ang="0">
                <a:pos x="csX4" y="csY4"/>
              </a:cxn>
              <a:cxn ang="0">
                <a:pos x="csX5" y="csY5"/>
              </a:cxn>
            </a:cxnLst>
            <a:rect l="l" t="t" r="r" b="b"/>
            <a:pathLst>
              <a:path w="6575425" h="11880849">
                <a:moveTo>
                  <a:pt x="0" y="0"/>
                </a:moveTo>
                <a:lnTo>
                  <a:pt x="5463663" y="0"/>
                </a:lnTo>
                <a:lnTo>
                  <a:pt x="5463663" y="1098538"/>
                </a:lnTo>
                <a:lnTo>
                  <a:pt x="6575425" y="1098538"/>
                </a:lnTo>
                <a:lnTo>
                  <a:pt x="6575425" y="11880849"/>
                </a:lnTo>
                <a:lnTo>
                  <a:pt x="0" y="11880849"/>
                </a:lnTo>
                <a:close/>
              </a:path>
            </a:pathLst>
          </a:custGeom>
          <a:solidFill>
            <a:prstClr val="white">
              <a:lumMod val="75000"/>
            </a:prstClr>
          </a:solidFill>
        </p:spPr>
      </p:pic>
      <p:pic>
        <p:nvPicPr>
          <p:cNvPr id="15" name="Bildobjekt 14" descr="En bild som visar svart, mörker&#10;&#10;Automatiskt genererad beskrivning">
            <a:extLst>
              <a:ext uri="{FF2B5EF4-FFF2-40B4-BE49-F238E27FC236}">
                <a16:creationId xmlns:a16="http://schemas.microsoft.com/office/drawing/2014/main" id="{37615EC8-CED1-1C2D-54F3-275ACDE8CD19}"/>
              </a:ext>
            </a:extLst>
          </p:cNvPr>
          <p:cNvPicPr>
            <a:picLocks noChangeAspect="1"/>
          </p:cNvPicPr>
          <p:nvPr/>
        </p:nvPicPr>
        <p:blipFill>
          <a:blip r:embed="rId3">
            <a:alphaModFix amt="67000"/>
          </a:blip>
          <a:stretch>
            <a:fillRect/>
          </a:stretch>
        </p:blipFill>
        <p:spPr>
          <a:xfrm>
            <a:off x="130175" y="3526971"/>
            <a:ext cx="6553201" cy="8509454"/>
          </a:xfrm>
          <a:prstGeom prst="rect">
            <a:avLst/>
          </a:prstGeom>
        </p:spPr>
      </p:pic>
      <p:sp>
        <p:nvSpPr>
          <p:cNvPr id="4" name="Underrubrik 3">
            <a:extLst>
              <a:ext uri="{FF2B5EF4-FFF2-40B4-BE49-F238E27FC236}">
                <a16:creationId xmlns:a16="http://schemas.microsoft.com/office/drawing/2014/main" id="{19064701-C706-8818-0037-E364612DC85C}"/>
              </a:ext>
            </a:extLst>
          </p:cNvPr>
          <p:cNvSpPr>
            <a:spLocks noGrp="1"/>
          </p:cNvSpPr>
          <p:nvPr>
            <p:ph type="subTitle" idx="1"/>
          </p:nvPr>
        </p:nvSpPr>
        <p:spPr>
          <a:xfrm>
            <a:off x="703811" y="3777179"/>
            <a:ext cx="5727152" cy="3840138"/>
          </a:xfrm>
        </p:spPr>
        <p:txBody>
          <a:bodyPr/>
          <a:lstStyle/>
          <a:p>
            <a:pPr lvl="0"/>
            <a:r>
              <a:rPr lang="sv-SE" sz="4400" b="1" dirty="0">
                <a:solidFill>
                  <a:srgbClr val="FFE500"/>
                </a:solidFill>
              </a:rPr>
              <a:t>Fredsarbete på gränsen till Sydsudan</a:t>
            </a:r>
          </a:p>
          <a:p>
            <a:pPr lvl="0"/>
            <a:r>
              <a:rPr lang="sv-SE" sz="3600" dirty="0"/>
              <a:t>340 kronor räcker till en grundutbildning för en kvinna inom fredsgruppen Mothers Union på gränsen mellan Uganda och Sydsudan. Det ger henne verktygen att bidra till fred genom dialogmöten och samtalsstöd, både inom familjer och </a:t>
            </a:r>
            <a:br>
              <a:rPr lang="sv-SE" sz="3600" dirty="0"/>
            </a:br>
            <a:r>
              <a:rPr lang="sv-SE" sz="3600" dirty="0"/>
              <a:t>inom samhällen. </a:t>
            </a:r>
          </a:p>
          <a:p>
            <a:endParaRPr lang="sv-SE" dirty="0"/>
          </a:p>
          <a:p>
            <a:endParaRPr lang="sv-SE" dirty="0"/>
          </a:p>
        </p:txBody>
      </p:sp>
      <p:grpSp>
        <p:nvGrpSpPr>
          <p:cNvPr id="9" name="Grupp 8">
            <a:extLst>
              <a:ext uri="{FF2B5EF4-FFF2-40B4-BE49-F238E27FC236}">
                <a16:creationId xmlns:a16="http://schemas.microsoft.com/office/drawing/2014/main" id="{D8C518D9-C958-7939-0701-26327C9E79E0}"/>
              </a:ext>
            </a:extLst>
          </p:cNvPr>
          <p:cNvGrpSpPr/>
          <p:nvPr/>
        </p:nvGrpSpPr>
        <p:grpSpPr>
          <a:xfrm>
            <a:off x="4346554" y="10927163"/>
            <a:ext cx="2084409" cy="817533"/>
            <a:chOff x="6614154" y="8382703"/>
            <a:chExt cx="2084409" cy="817533"/>
          </a:xfrm>
        </p:grpSpPr>
        <p:sp>
          <p:nvSpPr>
            <p:cNvPr id="10" name="Rektangel 9">
              <a:extLst>
                <a:ext uri="{FF2B5EF4-FFF2-40B4-BE49-F238E27FC236}">
                  <a16:creationId xmlns:a16="http://schemas.microsoft.com/office/drawing/2014/main" id="{90BF8625-4363-6CE6-98A9-4A0E8F48BCC0}"/>
                </a:ext>
              </a:extLst>
            </p:cNvPr>
            <p:cNvSpPr/>
            <p:nvPr/>
          </p:nvSpPr>
          <p:spPr>
            <a:xfrm>
              <a:off x="6614154" y="8382703"/>
              <a:ext cx="2068791" cy="816349"/>
            </a:xfrm>
            <a:prstGeom prst="rect">
              <a:avLst/>
            </a:prstGeom>
            <a:solidFill>
              <a:srgbClr val="FFE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a:extLst>
                <a:ext uri="{FF2B5EF4-FFF2-40B4-BE49-F238E27FC236}">
                  <a16:creationId xmlns:a16="http://schemas.microsoft.com/office/drawing/2014/main" id="{E7DFF2AA-440B-5695-65DA-7E65695C66CC}"/>
                </a:ext>
              </a:extLst>
            </p:cNvPr>
            <p:cNvSpPr txBox="1"/>
            <p:nvPr/>
          </p:nvSpPr>
          <p:spPr>
            <a:xfrm>
              <a:off x="6629772" y="8517998"/>
              <a:ext cx="2068791" cy="682238"/>
            </a:xfrm>
            <a:prstGeom prst="rect">
              <a:avLst/>
            </a:prstGeom>
            <a:noFill/>
          </p:spPr>
          <p:txBody>
            <a:bodyPr wrap="square" rtlCol="0">
              <a:spAutoFit/>
            </a:bodyPr>
            <a:lstStyle/>
            <a:p>
              <a:pPr algn="ctr">
                <a:lnSpc>
                  <a:spcPts val="4600"/>
                </a:lnSpc>
              </a:pPr>
              <a:r>
                <a:rPr lang="sv-SE" sz="4400" b="1" dirty="0">
                  <a:latin typeface="Arial" panose="020B0604020202020204" pitchFamily="34" charset="0"/>
                  <a:cs typeface="Arial" panose="020B0604020202020204" pitchFamily="34" charset="0"/>
                </a:rPr>
                <a:t>340 kr</a:t>
              </a:r>
            </a:p>
          </p:txBody>
        </p:sp>
      </p:grpSp>
    </p:spTree>
    <p:extLst>
      <p:ext uri="{BB962C8B-B14F-4D97-AF65-F5344CB8AC3E}">
        <p14:creationId xmlns:p14="http://schemas.microsoft.com/office/powerpoint/2010/main" val="9216300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5">
            <a:extLst>
              <a:ext uri="{FF2B5EF4-FFF2-40B4-BE49-F238E27FC236}">
                <a16:creationId xmlns:a16="http://schemas.microsoft.com/office/drawing/2014/main" id="{6A1A295A-EA7F-3919-411E-641F8AC7387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4430" r="34430"/>
          <a:stretch/>
        </p:blipFill>
        <p:spPr>
          <a:xfrm>
            <a:off x="152400" y="155575"/>
            <a:ext cx="6575425" cy="11880849"/>
          </a:xfrm>
          <a:solidFill>
            <a:prstClr val="white">
              <a:lumMod val="75000"/>
            </a:prstClr>
          </a:solidFill>
        </p:spPr>
      </p:pic>
      <p:sp>
        <p:nvSpPr>
          <p:cNvPr id="5" name="Rubrik 6">
            <a:extLst>
              <a:ext uri="{FF2B5EF4-FFF2-40B4-BE49-F238E27FC236}">
                <a16:creationId xmlns:a16="http://schemas.microsoft.com/office/drawing/2014/main" id="{D6D491CC-76F1-9990-3513-A2F358A73E72}"/>
              </a:ext>
            </a:extLst>
          </p:cNvPr>
          <p:cNvSpPr txBox="1">
            <a:spLocks/>
          </p:cNvSpPr>
          <p:nvPr/>
        </p:nvSpPr>
        <p:spPr>
          <a:xfrm>
            <a:off x="538637" y="7400485"/>
            <a:ext cx="5450973" cy="1879003"/>
          </a:xfrm>
          <a:prstGeom prst="rect">
            <a:avLst/>
          </a:prstGeom>
        </p:spPr>
        <p:txBody>
          <a:bodyPr vert="horz" lIns="0" tIns="0" rIns="0" bIns="0" rtlCol="0" anchor="b">
            <a:noAutofit/>
          </a:bodyPr>
          <a:lstStyle>
            <a:lvl1pPr algn="l" defTabSz="1293383" rtl="0" eaLnBrk="1" latinLnBrk="0" hangingPunct="1">
              <a:lnSpc>
                <a:spcPct val="100000"/>
              </a:lnSpc>
              <a:spcBef>
                <a:spcPct val="0"/>
              </a:spcBef>
              <a:buNone/>
              <a:defRPr sz="7600" b="1" kern="1200">
                <a:solidFill>
                  <a:srgbClr val="FFE500"/>
                </a:solidFill>
                <a:latin typeface="+mj-lt"/>
                <a:ea typeface="+mj-ea"/>
                <a:cs typeface="+mj-cs"/>
              </a:defRPr>
            </a:lvl1pPr>
          </a:lstStyle>
          <a:p>
            <a:r>
              <a:rPr lang="sv-SE" sz="7200" dirty="0"/>
              <a:t>”Och ljuset lyser i mörkret. Och mörkret har inte övervunnit det”</a:t>
            </a:r>
          </a:p>
        </p:txBody>
      </p:sp>
      <p:sp>
        <p:nvSpPr>
          <p:cNvPr id="6" name="Underrubrik 7">
            <a:extLst>
              <a:ext uri="{FF2B5EF4-FFF2-40B4-BE49-F238E27FC236}">
                <a16:creationId xmlns:a16="http://schemas.microsoft.com/office/drawing/2014/main" id="{9071D01A-84BB-A960-97C8-8846CF133EBF}"/>
              </a:ext>
            </a:extLst>
          </p:cNvPr>
          <p:cNvSpPr txBox="1">
            <a:spLocks/>
          </p:cNvSpPr>
          <p:nvPr/>
        </p:nvSpPr>
        <p:spPr>
          <a:xfrm>
            <a:off x="538637" y="9588560"/>
            <a:ext cx="5450378" cy="1599435"/>
          </a:xfrm>
          <a:prstGeom prst="rect">
            <a:avLst/>
          </a:prstGeom>
        </p:spPr>
        <p:txBody>
          <a:bodyPr vert="horz" lIns="0" tIns="0" rIns="0" bIns="0" rtlCol="0">
            <a:noAutofit/>
          </a:bodyPr>
          <a:lstStyle>
            <a:lvl1pPr marL="0" indent="0" algn="l" defTabSz="1293383" rtl="0" eaLnBrk="1" latinLnBrk="0" hangingPunct="1">
              <a:lnSpc>
                <a:spcPct val="100000"/>
              </a:lnSpc>
              <a:spcBef>
                <a:spcPts val="0"/>
              </a:spcBef>
              <a:buFont typeface="Arial" panose="020B0604020202020204" pitchFamily="34" charset="0"/>
              <a:buNone/>
              <a:defRPr sz="4000" kern="1200">
                <a:solidFill>
                  <a:schemeClr val="bg1"/>
                </a:solidFill>
                <a:latin typeface="+mn-lt"/>
                <a:ea typeface="+mn-ea"/>
                <a:cs typeface="+mn-cs"/>
              </a:defRPr>
            </a:lvl1pPr>
            <a:lvl2pPr marL="646693" indent="0" algn="ctr" defTabSz="1293383" rtl="0" eaLnBrk="1" latinLnBrk="0" hangingPunct="1">
              <a:lnSpc>
                <a:spcPct val="100000"/>
              </a:lnSpc>
              <a:spcBef>
                <a:spcPts val="708"/>
              </a:spcBef>
              <a:buFont typeface="Arial" panose="020B0604020202020204" pitchFamily="34" charset="0"/>
              <a:buNone/>
              <a:defRPr sz="2829" kern="1200">
                <a:solidFill>
                  <a:schemeClr val="tx1"/>
                </a:solidFill>
                <a:latin typeface="+mn-lt"/>
                <a:ea typeface="+mn-ea"/>
                <a:cs typeface="+mn-cs"/>
              </a:defRPr>
            </a:lvl2pPr>
            <a:lvl3pPr marL="1293383" indent="0" algn="ctr" defTabSz="1293383" rtl="0" eaLnBrk="1" latinLnBrk="0" hangingPunct="1">
              <a:lnSpc>
                <a:spcPct val="100000"/>
              </a:lnSpc>
              <a:spcBef>
                <a:spcPts val="708"/>
              </a:spcBef>
              <a:buFont typeface="Arial" panose="020B0604020202020204" pitchFamily="34" charset="0"/>
              <a:buNone/>
              <a:defRPr sz="2546" kern="1200">
                <a:solidFill>
                  <a:schemeClr val="tx1"/>
                </a:solidFill>
                <a:latin typeface="+mn-lt"/>
                <a:ea typeface="+mn-ea"/>
                <a:cs typeface="+mn-cs"/>
              </a:defRPr>
            </a:lvl3pPr>
            <a:lvl4pPr marL="1940076" indent="0" algn="ctr" defTabSz="1293383" rtl="0" eaLnBrk="1" latinLnBrk="0" hangingPunct="1">
              <a:lnSpc>
                <a:spcPct val="100000"/>
              </a:lnSpc>
              <a:spcBef>
                <a:spcPts val="708"/>
              </a:spcBef>
              <a:buFont typeface="Arial" panose="020B0604020202020204" pitchFamily="34" charset="0"/>
              <a:buNone/>
              <a:defRPr sz="2263" kern="1200">
                <a:solidFill>
                  <a:schemeClr val="tx1"/>
                </a:solidFill>
                <a:latin typeface="+mn-lt"/>
                <a:ea typeface="+mn-ea"/>
                <a:cs typeface="+mn-cs"/>
              </a:defRPr>
            </a:lvl4pPr>
            <a:lvl5pPr marL="2586769" indent="0" algn="ctr" defTabSz="1293383" rtl="0" eaLnBrk="1" latinLnBrk="0" hangingPunct="1">
              <a:lnSpc>
                <a:spcPct val="100000"/>
              </a:lnSpc>
              <a:spcBef>
                <a:spcPts val="708"/>
              </a:spcBef>
              <a:buFont typeface="Arial" panose="020B0604020202020204" pitchFamily="34" charset="0"/>
              <a:buNone/>
              <a:defRPr sz="2263" kern="1200">
                <a:solidFill>
                  <a:schemeClr val="tx1"/>
                </a:solidFill>
                <a:latin typeface="+mn-lt"/>
                <a:ea typeface="+mn-ea"/>
                <a:cs typeface="+mn-cs"/>
              </a:defRPr>
            </a:lvl5pPr>
            <a:lvl6pPr marL="3233462" indent="0" algn="ctr" defTabSz="1293383" rtl="0" eaLnBrk="1" latinLnBrk="0" hangingPunct="1">
              <a:lnSpc>
                <a:spcPct val="90000"/>
              </a:lnSpc>
              <a:spcBef>
                <a:spcPts val="708"/>
              </a:spcBef>
              <a:buFont typeface="Arial" panose="020B0604020202020204" pitchFamily="34" charset="0"/>
              <a:buNone/>
              <a:defRPr sz="2263" kern="1200">
                <a:solidFill>
                  <a:schemeClr val="tx1"/>
                </a:solidFill>
                <a:latin typeface="+mn-lt"/>
                <a:ea typeface="+mn-ea"/>
                <a:cs typeface="+mn-cs"/>
              </a:defRPr>
            </a:lvl6pPr>
            <a:lvl7pPr marL="3880152" indent="0" algn="ctr" defTabSz="1293383" rtl="0" eaLnBrk="1" latinLnBrk="0" hangingPunct="1">
              <a:lnSpc>
                <a:spcPct val="90000"/>
              </a:lnSpc>
              <a:spcBef>
                <a:spcPts val="708"/>
              </a:spcBef>
              <a:buFont typeface="Arial" panose="020B0604020202020204" pitchFamily="34" charset="0"/>
              <a:buNone/>
              <a:defRPr sz="2263" kern="1200">
                <a:solidFill>
                  <a:schemeClr val="tx1"/>
                </a:solidFill>
                <a:latin typeface="+mn-lt"/>
                <a:ea typeface="+mn-ea"/>
                <a:cs typeface="+mn-cs"/>
              </a:defRPr>
            </a:lvl7pPr>
            <a:lvl8pPr marL="4526845" indent="0" algn="ctr" defTabSz="1293383" rtl="0" eaLnBrk="1" latinLnBrk="0" hangingPunct="1">
              <a:lnSpc>
                <a:spcPct val="90000"/>
              </a:lnSpc>
              <a:spcBef>
                <a:spcPts val="708"/>
              </a:spcBef>
              <a:buFont typeface="Arial" panose="020B0604020202020204" pitchFamily="34" charset="0"/>
              <a:buNone/>
              <a:defRPr sz="2263" kern="1200">
                <a:solidFill>
                  <a:schemeClr val="tx1"/>
                </a:solidFill>
                <a:latin typeface="+mn-lt"/>
                <a:ea typeface="+mn-ea"/>
                <a:cs typeface="+mn-cs"/>
              </a:defRPr>
            </a:lvl8pPr>
            <a:lvl9pPr marL="5173538" indent="0" algn="ctr" defTabSz="1293383" rtl="0" eaLnBrk="1" latinLnBrk="0" hangingPunct="1">
              <a:lnSpc>
                <a:spcPct val="90000"/>
              </a:lnSpc>
              <a:spcBef>
                <a:spcPts val="708"/>
              </a:spcBef>
              <a:buFont typeface="Arial" panose="020B0604020202020204" pitchFamily="34" charset="0"/>
              <a:buNone/>
              <a:defRPr sz="2263" kern="1200">
                <a:solidFill>
                  <a:schemeClr val="tx1"/>
                </a:solidFill>
                <a:latin typeface="+mn-lt"/>
                <a:ea typeface="+mn-ea"/>
                <a:cs typeface="+mn-cs"/>
              </a:defRPr>
            </a:lvl9pPr>
          </a:lstStyle>
          <a:p>
            <a:r>
              <a:rPr lang="sv-SE"/>
              <a:t>Joh 1:5</a:t>
            </a:r>
          </a:p>
          <a:p>
            <a:endParaRPr lang="sv-SE" dirty="0"/>
          </a:p>
        </p:txBody>
      </p:sp>
    </p:spTree>
    <p:extLst>
      <p:ext uri="{BB962C8B-B14F-4D97-AF65-F5344CB8AC3E}">
        <p14:creationId xmlns:p14="http://schemas.microsoft.com/office/powerpoint/2010/main" val="25972451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Act (Svenska kyrkan)">
  <a:themeElements>
    <a:clrScheme name="ACT">
      <a:dk1>
        <a:sysClr val="windowText" lastClr="000000"/>
      </a:dk1>
      <a:lt1>
        <a:sysClr val="window" lastClr="FFFFFF"/>
      </a:lt1>
      <a:dk2>
        <a:srgbClr val="BCDFF7"/>
      </a:dk2>
      <a:lt2>
        <a:srgbClr val="DCEEFB"/>
      </a:lt2>
      <a:accent1>
        <a:srgbClr val="4A96D2"/>
      </a:accent1>
      <a:accent2>
        <a:srgbClr val="003A67"/>
      </a:accent2>
      <a:accent3>
        <a:srgbClr val="FFC3AA"/>
      </a:accent3>
      <a:accent4>
        <a:srgbClr val="FF785A"/>
      </a:accent4>
      <a:accent5>
        <a:srgbClr val="7D0037"/>
      </a:accent5>
      <a:accent6>
        <a:srgbClr val="9B87FF"/>
      </a:accent6>
      <a:hlink>
        <a:srgbClr val="000000"/>
      </a:hlink>
      <a:folHlink>
        <a:srgbClr val="000000"/>
      </a:folHlink>
    </a:clrScheme>
    <a:fontScheme name="AC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tx1"/>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ct - Stående.potx" id="{BFA5BC3A-164A-44EA-BE36-850B8CD97B19}" vid="{AA913C5A-8686-4449-A16D-2BE17521E8D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9">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B692CCB-B702-4FB3-BC82-D2B081BBF8C6}">
  <we:reference id="WA104380862" version="3.0.0.0" store="Omex" storeType="OMEX"/>
  <we:alternateReferences>
    <we:reference id="WA104380862" version="3.0.0.0" store="WA104380862"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c05f4c5-e171-4667-b873-6b4f03a61d13">
      <Terms xmlns="http://schemas.microsoft.com/office/infopath/2007/PartnerControls"/>
    </lcf76f155ced4ddcb4097134ff3c332f>
    <TaxCatchAll xmlns="1e142b3f-87ae-4ef1-8c77-ca26ce95949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2CC6612F5DE7E741A02611AFE3A08D02" ma:contentTypeVersion="16" ma:contentTypeDescription="Skapa ett nytt dokument." ma:contentTypeScope="" ma:versionID="e59607443c264e678968f1c30b9d3e74">
  <xsd:schema xmlns:xsd="http://www.w3.org/2001/XMLSchema" xmlns:xs="http://www.w3.org/2001/XMLSchema" xmlns:p="http://schemas.microsoft.com/office/2006/metadata/properties" xmlns:ns2="f80f60ad-3f6e-4e19-8749-89eef333d78f" xmlns:ns3="7c05f4c5-e171-4667-b873-6b4f03a61d13" xmlns:ns4="1e142b3f-87ae-4ef1-8c77-ca26ce959493" targetNamespace="http://schemas.microsoft.com/office/2006/metadata/properties" ma:root="true" ma:fieldsID="aab99912a744f66d90b8517de65bf509" ns2:_="" ns3:_="" ns4:_="">
    <xsd:import namespace="f80f60ad-3f6e-4e19-8749-89eef333d78f"/>
    <xsd:import namespace="7c05f4c5-e171-4667-b873-6b4f03a61d13"/>
    <xsd:import namespace="1e142b3f-87ae-4ef1-8c77-ca26ce95949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ObjectDetectorVersions" minOccurs="0"/>
                <xsd:element ref="ns3:MediaServiceGenerationTime" minOccurs="0"/>
                <xsd:element ref="ns3:MediaServiceEventHashCode" minOccurs="0"/>
                <xsd:element ref="ns3:MediaLengthInSeconds" minOccurs="0"/>
                <xsd:element ref="ns3:lcf76f155ced4ddcb4097134ff3c332f" minOccurs="0"/>
                <xsd:element ref="ns4:TaxCatchAll" minOccurs="0"/>
                <xsd:element ref="ns3:MediaServiceOCR" minOccurs="0"/>
                <xsd:element ref="ns3:MediaServiceLocation"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0f60ad-3f6e-4e19-8749-89eef333d78f"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c05f4c5-e171-4667-b873-6b4f03a61d1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Bildmarkeringar" ma:readOnly="false" ma:fieldId="{5cf76f15-5ced-4ddc-b409-7134ff3c332f}" ma:taxonomyMulti="true" ma:sspId="80d1b4eb-8425-4edd-a146-3efda088a20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e142b3f-87ae-4ef1-8c77-ca26ce95949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178e5ebd-a781-4284-9db6-3457e4e355cb}" ma:internalName="TaxCatchAll" ma:showField="CatchAllData" ma:web="f80f60ad-3f6e-4e19-8749-89eef333d78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11AE4E-AEA9-4AA9-8462-8E3D09CA6016}">
  <ds:schemaRefs>
    <ds:schemaRef ds:uri="http://schemas.openxmlformats.org/package/2006/metadata/core-properties"/>
    <ds:schemaRef ds:uri="http://schemas.microsoft.com/office/2006/metadata/properties"/>
    <ds:schemaRef ds:uri="http://purl.org/dc/terms/"/>
    <ds:schemaRef ds:uri="7c05f4c5-e171-4667-b873-6b4f03a61d13"/>
    <ds:schemaRef ds:uri="http://schemas.microsoft.com/office/2006/documentManagement/types"/>
    <ds:schemaRef ds:uri="http://www.w3.org/XML/1998/namespace"/>
    <ds:schemaRef ds:uri="http://purl.org/dc/elements/1.1/"/>
    <ds:schemaRef ds:uri="1e142b3f-87ae-4ef1-8c77-ca26ce959493"/>
    <ds:schemaRef ds:uri="http://schemas.microsoft.com/office/infopath/2007/PartnerControls"/>
    <ds:schemaRef ds:uri="f80f60ad-3f6e-4e19-8749-89eef333d78f"/>
    <ds:schemaRef ds:uri="http://purl.org/dc/dcmitype/"/>
  </ds:schemaRefs>
</ds:datastoreItem>
</file>

<file path=customXml/itemProps2.xml><?xml version="1.0" encoding="utf-8"?>
<ds:datastoreItem xmlns:ds="http://schemas.openxmlformats.org/officeDocument/2006/customXml" ds:itemID="{21FAB0C8-5FBB-4C20-A425-FE7F4DADEB83}">
  <ds:schemaRefs>
    <ds:schemaRef ds:uri="http://schemas.microsoft.com/sharepoint/v3/contenttype/forms"/>
  </ds:schemaRefs>
</ds:datastoreItem>
</file>

<file path=customXml/itemProps3.xml><?xml version="1.0" encoding="utf-8"?>
<ds:datastoreItem xmlns:ds="http://schemas.openxmlformats.org/officeDocument/2006/customXml" ds:itemID="{F928A958-3789-4C28-991A-60BCCE422A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80f60ad-3f6e-4e19-8749-89eef333d78f"/>
    <ds:schemaRef ds:uri="7c05f4c5-e171-4667-b873-6b4f03a61d13"/>
    <ds:schemaRef ds:uri="1e142b3f-87ae-4ef1-8c77-ca26ce9594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0785fb4-7cd3-40c0-8122-f25147720244}" enabled="1" method="Standard" siteId="{3619ea90-fa6e-40bf-aa11-2d4a18ad7689}" removed="0"/>
</clbl:labelList>
</file>

<file path=docProps/app.xml><?xml version="1.0" encoding="utf-8"?>
<Properties xmlns="http://schemas.openxmlformats.org/officeDocument/2006/extended-properties" xmlns:vt="http://schemas.openxmlformats.org/officeDocument/2006/docPropsVTypes">
  <Template>Act Svk presentationsmall, stående format</Template>
  <TotalTime>69</TotalTime>
  <Words>285</Words>
  <Application>Microsoft Office PowerPoint</Application>
  <PresentationFormat>Bredbild</PresentationFormat>
  <Paragraphs>26</Paragraphs>
  <Slides>12</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12</vt:i4>
      </vt:variant>
    </vt:vector>
  </HeadingPairs>
  <TitlesOfParts>
    <vt:vector size="17" baseType="lpstr">
      <vt:lpstr>Aptos</vt:lpstr>
      <vt:lpstr>Arial</vt:lpstr>
      <vt:lpstr>Calibri</vt:lpstr>
      <vt:lpstr>DM Sans</vt:lpstr>
      <vt:lpstr>Act (Svenska kyrkan)</vt:lpstr>
      <vt:lpstr>Sprid ljus i mörkret</vt:lpstr>
      <vt:lpstr>Tänd ett ljus för fred</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Svenska Kyrkan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Helen Källman</dc:creator>
  <cp:lastModifiedBy>Helen Källman</cp:lastModifiedBy>
  <cp:revision>1</cp:revision>
  <dcterms:created xsi:type="dcterms:W3CDTF">2026-09-23T12:50:17Z</dcterms:created>
  <dcterms:modified xsi:type="dcterms:W3CDTF">2026-09-23T13:59:40Z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0x0101002CC6612F5DE7E741A02611AFE3A08D02</vt:lpwstr>
  </property>
  <property fmtid="{D5CDD505-2E9C-101B-9397-08002B2CF9AE}" pid="3" name="MediaServiceImageTags">
    <vt:lpwstr/>
  </property>
</Properties>
</file>