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0" r:id="rId5"/>
  </p:sldMasterIdLst>
  <p:notesMasterIdLst>
    <p:notesMasterId r:id="rId18"/>
  </p:notesMasterIdLst>
  <p:sldIdLst>
    <p:sldId id="504" r:id="rId6"/>
    <p:sldId id="1927" r:id="rId7"/>
    <p:sldId id="1860" r:id="rId8"/>
    <p:sldId id="1862" r:id="rId9"/>
    <p:sldId id="1866" r:id="rId10"/>
    <p:sldId id="646" r:id="rId11"/>
    <p:sldId id="1868" r:id="rId12"/>
    <p:sldId id="1876" r:id="rId13"/>
    <p:sldId id="1870" r:id="rId14"/>
    <p:sldId id="1872" r:id="rId15"/>
    <p:sldId id="1932" r:id="rId16"/>
    <p:sldId id="2186"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B6B43946-1839-E334-AADA-8C9A9CDE0D9A}" name="Helen Källman" initials="HK" userId="S::helen.kallman@svenskakyrkan.se::8cb4241f-5447-4be3-ac0b-7c5d342f5126" providerId="AD"/>
  <p188:author id="{B660A0EB-9E81-9DA0-743B-9D0831876857}" name="Helen Hermundstad" initials="HH" userId="S::helen@rabarber.se::38c4e002-2509-495b-a232-706bb5bb6a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00"/>
    <a:srgbClr val="FFFFFF"/>
    <a:srgbClr val="4A96D2"/>
    <a:srgbClr val="003A67"/>
    <a:srgbClr val="EEF7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B004FB-977E-43E3-A478-602CDC7A430A}" v="1" dt="2026-09-23T14:00:13.6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na Olivin" userId="S::susanna.olivin@svenskakyrkan.se::34743527-dbdf-4044-bf9a-3ed746b1b613" providerId="AD" clId="Web-{060FA028-0CF8-EF9C-24BF-B98195C13230}"/>
    <pc:docChg chg="addSld delSld">
      <pc:chgData name="Susanna Olivin" userId="S::susanna.olivin@svenskakyrkan.se::34743527-dbdf-4044-bf9a-3ed746b1b613" providerId="AD" clId="Web-{060FA028-0CF8-EF9C-24BF-B98195C13230}" dt="2026-09-18T15:58:29.835" v="1"/>
      <pc:docMkLst>
        <pc:docMk/>
      </pc:docMkLst>
      <pc:sldChg chg="add">
        <pc:chgData name="Susanna Olivin" userId="S::susanna.olivin@svenskakyrkan.se::34743527-dbdf-4044-bf9a-3ed746b1b613" providerId="AD" clId="Web-{060FA028-0CF8-EF9C-24BF-B98195C13230}" dt="2026-09-18T15:57:25.521" v="0"/>
        <pc:sldMkLst>
          <pc:docMk/>
          <pc:sldMk cId="316341039" sldId="2186"/>
        </pc:sldMkLst>
      </pc:sldChg>
    </pc:docChg>
  </pc:docChgLst>
  <pc:docChgLst>
    <pc:chgData name="Susanna Olivin" userId="34743527-dbdf-4044-bf9a-3ed746b1b613" providerId="ADAL" clId="{67452345-52EE-4D88-B151-EC2ACBDAFCA0}"/>
    <pc:docChg chg="undo custSel addSld delSld modSld">
      <pc:chgData name="Susanna Olivin" userId="34743527-dbdf-4044-bf9a-3ed746b1b613" providerId="ADAL" clId="{67452345-52EE-4D88-B151-EC2ACBDAFCA0}" dt="2026-09-02T14:23:06.715" v="355" actId="1076"/>
      <pc:docMkLst>
        <pc:docMk/>
      </pc:docMkLst>
      <pc:sldChg chg="modSp mod">
        <pc:chgData name="Susanna Olivin" userId="34743527-dbdf-4044-bf9a-3ed746b1b613" providerId="ADAL" clId="{67452345-52EE-4D88-B151-EC2ACBDAFCA0}" dt="2026-08-26T14:54:51.900" v="319" actId="20577"/>
        <pc:sldMkLst>
          <pc:docMk/>
          <pc:sldMk cId="1080678908" sldId="504"/>
        </pc:sldMkLst>
        <pc:spChg chg="mod">
          <ac:chgData name="Susanna Olivin" userId="34743527-dbdf-4044-bf9a-3ed746b1b613" providerId="ADAL" clId="{67452345-52EE-4D88-B151-EC2ACBDAFCA0}" dt="2026-08-26T14:54:51.900" v="319" actId="20577"/>
          <ac:spMkLst>
            <pc:docMk/>
            <pc:sldMk cId="1080678908" sldId="504"/>
            <ac:spMk id="10" creationId="{3ED7D3CF-F862-89B7-DC40-D5FE8F3BDA52}"/>
          </ac:spMkLst>
        </pc:spChg>
      </pc:sldChg>
      <pc:sldChg chg="modSp mod">
        <pc:chgData name="Susanna Olivin" userId="34743527-dbdf-4044-bf9a-3ed746b1b613" providerId="ADAL" clId="{67452345-52EE-4D88-B151-EC2ACBDAFCA0}" dt="2026-08-26T14:48:47.508" v="232" actId="1076"/>
        <pc:sldMkLst>
          <pc:docMk/>
          <pc:sldMk cId="2872038008" sldId="646"/>
        </pc:sldMkLst>
        <pc:spChg chg="mod">
          <ac:chgData name="Susanna Olivin" userId="34743527-dbdf-4044-bf9a-3ed746b1b613" providerId="ADAL" clId="{67452345-52EE-4D88-B151-EC2ACBDAFCA0}" dt="2026-08-26T14:48:47.508" v="232" actId="1076"/>
          <ac:spMkLst>
            <pc:docMk/>
            <pc:sldMk cId="2872038008" sldId="646"/>
            <ac:spMk id="16" creationId="{7AD43676-D3A3-65C0-9176-7B554FC49E7D}"/>
          </ac:spMkLst>
        </pc:spChg>
        <pc:picChg chg="mod">
          <ac:chgData name="Susanna Olivin" userId="34743527-dbdf-4044-bf9a-3ed746b1b613" providerId="ADAL" clId="{67452345-52EE-4D88-B151-EC2ACBDAFCA0}" dt="2026-08-26T14:48:41.686" v="231" actId="1076"/>
          <ac:picMkLst>
            <pc:docMk/>
            <pc:sldMk cId="2872038008" sldId="646"/>
            <ac:picMk id="13" creationId="{43EE5DD2-3EC5-7DC7-3B7A-77DF2588966C}"/>
          </ac:picMkLst>
        </pc:picChg>
      </pc:sldChg>
      <pc:sldChg chg="addSp delSp modSp mod">
        <pc:chgData name="Susanna Olivin" userId="34743527-dbdf-4044-bf9a-3ed746b1b613" providerId="ADAL" clId="{67452345-52EE-4D88-B151-EC2ACBDAFCA0}" dt="2026-09-02T14:06:45.041" v="329" actId="18131"/>
        <pc:sldMkLst>
          <pc:docMk/>
          <pc:sldMk cId="2190569393" sldId="1868"/>
        </pc:sldMkLst>
        <pc:spChg chg="mod">
          <ac:chgData name="Susanna Olivin" userId="34743527-dbdf-4044-bf9a-3ed746b1b613" providerId="ADAL" clId="{67452345-52EE-4D88-B151-EC2ACBDAFCA0}" dt="2026-08-26T14:50:07.303" v="278" actId="20577"/>
          <ac:spMkLst>
            <pc:docMk/>
            <pc:sldMk cId="2190569393" sldId="1868"/>
            <ac:spMk id="11" creationId="{6D1693B7-6C2D-CFC8-8183-2CB966A3FD21}"/>
          </ac:spMkLst>
        </pc:spChg>
        <pc:spChg chg="mod">
          <ac:chgData name="Susanna Olivin" userId="34743527-dbdf-4044-bf9a-3ed746b1b613" providerId="ADAL" clId="{67452345-52EE-4D88-B151-EC2ACBDAFCA0}" dt="2026-08-26T14:35:10.056" v="48" actId="20577"/>
          <ac:spMkLst>
            <pc:docMk/>
            <pc:sldMk cId="2190569393" sldId="1868"/>
            <ac:spMk id="21" creationId="{E9B09A95-D098-C2A1-BA7F-6DC9FD12B3A5}"/>
          </ac:spMkLst>
        </pc:spChg>
        <pc:picChg chg="add mod ord modCrop">
          <ac:chgData name="Susanna Olivin" userId="34743527-dbdf-4044-bf9a-3ed746b1b613" providerId="ADAL" clId="{67452345-52EE-4D88-B151-EC2ACBDAFCA0}" dt="2026-09-02T14:06:45.041" v="329" actId="18131"/>
          <ac:picMkLst>
            <pc:docMk/>
            <pc:sldMk cId="2190569393" sldId="1868"/>
            <ac:picMk id="6" creationId="{74A24FE3-604D-8DE5-EF1C-AFE60060F0EF}"/>
          </ac:picMkLst>
        </pc:picChg>
        <pc:picChg chg="mod modCrop">
          <ac:chgData name="Susanna Olivin" userId="34743527-dbdf-4044-bf9a-3ed746b1b613" providerId="ADAL" clId="{67452345-52EE-4D88-B151-EC2ACBDAFCA0}" dt="2026-08-26T14:34:59.493" v="44" actId="1076"/>
          <ac:picMkLst>
            <pc:docMk/>
            <pc:sldMk cId="2190569393" sldId="1868"/>
            <ac:picMk id="15" creationId="{91953CF0-F73E-2EC5-F5A2-4E20CE452112}"/>
          </ac:picMkLst>
        </pc:picChg>
      </pc:sldChg>
      <pc:sldChg chg="addSp delSp modSp mod">
        <pc:chgData name="Susanna Olivin" userId="34743527-dbdf-4044-bf9a-3ed746b1b613" providerId="ADAL" clId="{67452345-52EE-4D88-B151-EC2ACBDAFCA0}" dt="2026-08-26T14:47:43.348" v="209" actId="20577"/>
        <pc:sldMkLst>
          <pc:docMk/>
          <pc:sldMk cId="131616536" sldId="1870"/>
        </pc:sldMkLst>
        <pc:spChg chg="mod">
          <ac:chgData name="Susanna Olivin" userId="34743527-dbdf-4044-bf9a-3ed746b1b613" providerId="ADAL" clId="{67452345-52EE-4D88-B151-EC2ACBDAFCA0}" dt="2026-08-26T14:47:43.348" v="209" actId="20577"/>
          <ac:spMkLst>
            <pc:docMk/>
            <pc:sldMk cId="131616536" sldId="1870"/>
            <ac:spMk id="8" creationId="{FE170C9F-5133-3D2C-1129-D9E54C583674}"/>
          </ac:spMkLst>
        </pc:spChg>
        <pc:picChg chg="add mod ord">
          <ac:chgData name="Susanna Olivin" userId="34743527-dbdf-4044-bf9a-3ed746b1b613" providerId="ADAL" clId="{67452345-52EE-4D88-B151-EC2ACBDAFCA0}" dt="2026-08-26T14:42:33.799" v="117" actId="167"/>
          <ac:picMkLst>
            <pc:docMk/>
            <pc:sldMk cId="131616536" sldId="1870"/>
            <ac:picMk id="6" creationId="{A1316476-D574-0690-7067-ED3B82AA485A}"/>
          </ac:picMkLst>
        </pc:picChg>
        <pc:picChg chg="add mod ord">
          <ac:chgData name="Susanna Olivin" userId="34743527-dbdf-4044-bf9a-3ed746b1b613" providerId="ADAL" clId="{67452345-52EE-4D88-B151-EC2ACBDAFCA0}" dt="2026-08-26T14:42:30.811" v="116" actId="167"/>
          <ac:picMkLst>
            <pc:docMk/>
            <pc:sldMk cId="131616536" sldId="1870"/>
            <ac:picMk id="11" creationId="{3CFD7F7A-49F9-CC77-4659-375A153F1BA3}"/>
          </ac:picMkLst>
        </pc:picChg>
      </pc:sldChg>
      <pc:sldChg chg="modSp mod">
        <pc:chgData name="Susanna Olivin" userId="34743527-dbdf-4044-bf9a-3ed746b1b613" providerId="ADAL" clId="{67452345-52EE-4D88-B151-EC2ACBDAFCA0}" dt="2026-08-26T14:47:33.578" v="198" actId="20577"/>
        <pc:sldMkLst>
          <pc:docMk/>
          <pc:sldMk cId="2416712517" sldId="1872"/>
        </pc:sldMkLst>
        <pc:spChg chg="mod">
          <ac:chgData name="Susanna Olivin" userId="34743527-dbdf-4044-bf9a-3ed746b1b613" providerId="ADAL" clId="{67452345-52EE-4D88-B151-EC2ACBDAFCA0}" dt="2026-08-26T14:47:33.578" v="198" actId="20577"/>
          <ac:spMkLst>
            <pc:docMk/>
            <pc:sldMk cId="2416712517" sldId="1872"/>
            <ac:spMk id="8" creationId="{687A51A8-8F93-57CE-B976-226C068D4A20}"/>
          </ac:spMkLst>
        </pc:spChg>
      </pc:sldChg>
      <pc:sldChg chg="modSp mod">
        <pc:chgData name="Susanna Olivin" userId="34743527-dbdf-4044-bf9a-3ed746b1b613" providerId="ADAL" clId="{67452345-52EE-4D88-B151-EC2ACBDAFCA0}" dt="2026-08-26T14:51:26.646" v="318" actId="1076"/>
        <pc:sldMkLst>
          <pc:docMk/>
          <pc:sldMk cId="2678546955" sldId="1876"/>
        </pc:sldMkLst>
        <pc:spChg chg="mod">
          <ac:chgData name="Susanna Olivin" userId="34743527-dbdf-4044-bf9a-3ed746b1b613" providerId="ADAL" clId="{67452345-52EE-4D88-B151-EC2ACBDAFCA0}" dt="2026-08-26T14:51:26.646" v="318" actId="1076"/>
          <ac:spMkLst>
            <pc:docMk/>
            <pc:sldMk cId="2678546955" sldId="1876"/>
            <ac:spMk id="8" creationId="{C0E16AA7-37AD-0744-C97D-79966237E728}"/>
          </ac:spMkLst>
        </pc:spChg>
      </pc:sldChg>
      <pc:sldChg chg="addSp delSp modSp mod">
        <pc:chgData name="Susanna Olivin" userId="34743527-dbdf-4044-bf9a-3ed746b1b613" providerId="ADAL" clId="{67452345-52EE-4D88-B151-EC2ACBDAFCA0}" dt="2026-09-02T14:23:06.715" v="355" actId="1076"/>
        <pc:sldMkLst>
          <pc:docMk/>
          <pc:sldMk cId="1941402596" sldId="1927"/>
        </pc:sldMkLst>
        <pc:spChg chg="mod">
          <ac:chgData name="Susanna Olivin" userId="34743527-dbdf-4044-bf9a-3ed746b1b613" providerId="ADAL" clId="{67452345-52EE-4D88-B151-EC2ACBDAFCA0}" dt="2026-09-02T14:23:06.715" v="355" actId="1076"/>
          <ac:spMkLst>
            <pc:docMk/>
            <pc:sldMk cId="1941402596" sldId="1927"/>
            <ac:spMk id="2" creationId="{145785D8-07DE-9116-EED2-60AB5E777DE6}"/>
          </ac:spMkLst>
        </pc:spChg>
        <pc:spChg chg="add mod">
          <ac:chgData name="Susanna Olivin" userId="34743527-dbdf-4044-bf9a-3ed746b1b613" providerId="ADAL" clId="{67452345-52EE-4D88-B151-EC2ACBDAFCA0}" dt="2026-09-02T14:21:36.804" v="344" actId="14100"/>
          <ac:spMkLst>
            <pc:docMk/>
            <pc:sldMk cId="1941402596" sldId="1927"/>
            <ac:spMk id="3" creationId="{6CC0D2C1-4174-BCF4-602B-A867C13187C4}"/>
          </ac:spMkLst>
        </pc:spChg>
        <pc:spChg chg="mod">
          <ac:chgData name="Susanna Olivin" userId="34743527-dbdf-4044-bf9a-3ed746b1b613" providerId="ADAL" clId="{67452345-52EE-4D88-B151-EC2ACBDAFCA0}" dt="2026-08-26T14:55:36.730" v="321" actId="20577"/>
          <ac:spMkLst>
            <pc:docMk/>
            <pc:sldMk cId="1941402596" sldId="1927"/>
            <ac:spMk id="4" creationId="{DD9680FC-633C-EA12-F506-FFC8677DF9A9}"/>
          </ac:spMkLst>
        </pc:spChg>
        <pc:picChg chg="mod">
          <ac:chgData name="Susanna Olivin" userId="34743527-dbdf-4044-bf9a-3ed746b1b613" providerId="ADAL" clId="{67452345-52EE-4D88-B151-EC2ACBDAFCA0}" dt="2026-09-02T14:20:52.129" v="334" actId="1076"/>
          <ac:picMkLst>
            <pc:docMk/>
            <pc:sldMk cId="1941402596" sldId="1927"/>
            <ac:picMk id="6" creationId="{868A33FE-6EF0-3D64-81B5-3239ABBC2D97}"/>
          </ac:picMkLst>
        </pc:picChg>
        <pc:picChg chg="add mod">
          <ac:chgData name="Susanna Olivin" userId="34743527-dbdf-4044-bf9a-3ed746b1b613" providerId="ADAL" clId="{67452345-52EE-4D88-B151-EC2ACBDAFCA0}" dt="2026-09-02T14:22:31.250" v="352" actId="1076"/>
          <ac:picMkLst>
            <pc:docMk/>
            <pc:sldMk cId="1941402596" sldId="1927"/>
            <ac:picMk id="7" creationId="{9A01ED13-BDB6-B1EF-826C-B97894B06084}"/>
          </ac:picMkLst>
        </pc:picChg>
      </pc:sldChg>
      <pc:sldChg chg="addSp delSp modSp add mod">
        <pc:chgData name="Susanna Olivin" userId="34743527-dbdf-4044-bf9a-3ed746b1b613" providerId="ADAL" clId="{67452345-52EE-4D88-B151-EC2ACBDAFCA0}" dt="2026-08-26T14:47:07.268" v="182" actId="20577"/>
        <pc:sldMkLst>
          <pc:docMk/>
          <pc:sldMk cId="462370671" sldId="1932"/>
        </pc:sldMkLst>
        <pc:spChg chg="mod">
          <ac:chgData name="Susanna Olivin" userId="34743527-dbdf-4044-bf9a-3ed746b1b613" providerId="ADAL" clId="{67452345-52EE-4D88-B151-EC2ACBDAFCA0}" dt="2026-08-26T14:47:07.268" v="182" actId="20577"/>
          <ac:spMkLst>
            <pc:docMk/>
            <pc:sldMk cId="462370671" sldId="1932"/>
            <ac:spMk id="8" creationId="{F9386885-0F2C-2D3F-FEE1-4C79035C78E8}"/>
          </ac:spMkLst>
        </pc:spChg>
        <pc:spChg chg="mod">
          <ac:chgData name="Susanna Olivin" userId="34743527-dbdf-4044-bf9a-3ed746b1b613" providerId="ADAL" clId="{67452345-52EE-4D88-B151-EC2ACBDAFCA0}" dt="2026-08-26T14:43:59.783" v="123" actId="20577"/>
          <ac:spMkLst>
            <pc:docMk/>
            <pc:sldMk cId="462370671" sldId="1932"/>
            <ac:spMk id="21" creationId="{B702F228-057C-04C5-E62F-1D7AAB47A425}"/>
          </ac:spMkLst>
        </pc:spChg>
        <pc:picChg chg="add mod ord">
          <ac:chgData name="Susanna Olivin" userId="34743527-dbdf-4044-bf9a-3ed746b1b613" providerId="ADAL" clId="{67452345-52EE-4D88-B151-EC2ACBDAFCA0}" dt="2026-08-26T14:44:57.023" v="130" actId="167"/>
          <ac:picMkLst>
            <pc:docMk/>
            <pc:sldMk cId="462370671" sldId="1932"/>
            <ac:picMk id="6" creationId="{2E703EC0-4C64-F270-B78A-B35CDDF554BE}"/>
          </ac:picMkLst>
        </pc:picChg>
        <pc:picChg chg="add del">
          <ac:chgData name="Susanna Olivin" userId="34743527-dbdf-4044-bf9a-3ed746b1b613" providerId="ADAL" clId="{67452345-52EE-4D88-B151-EC2ACBDAFCA0}" dt="2026-08-26T14:44:39.431" v="127" actId="478"/>
          <ac:picMkLst>
            <pc:docMk/>
            <pc:sldMk cId="462370671" sldId="1932"/>
            <ac:picMk id="22" creationId="{A75665FB-7A34-4F13-C332-93C3E6BE97B4}"/>
          </ac:picMkLst>
        </pc:picChg>
      </pc:sldChg>
    </pc:docChg>
  </pc:docChgLst>
  <pc:docChgLst>
    <pc:chgData name="Helen Källman" userId="8cb4241f-5447-4be3-ac0b-7c5d342f5126" providerId="ADAL" clId="{D2A22660-0FAC-4A3B-B5B6-EEF4F6F270F2}"/>
    <pc:docChg chg="modSld">
      <pc:chgData name="Helen Källman" userId="8cb4241f-5447-4be3-ac0b-7c5d342f5126" providerId="ADAL" clId="{D2A22660-0FAC-4A3B-B5B6-EEF4F6F270F2}" dt="2026-09-23T14:00:13.657" v="1"/>
      <pc:docMkLst>
        <pc:docMk/>
      </pc:docMkLst>
      <pc:sldChg chg="modSp mod modTransition">
        <pc:chgData name="Helen Källman" userId="8cb4241f-5447-4be3-ac0b-7c5d342f5126" providerId="ADAL" clId="{D2A22660-0FAC-4A3B-B5B6-EEF4F6F270F2}" dt="2026-09-23T14:00:13.657" v="1"/>
        <pc:sldMkLst>
          <pc:docMk/>
          <pc:sldMk cId="1080678908" sldId="504"/>
        </pc:sldMkLst>
        <pc:spChg chg="mod">
          <ac:chgData name="Helen Källman" userId="8cb4241f-5447-4be3-ac0b-7c5d342f5126" providerId="ADAL" clId="{D2A22660-0FAC-4A3B-B5B6-EEF4F6F270F2}" dt="2026-09-23T13:33:08.979" v="0" actId="20577"/>
          <ac:spMkLst>
            <pc:docMk/>
            <pc:sldMk cId="1080678908" sldId="504"/>
            <ac:spMk id="10" creationId="{3ED7D3CF-F862-89B7-DC40-D5FE8F3BDA52}"/>
          </ac:spMkLst>
        </pc:spChg>
      </pc:sldChg>
      <pc:sldChg chg="modTransition">
        <pc:chgData name="Helen Källman" userId="8cb4241f-5447-4be3-ac0b-7c5d342f5126" providerId="ADAL" clId="{D2A22660-0FAC-4A3B-B5B6-EEF4F6F270F2}" dt="2026-09-23T14:00:13.657" v="1"/>
        <pc:sldMkLst>
          <pc:docMk/>
          <pc:sldMk cId="2872038008" sldId="646"/>
        </pc:sldMkLst>
      </pc:sldChg>
      <pc:sldChg chg="modTransition">
        <pc:chgData name="Helen Källman" userId="8cb4241f-5447-4be3-ac0b-7c5d342f5126" providerId="ADAL" clId="{D2A22660-0FAC-4A3B-B5B6-EEF4F6F270F2}" dt="2026-09-23T14:00:13.657" v="1"/>
        <pc:sldMkLst>
          <pc:docMk/>
          <pc:sldMk cId="363271251" sldId="1860"/>
        </pc:sldMkLst>
      </pc:sldChg>
      <pc:sldChg chg="modTransition">
        <pc:chgData name="Helen Källman" userId="8cb4241f-5447-4be3-ac0b-7c5d342f5126" providerId="ADAL" clId="{D2A22660-0FAC-4A3B-B5B6-EEF4F6F270F2}" dt="2026-09-23T14:00:13.657" v="1"/>
        <pc:sldMkLst>
          <pc:docMk/>
          <pc:sldMk cId="4273816729" sldId="1862"/>
        </pc:sldMkLst>
      </pc:sldChg>
      <pc:sldChg chg="modTransition">
        <pc:chgData name="Helen Källman" userId="8cb4241f-5447-4be3-ac0b-7c5d342f5126" providerId="ADAL" clId="{D2A22660-0FAC-4A3B-B5B6-EEF4F6F270F2}" dt="2026-09-23T14:00:13.657" v="1"/>
        <pc:sldMkLst>
          <pc:docMk/>
          <pc:sldMk cId="2764930654" sldId="1866"/>
        </pc:sldMkLst>
      </pc:sldChg>
      <pc:sldChg chg="modTransition">
        <pc:chgData name="Helen Källman" userId="8cb4241f-5447-4be3-ac0b-7c5d342f5126" providerId="ADAL" clId="{D2A22660-0FAC-4A3B-B5B6-EEF4F6F270F2}" dt="2026-09-23T14:00:13.657" v="1"/>
        <pc:sldMkLst>
          <pc:docMk/>
          <pc:sldMk cId="2190569393" sldId="1868"/>
        </pc:sldMkLst>
      </pc:sldChg>
      <pc:sldChg chg="modTransition">
        <pc:chgData name="Helen Källman" userId="8cb4241f-5447-4be3-ac0b-7c5d342f5126" providerId="ADAL" clId="{D2A22660-0FAC-4A3B-B5B6-EEF4F6F270F2}" dt="2026-09-23T14:00:13.657" v="1"/>
        <pc:sldMkLst>
          <pc:docMk/>
          <pc:sldMk cId="131616536" sldId="1870"/>
        </pc:sldMkLst>
      </pc:sldChg>
      <pc:sldChg chg="modTransition">
        <pc:chgData name="Helen Källman" userId="8cb4241f-5447-4be3-ac0b-7c5d342f5126" providerId="ADAL" clId="{D2A22660-0FAC-4A3B-B5B6-EEF4F6F270F2}" dt="2026-09-23T14:00:13.657" v="1"/>
        <pc:sldMkLst>
          <pc:docMk/>
          <pc:sldMk cId="2416712517" sldId="1872"/>
        </pc:sldMkLst>
      </pc:sldChg>
      <pc:sldChg chg="modTransition">
        <pc:chgData name="Helen Källman" userId="8cb4241f-5447-4be3-ac0b-7c5d342f5126" providerId="ADAL" clId="{D2A22660-0FAC-4A3B-B5B6-EEF4F6F270F2}" dt="2026-09-23T14:00:13.657" v="1"/>
        <pc:sldMkLst>
          <pc:docMk/>
          <pc:sldMk cId="2678546955" sldId="1876"/>
        </pc:sldMkLst>
      </pc:sldChg>
      <pc:sldChg chg="modTransition">
        <pc:chgData name="Helen Källman" userId="8cb4241f-5447-4be3-ac0b-7c5d342f5126" providerId="ADAL" clId="{D2A22660-0FAC-4A3B-B5B6-EEF4F6F270F2}" dt="2026-09-23T14:00:13.657" v="1"/>
        <pc:sldMkLst>
          <pc:docMk/>
          <pc:sldMk cId="1941402596" sldId="1927"/>
        </pc:sldMkLst>
      </pc:sldChg>
      <pc:sldChg chg="modTransition">
        <pc:chgData name="Helen Källman" userId="8cb4241f-5447-4be3-ac0b-7c5d342f5126" providerId="ADAL" clId="{D2A22660-0FAC-4A3B-B5B6-EEF4F6F270F2}" dt="2026-09-23T14:00:13.657" v="1"/>
        <pc:sldMkLst>
          <pc:docMk/>
          <pc:sldMk cId="462370671" sldId="1932"/>
        </pc:sldMkLst>
      </pc:sldChg>
      <pc:sldChg chg="modTransition">
        <pc:chgData name="Helen Källman" userId="8cb4241f-5447-4be3-ac0b-7c5d342f5126" providerId="ADAL" clId="{D2A22660-0FAC-4A3B-B5B6-EEF4F6F270F2}" dt="2026-09-23T14:00:13.657" v="1"/>
        <pc:sldMkLst>
          <pc:docMk/>
          <pc:sldMk cId="316341039" sldId="2186"/>
        </pc:sldMkLst>
      </pc:sldChg>
    </pc:docChg>
  </pc:docChgLst>
  <pc:docChgLst>
    <pc:chgData name="Susanna Olivin" userId="S::susanna.olivin@svenskakyrkan.se::34743527-dbdf-4044-bf9a-3ed746b1b613" providerId="AD" clId="Web-{E2DB5C5B-FE7E-5967-D6CE-803376C15BDA}"/>
    <pc:docChg chg="modSld">
      <pc:chgData name="Susanna Olivin" userId="S::susanna.olivin@svenskakyrkan.se::34743527-dbdf-4044-bf9a-3ed746b1b613" providerId="AD" clId="Web-{E2DB5C5B-FE7E-5967-D6CE-803376C15BDA}" dt="2026-08-26T14:24:56.076" v="18" actId="1076"/>
      <pc:docMkLst>
        <pc:docMk/>
      </pc:docMkLst>
      <pc:sldChg chg="modSp">
        <pc:chgData name="Susanna Olivin" userId="S::susanna.olivin@svenskakyrkan.se::34743527-dbdf-4044-bf9a-3ed746b1b613" providerId="AD" clId="Web-{E2DB5C5B-FE7E-5967-D6CE-803376C15BDA}" dt="2026-08-26T14:24:29.138" v="17" actId="20577"/>
        <pc:sldMkLst>
          <pc:docMk/>
          <pc:sldMk cId="1941402596" sldId="1927"/>
        </pc:sldMkLst>
        <pc:spChg chg="mod">
          <ac:chgData name="Susanna Olivin" userId="S::susanna.olivin@svenskakyrkan.se::34743527-dbdf-4044-bf9a-3ed746b1b613" providerId="AD" clId="Web-{E2DB5C5B-FE7E-5967-D6CE-803376C15BDA}" dt="2026-08-26T14:24:29.138" v="17" actId="20577"/>
          <ac:spMkLst>
            <pc:docMk/>
            <pc:sldMk cId="1941402596" sldId="1927"/>
            <ac:spMk id="2" creationId="{145785D8-07DE-9116-EED2-60AB5E777DE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C6D16-F4BB-4CA1-9E89-F9C3EF063BD5}" type="datetimeFigureOut">
              <a:rPr lang="sv-SE" smtClean="0"/>
              <a:t>2026-09-23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B659-03EE-410B-B98C-E1D327100151}" type="slidenum">
              <a:rPr lang="sv-SE" smtClean="0"/>
              <a:t>‹#›</a:t>
            </a:fld>
            <a:endParaRPr lang="sv-SE"/>
          </a:p>
        </p:txBody>
      </p:sp>
    </p:spTree>
    <p:extLst>
      <p:ext uri="{BB962C8B-B14F-4D97-AF65-F5344CB8AC3E}">
        <p14:creationId xmlns:p14="http://schemas.microsoft.com/office/powerpoint/2010/main" val="2108381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CA3C90AA-762F-0E49-8A20-865E33EEF5EB}" type="slidenum">
              <a:rPr lang="sv-SE" smtClean="0"/>
              <a:t>1</a:t>
            </a:fld>
            <a:endParaRPr lang="sv-SE"/>
          </a:p>
        </p:txBody>
      </p:sp>
    </p:spTree>
    <p:extLst>
      <p:ext uri="{BB962C8B-B14F-4D97-AF65-F5344CB8AC3E}">
        <p14:creationId xmlns:p14="http://schemas.microsoft.com/office/powerpoint/2010/main" val="1262416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C90AA-762F-0E49-8A20-865E33EEF5EB}"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5627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full bleed without logo)">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hasCustomPrompt="1"/>
          </p:nvPr>
        </p:nvSpPr>
        <p:spPr>
          <a:xfrm>
            <a:off x="0" y="0"/>
            <a:ext cx="12191999" cy="6858000"/>
          </a:xfrm>
          <a:prstGeom prst="rect">
            <a:avLst/>
          </a:pr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4BCFD32D-8258-4758-87E3-418505A96D45}"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Tree>
    <p:extLst>
      <p:ext uri="{BB962C8B-B14F-4D97-AF65-F5344CB8AC3E}">
        <p14:creationId xmlns:p14="http://schemas.microsoft.com/office/powerpoint/2010/main" val="363294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27" name="Rektangel 26">
            <a:extLst>
              <a:ext uri="{FF2B5EF4-FFF2-40B4-BE49-F238E27FC236}">
                <a16:creationId xmlns:a16="http://schemas.microsoft.com/office/drawing/2014/main" id="{A18DEC89-35CC-87F1-6669-A698DE57A2A0}"/>
              </a:ext>
            </a:extLst>
          </p:cNvPr>
          <p:cNvSpPr/>
          <p:nvPr userDrawn="1"/>
        </p:nvSpPr>
        <p:spPr>
          <a:xfrm>
            <a:off x="4606533" y="1825369"/>
            <a:ext cx="2978934" cy="30360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6" name="Bildobjekt 5" descr="En bild som visar text, Teckensnitt, logotyp, Grafik&#10;&#10;AI-genererat innehåll kan vara felaktigt.">
            <a:extLst>
              <a:ext uri="{FF2B5EF4-FFF2-40B4-BE49-F238E27FC236}">
                <a16:creationId xmlns:a16="http://schemas.microsoft.com/office/drawing/2014/main" id="{7EE68261-F19D-0CC9-18AB-8AF05F194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06533" y="1839488"/>
            <a:ext cx="2982871" cy="2988719"/>
          </a:xfrm>
          <a:prstGeom prst="rect">
            <a:avLst/>
          </a:prstGeom>
        </p:spPr>
      </p:pic>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hasCustomPrompt="1"/>
          </p:nvPr>
        </p:nvSpPr>
        <p:spPr>
          <a:xfrm>
            <a:off x="155575" y="152400"/>
            <a:ext cx="11880850" cy="6553200"/>
          </a:xfrm>
          <a:custGeom>
            <a:avLst/>
            <a:gdLst>
              <a:gd name="connsiteX0" fmla="*/ 4450958 w 11880850"/>
              <a:gd name="connsiteY0" fmla="*/ 1672969 h 6553200"/>
              <a:gd name="connsiteX1" fmla="*/ 4450958 w 11880850"/>
              <a:gd name="connsiteY1" fmla="*/ 4709063 h 6553200"/>
              <a:gd name="connsiteX2" fmla="*/ 7429892 w 11880850"/>
              <a:gd name="connsiteY2" fmla="*/ 4709063 h 6553200"/>
              <a:gd name="connsiteX3" fmla="*/ 7429892 w 11880850"/>
              <a:gd name="connsiteY3" fmla="*/ 1672969 h 6553200"/>
              <a:gd name="connsiteX4" fmla="*/ 0 w 11880850"/>
              <a:gd name="connsiteY4" fmla="*/ 0 h 6553200"/>
              <a:gd name="connsiteX5" fmla="*/ 11880850 w 11880850"/>
              <a:gd name="connsiteY5" fmla="*/ 0 h 6553200"/>
              <a:gd name="connsiteX6" fmla="*/ 11880850 w 11880850"/>
              <a:gd name="connsiteY6" fmla="*/ 6553200 h 6553200"/>
              <a:gd name="connsiteX7" fmla="*/ 0 w 11880850"/>
              <a:gd name="connsiteY7"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6553200">
                <a:moveTo>
                  <a:pt x="4450958" y="1672969"/>
                </a:moveTo>
                <a:lnTo>
                  <a:pt x="4450958" y="4709063"/>
                </a:lnTo>
                <a:lnTo>
                  <a:pt x="7429892" y="4709063"/>
                </a:lnTo>
                <a:lnTo>
                  <a:pt x="7429892" y="1672969"/>
                </a:lnTo>
                <a:close/>
                <a:moveTo>
                  <a:pt x="0" y="0"/>
                </a:moveTo>
                <a:lnTo>
                  <a:pt x="11880850" y="0"/>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36BDA0DC-7E56-4A4A-8BC6-CE9CB5367C80}"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Tree>
    <p:extLst>
      <p:ext uri="{BB962C8B-B14F-4D97-AF65-F5344CB8AC3E}">
        <p14:creationId xmlns:p14="http://schemas.microsoft.com/office/powerpoint/2010/main" val="359791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59814F83-1FBB-866B-2636-5A62E762C5BB}"/>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en-US" noProof="0"/>
              <a:t>Write title</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0"/>
            <a:ext cx="4421348" cy="2305373"/>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a:t>Write sub title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D9478284-4C0B-4399-A9A7-6CF6784B92E7}"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pic>
        <p:nvPicPr>
          <p:cNvPr id="7" name="Bildobjekt 6" descr="En bild som visar text, Teckensnitt, logotyp, Grafik&#10;&#10;AI-genererat innehåll kan vara felaktigt.">
            <a:extLst>
              <a:ext uri="{FF2B5EF4-FFF2-40B4-BE49-F238E27FC236}">
                <a16:creationId xmlns:a16="http://schemas.microsoft.com/office/drawing/2014/main" id="{3220230A-114F-1D27-B02B-E7FBE6CF34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481869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age">
    <p:spTree>
      <p:nvGrpSpPr>
        <p:cNvPr id="1" name=""/>
        <p:cNvGrpSpPr/>
        <p:nvPr/>
      </p:nvGrpSpPr>
      <p:grpSpPr>
        <a:xfrm>
          <a:off x="0" y="0"/>
          <a:ext cx="0" cy="0"/>
          <a:chOff x="0" y="0"/>
          <a:chExt cx="0" cy="0"/>
        </a:xfrm>
      </p:grpSpPr>
      <p:sp>
        <p:nvSpPr>
          <p:cNvPr id="7" name="Platshållare för bild 2">
            <a:extLst>
              <a:ext uri="{FF2B5EF4-FFF2-40B4-BE49-F238E27FC236}">
                <a16:creationId xmlns:a16="http://schemas.microsoft.com/office/drawing/2014/main" id="{4CB1AA32-F063-A949-537D-57C94590C393}"/>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2254A8F4-B366-444C-B78C-9F2AAB88EA55}"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9ED7D477-DFA4-6758-ED60-F9E4E43BE256}"/>
              </a:ext>
            </a:extLst>
          </p:cNvPr>
          <p:cNvSpPr>
            <a:spLocks noGrp="1"/>
          </p:cNvSpPr>
          <p:nvPr>
            <p:ph type="title" hasCustomPrompt="1"/>
          </p:nvPr>
        </p:nvSpPr>
        <p:spPr/>
        <p:txBody>
          <a:bodyPr/>
          <a:lstStyle>
            <a:lvl1pPr>
              <a:defRPr sz="4900">
                <a:solidFill>
                  <a:srgbClr val="FFE500"/>
                </a:solidFill>
              </a:defRPr>
            </a:lvl1pPr>
          </a:lstStyle>
          <a:p>
            <a:r>
              <a:rPr lang="en-US" noProof="0"/>
              <a:t>Write title</a:t>
            </a:r>
          </a:p>
        </p:txBody>
      </p:sp>
    </p:spTree>
    <p:extLst>
      <p:ext uri="{BB962C8B-B14F-4D97-AF65-F5344CB8AC3E}">
        <p14:creationId xmlns:p14="http://schemas.microsoft.com/office/powerpoint/2010/main" val="24275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C619F80-D817-49D9-B91B-AD376216754F}"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Tree>
    <p:extLst>
      <p:ext uri="{BB962C8B-B14F-4D97-AF65-F5344CB8AC3E}">
        <p14:creationId xmlns:p14="http://schemas.microsoft.com/office/powerpoint/2010/main" val="2265738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sections">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B6E90CE5-3045-41A1-9779-BB8C7F5B7987}"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204214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FC685559-3F19-4E5A-A1A4-ED807B7587B0}" type="datetime1">
              <a:rPr lang="en-US" noProof="0" smtClean="0"/>
              <a:t>9/23/2026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Rubrik 5">
            <a:extLst>
              <a:ext uri="{FF2B5EF4-FFF2-40B4-BE49-F238E27FC236}">
                <a16:creationId xmlns:a16="http://schemas.microsoft.com/office/drawing/2014/main" id="{A5264750-2315-E75E-6A0C-A5FD57A9E9B3}"/>
              </a:ext>
            </a:extLst>
          </p:cNvPr>
          <p:cNvSpPr>
            <a:spLocks noGrp="1"/>
          </p:cNvSpPr>
          <p:nvPr>
            <p:ph type="title" hasCustomPrompt="1"/>
          </p:nvPr>
        </p:nvSpPr>
        <p:spPr/>
        <p:txBody>
          <a:bodyPr/>
          <a:lstStyle>
            <a:lvl1pPr>
              <a:defRPr/>
            </a:lvl1pPr>
          </a:lstStyle>
          <a:p>
            <a:r>
              <a:rPr lang="en-US" noProof="0"/>
              <a:t>Write title</a:t>
            </a:r>
          </a:p>
        </p:txBody>
      </p:sp>
    </p:spTree>
    <p:extLst>
      <p:ext uri="{BB962C8B-B14F-4D97-AF65-F5344CB8AC3E}">
        <p14:creationId xmlns:p14="http://schemas.microsoft.com/office/powerpoint/2010/main" val="340765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13F024DC-198C-44A4-AF31-1DE9D177581E}"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Tree>
    <p:extLst>
      <p:ext uri="{BB962C8B-B14F-4D97-AF65-F5344CB8AC3E}">
        <p14:creationId xmlns:p14="http://schemas.microsoft.com/office/powerpoint/2010/main" val="41680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circle)">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7ACE758B-2FAE-46DB-91FF-0ECC0EBF1355}"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Tree>
    <p:extLst>
      <p:ext uri="{BB962C8B-B14F-4D97-AF65-F5344CB8AC3E}">
        <p14:creationId xmlns:p14="http://schemas.microsoft.com/office/powerpoint/2010/main" val="106258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ections (circle)">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3773C580-27AE-40F2-AF69-98E68B60D078}"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266679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9A587E1F-EFC0-BF68-FC47-33587168E009}"/>
              </a:ext>
            </a:extLst>
          </p:cNvPr>
          <p:cNvSpPr>
            <a:spLocks noGrp="1"/>
          </p:cNvSpPr>
          <p:nvPr>
            <p:ph type="pic" sz="quarter" idx="13" hasCustomPrompt="1"/>
          </p:nvPr>
        </p:nvSpPr>
        <p:spPr>
          <a:xfrm>
            <a:off x="6096001" y="152400"/>
            <a:ext cx="5940425" cy="6553200"/>
          </a:xfrm>
          <a:custGeom>
            <a:avLst/>
            <a:gdLst>
              <a:gd name="connsiteX0" fmla="*/ 0 w 5940425"/>
              <a:gd name="connsiteY0" fmla="*/ 0 h 6553200"/>
              <a:gd name="connsiteX1" fmla="*/ 4864699 w 5940425"/>
              <a:gd name="connsiteY1" fmla="*/ 0 h 6553200"/>
              <a:gd name="connsiteX2" fmla="*/ 4864699 w 5940425"/>
              <a:gd name="connsiteY2" fmla="*/ 1102524 h 6553200"/>
              <a:gd name="connsiteX3" fmla="*/ 5940425 w 5940425"/>
              <a:gd name="connsiteY3" fmla="*/ 1102524 h 6553200"/>
              <a:gd name="connsiteX4" fmla="*/ 5940425 w 5940425"/>
              <a:gd name="connsiteY4" fmla="*/ 6553200 h 6553200"/>
              <a:gd name="connsiteX5" fmla="*/ 0 w 5940425"/>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0425" h="6553200">
                <a:moveTo>
                  <a:pt x="0" y="0"/>
                </a:moveTo>
                <a:lnTo>
                  <a:pt x="4864699" y="0"/>
                </a:lnTo>
                <a:lnTo>
                  <a:pt x="4864699" y="1102524"/>
                </a:lnTo>
                <a:lnTo>
                  <a:pt x="5940425" y="1102524"/>
                </a:lnTo>
                <a:lnTo>
                  <a:pt x="5940425"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6A089943-8570-4E49-96EB-D3FE3D278090}" type="datetime1">
              <a:rPr lang="en-US" noProof="0" smtClean="0"/>
              <a:t>9/23/2026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731838" y="535604"/>
            <a:ext cx="5001052" cy="935626"/>
          </a:xfrm>
        </p:spPr>
        <p:txBody>
          <a:bodyPr/>
          <a:lstStyle/>
          <a:p>
            <a:r>
              <a:rPr lang="en-US" noProof="0"/>
              <a:t>Write title</a:t>
            </a:r>
          </a:p>
        </p:txBody>
      </p:sp>
    </p:spTree>
    <p:extLst>
      <p:ext uri="{BB962C8B-B14F-4D97-AF65-F5344CB8AC3E}">
        <p14:creationId xmlns:p14="http://schemas.microsoft.com/office/powerpoint/2010/main" val="101040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image (roun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194D07B-DBB0-AA17-0EF0-EE463F28BD41}"/>
              </a:ext>
            </a:extLst>
          </p:cNvPr>
          <p:cNvSpPr>
            <a:spLocks noGrp="1"/>
          </p:cNvSpPr>
          <p:nvPr>
            <p:ph type="pic" sz="quarter" idx="13" hasCustomPrompt="1"/>
          </p:nvPr>
        </p:nvSpPr>
        <p:spPr>
          <a:xfrm>
            <a:off x="6129948" y="162894"/>
            <a:ext cx="5906477" cy="6542706"/>
          </a:xfrm>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1DD583-FCA7-4DD1-8C8B-2079814194FE}" type="datetime1">
              <a:rPr lang="en-US" noProof="0" smtClean="0"/>
              <a:t>9/23/2026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5" name="Rubrik 14">
            <a:extLst>
              <a:ext uri="{FF2B5EF4-FFF2-40B4-BE49-F238E27FC236}">
                <a16:creationId xmlns:a16="http://schemas.microsoft.com/office/drawing/2014/main" id="{198E3509-DF46-2031-3D23-A01207B812FD}"/>
              </a:ext>
            </a:extLst>
          </p:cNvPr>
          <p:cNvSpPr>
            <a:spLocks noGrp="1"/>
          </p:cNvSpPr>
          <p:nvPr>
            <p:ph type="title" hasCustomPrompt="1"/>
          </p:nvPr>
        </p:nvSpPr>
        <p:spPr>
          <a:xfrm>
            <a:off x="731838" y="535604"/>
            <a:ext cx="5001052" cy="935626"/>
          </a:xfrm>
        </p:spPr>
        <p:txBody>
          <a:bodyPr/>
          <a:lstStyle>
            <a:lvl1pPr>
              <a:defRPr/>
            </a:lvl1pPr>
          </a:lstStyle>
          <a:p>
            <a:r>
              <a:rPr lang="en-US" noProof="0"/>
              <a:t>Write title</a:t>
            </a:r>
          </a:p>
        </p:txBody>
      </p:sp>
    </p:spTree>
    <p:extLst>
      <p:ext uri="{BB962C8B-B14F-4D97-AF65-F5344CB8AC3E}">
        <p14:creationId xmlns:p14="http://schemas.microsoft.com/office/powerpoint/2010/main" val="211911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629BEB13-F283-B380-8BA1-F8B686862B35}"/>
              </a:ext>
            </a:extLst>
          </p:cNvPr>
          <p:cNvSpPr>
            <a:spLocks noGrp="1"/>
          </p:cNvSpPr>
          <p:nvPr>
            <p:ph type="pic" sz="quarter" idx="13" hasCustomPrompt="1"/>
          </p:nvPr>
        </p:nvSpPr>
        <p:spPr>
          <a:xfrm>
            <a:off x="155575" y="152400"/>
            <a:ext cx="5940425" cy="6553200"/>
          </a:xfrm>
          <a:prstGeom prst="rect">
            <a:avLst/>
          </a:pr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A34BB669-B27C-46D2-B3E4-689A03542D48}" type="datetime1">
              <a:rPr lang="en-US" noProof="0" smtClean="0"/>
              <a:t>9/23/2026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637719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6377198" y="535604"/>
            <a:ext cx="5001052" cy="935626"/>
          </a:xfrm>
        </p:spPr>
        <p:txBody>
          <a:bodyPr/>
          <a:lstStyle/>
          <a:p>
            <a:r>
              <a:rPr lang="en-US" noProof="0"/>
              <a:t>Write title</a:t>
            </a:r>
          </a:p>
        </p:txBody>
      </p:sp>
    </p:spTree>
    <p:extLst>
      <p:ext uri="{BB962C8B-B14F-4D97-AF65-F5344CB8AC3E}">
        <p14:creationId xmlns:p14="http://schemas.microsoft.com/office/powerpoint/2010/main" val="127948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round) and content">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E328B4C-C417-F1C3-AC37-F936B7AE6134}"/>
              </a:ext>
            </a:extLst>
          </p:cNvPr>
          <p:cNvSpPr>
            <a:spLocks noGrp="1"/>
          </p:cNvSpPr>
          <p:nvPr>
            <p:ph type="pic" sz="quarter" idx="13" hasCustomPrompt="1"/>
          </p:nvPr>
        </p:nvSpPr>
        <p:spPr>
          <a:xfrm>
            <a:off x="155574" y="162894"/>
            <a:ext cx="4782846" cy="6542706"/>
          </a:xfrm>
          <a:custGeom>
            <a:avLst/>
            <a:gdLst>
              <a:gd name="connsiteX0" fmla="*/ 0 w 4782846"/>
              <a:gd name="connsiteY0" fmla="*/ 0 h 6542706"/>
              <a:gd name="connsiteX1" fmla="*/ 4506711 w 4782846"/>
              <a:gd name="connsiteY1" fmla="*/ 0 h 6542706"/>
              <a:gd name="connsiteX2" fmla="*/ 4586087 w 4782846"/>
              <a:gd name="connsiteY2" fmla="*/ 279525 h 6542706"/>
              <a:gd name="connsiteX3" fmla="*/ 4782846 w 4782846"/>
              <a:gd name="connsiteY3" fmla="*/ 1841438 h 6542706"/>
              <a:gd name="connsiteX4" fmla="*/ 2762954 w 4782846"/>
              <a:gd name="connsiteY4" fmla="*/ 6442324 h 6542706"/>
              <a:gd name="connsiteX5" fmla="*/ 2644591 w 4782846"/>
              <a:gd name="connsiteY5" fmla="*/ 6542706 h 6542706"/>
              <a:gd name="connsiteX6" fmla="*/ 0 w 4782846"/>
              <a:gd name="connsiteY6" fmla="*/ 6542706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2846" h="6542706">
                <a:moveTo>
                  <a:pt x="0" y="0"/>
                </a:moveTo>
                <a:lnTo>
                  <a:pt x="4506711" y="0"/>
                </a:lnTo>
                <a:lnTo>
                  <a:pt x="4586087" y="279525"/>
                </a:lnTo>
                <a:cubicBezTo>
                  <a:pt x="4714533" y="778754"/>
                  <a:pt x="4782846" y="1302118"/>
                  <a:pt x="4782846" y="1841438"/>
                </a:cubicBezTo>
                <a:cubicBezTo>
                  <a:pt x="4782846" y="3661643"/>
                  <a:pt x="4004715" y="5300106"/>
                  <a:pt x="2762954" y="6442324"/>
                </a:cubicBezTo>
                <a:lnTo>
                  <a:pt x="2644591" y="6542706"/>
                </a:lnTo>
                <a:lnTo>
                  <a:pt x="0" y="6542706"/>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1255ED38-25F2-41DE-9E91-7C0C3F026BF3}" type="datetime1">
              <a:rPr lang="en-US" noProof="0" smtClean="0"/>
              <a:t>9/23/2026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5316324" y="1720359"/>
            <a:ext cx="5243726"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7" name="Rubrik 16">
            <a:extLst>
              <a:ext uri="{FF2B5EF4-FFF2-40B4-BE49-F238E27FC236}">
                <a16:creationId xmlns:a16="http://schemas.microsoft.com/office/drawing/2014/main" id="{8444A7BF-AFB1-B5A5-FAC7-BA4FD0EAB604}"/>
              </a:ext>
            </a:extLst>
          </p:cNvPr>
          <p:cNvSpPr>
            <a:spLocks noGrp="1"/>
          </p:cNvSpPr>
          <p:nvPr>
            <p:ph type="title" hasCustomPrompt="1"/>
          </p:nvPr>
        </p:nvSpPr>
        <p:spPr>
          <a:xfrm>
            <a:off x="5316324" y="535604"/>
            <a:ext cx="5243726" cy="935626"/>
          </a:xfrm>
        </p:spPr>
        <p:txBody>
          <a:bodyPr/>
          <a:lstStyle/>
          <a:p>
            <a:r>
              <a:rPr lang="en-US" noProof="0"/>
              <a:t>Write title</a:t>
            </a:r>
          </a:p>
        </p:txBody>
      </p:sp>
    </p:spTree>
    <p:extLst>
      <p:ext uri="{BB962C8B-B14F-4D97-AF65-F5344CB8AC3E}">
        <p14:creationId xmlns:p14="http://schemas.microsoft.com/office/powerpoint/2010/main" val="406346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image (round) and text">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9A091BA6-75EA-663F-30A4-4EFC5E13329D}"/>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4830751 w 5906476"/>
              <a:gd name="connsiteY2" fmla="*/ 1092030 h 6542706"/>
              <a:gd name="connsiteX3" fmla="*/ 5906476 w 5906476"/>
              <a:gd name="connsiteY3" fmla="*/ 1092030 h 6542706"/>
              <a:gd name="connsiteX4" fmla="*/ 5906476 w 5906476"/>
              <a:gd name="connsiteY4" fmla="*/ 6542706 h 6542706"/>
              <a:gd name="connsiteX5" fmla="*/ 294098 w 5906476"/>
              <a:gd name="connsiteY5" fmla="*/ 6542706 h 6542706"/>
              <a:gd name="connsiteX6" fmla="*/ 270851 w 5906476"/>
              <a:gd name="connsiteY6" fmla="*/ 3192489 h 6542706"/>
              <a:gd name="connsiteX7" fmla="*/ 4756718 w 5906476"/>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6" h="6542706">
                <a:moveTo>
                  <a:pt x="4830751" y="0"/>
                </a:moveTo>
                <a:lnTo>
                  <a:pt x="4830751" y="1092029"/>
                </a:lnTo>
                <a:lnTo>
                  <a:pt x="4830751" y="1092030"/>
                </a:lnTo>
                <a:lnTo>
                  <a:pt x="5906476" y="1092030"/>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1" name="Platshållare för bild 10">
            <a:extLst>
              <a:ext uri="{FF2B5EF4-FFF2-40B4-BE49-F238E27FC236}">
                <a16:creationId xmlns:a16="http://schemas.microsoft.com/office/drawing/2014/main" id="{3A258BB9-B685-9372-73CD-795AB2211D57}"/>
              </a:ext>
            </a:extLst>
          </p:cNvPr>
          <p:cNvSpPr>
            <a:spLocks noGrp="1"/>
          </p:cNvSpPr>
          <p:nvPr>
            <p:ph type="pic" sz="quarter" idx="13" hasCustomPrompt="1"/>
          </p:nvPr>
        </p:nvSpPr>
        <p:spPr>
          <a:xfrm>
            <a:off x="155576" y="152400"/>
            <a:ext cx="10805125" cy="6553200"/>
          </a:xfrm>
          <a:custGeom>
            <a:avLst/>
            <a:gdLst>
              <a:gd name="connsiteX0" fmla="*/ 0 w 10805125"/>
              <a:gd name="connsiteY0" fmla="*/ 0 h 6553200"/>
              <a:gd name="connsiteX1" fmla="*/ 10805125 w 10805125"/>
              <a:gd name="connsiteY1" fmla="*/ 0 h 6553200"/>
              <a:gd name="connsiteX2" fmla="*/ 10805125 w 10805125"/>
              <a:gd name="connsiteY2" fmla="*/ 10494 h 6553200"/>
              <a:gd name="connsiteX3" fmla="*/ 10731092 w 10805125"/>
              <a:gd name="connsiteY3" fmla="*/ 11485 h 6553200"/>
              <a:gd name="connsiteX4" fmla="*/ 6245225 w 10805125"/>
              <a:gd name="connsiteY4" fmla="*/ 3202983 h 6553200"/>
              <a:gd name="connsiteX5" fmla="*/ 6268472 w 10805125"/>
              <a:gd name="connsiteY5" fmla="*/ 6553200 h 6553200"/>
              <a:gd name="connsiteX6" fmla="*/ 0 w 10805125"/>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5125" h="6553200">
                <a:moveTo>
                  <a:pt x="0" y="0"/>
                </a:moveTo>
                <a:lnTo>
                  <a:pt x="10805125" y="0"/>
                </a:lnTo>
                <a:lnTo>
                  <a:pt x="10805125" y="10494"/>
                </a:lnTo>
                <a:lnTo>
                  <a:pt x="10731092" y="11485"/>
                </a:lnTo>
                <a:cubicBezTo>
                  <a:pt x="9790324" y="33547"/>
                  <a:pt x="7308716" y="392866"/>
                  <a:pt x="6245225" y="3202983"/>
                </a:cubicBezTo>
                <a:cubicBezTo>
                  <a:pt x="5902823" y="4101570"/>
                  <a:pt x="5857766" y="5335722"/>
                  <a:pt x="6268472" y="6553200"/>
                </a:cubicBez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21763EB5-4D5A-4782-B5A8-2057BBC48FFC}" type="datetime1">
              <a:rPr lang="en-US" noProof="0" smtClean="0"/>
              <a:t>9/23/2026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7" name="Platshållare för text 16">
            <a:extLst>
              <a:ext uri="{FF2B5EF4-FFF2-40B4-BE49-F238E27FC236}">
                <a16:creationId xmlns:a16="http://schemas.microsoft.com/office/drawing/2014/main" id="{C166517F-CDF3-4ACF-C0E1-BCE5249EA4F2}"/>
              </a:ext>
            </a:extLst>
          </p:cNvPr>
          <p:cNvSpPr>
            <a:spLocks noGrp="1"/>
          </p:cNvSpPr>
          <p:nvPr>
            <p:ph type="body" sz="quarter" idx="14" hasCustomPrompt="1"/>
          </p:nvPr>
        </p:nvSpPr>
        <p:spPr>
          <a:xfrm>
            <a:off x="7005638" y="2743200"/>
            <a:ext cx="4371975" cy="3278188"/>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6" name="Rubrik 5">
            <a:extLst>
              <a:ext uri="{FF2B5EF4-FFF2-40B4-BE49-F238E27FC236}">
                <a16:creationId xmlns:a16="http://schemas.microsoft.com/office/drawing/2014/main" id="{ACC7A96C-9879-C20D-A591-21D3FE3B001D}"/>
              </a:ext>
            </a:extLst>
          </p:cNvPr>
          <p:cNvSpPr>
            <a:spLocks noGrp="1"/>
          </p:cNvSpPr>
          <p:nvPr>
            <p:ph type="title" hasCustomPrompt="1"/>
          </p:nvPr>
        </p:nvSpPr>
        <p:spPr/>
        <p:txBody>
          <a:bodyPr/>
          <a:lstStyle>
            <a:lvl1pPr>
              <a:defRPr>
                <a:solidFill>
                  <a:srgbClr val="FFE500"/>
                </a:solidFill>
              </a:defRPr>
            </a:lvl1pPr>
          </a:lstStyle>
          <a:p>
            <a:r>
              <a:rPr lang="en-US" noProof="0"/>
              <a:t>Write title</a:t>
            </a:r>
          </a:p>
        </p:txBody>
      </p:sp>
    </p:spTree>
    <p:extLst>
      <p:ext uri="{BB962C8B-B14F-4D97-AF65-F5344CB8AC3E}">
        <p14:creationId xmlns:p14="http://schemas.microsoft.com/office/powerpoint/2010/main" val="201009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ull-page imag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2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5093D677-050F-4121-89F6-21CDF76CBA25}" type="datetime1">
              <a:rPr lang="en-US" smtClean="0"/>
              <a:t>9/23/2026</a:t>
            </a:fld>
            <a:endParaRPr lang="en-US"/>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smtClean="0"/>
              <a:t>‹#›</a:t>
            </a:fld>
            <a:endParaRPr lang="en-US"/>
          </a:p>
        </p:txBody>
      </p:sp>
      <p:pic>
        <p:nvPicPr>
          <p:cNvPr id="3" name="Bildobjekt 2" descr="En bild som visar text, Teckensnitt, logotyp, Grafik&#10;&#10;AI-genererat innehåll kan vara felaktigt.">
            <a:extLst>
              <a:ext uri="{FF2B5EF4-FFF2-40B4-BE49-F238E27FC236}">
                <a16:creationId xmlns:a16="http://schemas.microsoft.com/office/drawing/2014/main" id="{88D48079-CE2E-3039-7DE2-B95E98A490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92203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page image and text (black)">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381301D9-98D4-4DEA-A049-B3902DFFE17B}"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92D245D-99AB-7190-E048-A4E03FDCFBEB}"/>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C3D6300E-3C5C-0843-7AF4-6BED59B63E6A}"/>
              </a:ext>
            </a:extLst>
          </p:cNvPr>
          <p:cNvSpPr>
            <a:spLocks noGrp="1"/>
          </p:cNvSpPr>
          <p:nvPr>
            <p:ph type="title" hasCustomPrompt="1"/>
          </p:nvPr>
        </p:nvSpPr>
        <p:spPr>
          <a:xfrm>
            <a:off x="731838" y="535604"/>
            <a:ext cx="5001052" cy="935626"/>
          </a:xfrm>
        </p:spPr>
        <p:txBody>
          <a:bodyPr/>
          <a:lstStyle>
            <a:lvl1pPr>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576859C-2EB0-BE0C-769B-2548E27F78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984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ull-page image and text (yellow/whit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BF2C568-7534-4B00-AA9E-D03DE2426867}"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ECE1489-C78D-AD8E-55FE-4986A0B1B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83921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hasCustomPrompt="1"/>
          </p:nvPr>
        </p:nvSpPr>
        <p:spPr>
          <a:xfrm>
            <a:off x="155575" y="152400"/>
            <a:ext cx="5862639"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4" name="Platshållare för bild 3">
            <a:extLst>
              <a:ext uri="{FF2B5EF4-FFF2-40B4-BE49-F238E27FC236}">
                <a16:creationId xmlns:a16="http://schemas.microsoft.com/office/drawing/2014/main" id="{A0116A95-F041-82C8-3132-5E23B80931DC}"/>
              </a:ext>
            </a:extLst>
          </p:cNvPr>
          <p:cNvSpPr>
            <a:spLocks noGrp="1"/>
          </p:cNvSpPr>
          <p:nvPr>
            <p:ph type="pic" sz="quarter" idx="14" hasCustomPrompt="1"/>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en-US" noProof="0"/>
              <a:t>Write title</a:t>
            </a:r>
          </a:p>
        </p:txBody>
      </p:sp>
      <p:pic>
        <p:nvPicPr>
          <p:cNvPr id="3" name="Bildobjekt 2" descr="En bild som visar text, Teckensnitt, logotyp, Grafik&#10;&#10;AI-genererat innehåll kan vara felaktigt.">
            <a:extLst>
              <a:ext uri="{FF2B5EF4-FFF2-40B4-BE49-F238E27FC236}">
                <a16:creationId xmlns:a16="http://schemas.microsoft.com/office/drawing/2014/main" id="{1C164E80-689F-1E60-CB20-CF5147FA94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03276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ree images">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1486490-3A6A-7690-C68E-25284979514A}"/>
              </a:ext>
            </a:extLst>
          </p:cNvPr>
          <p:cNvSpPr>
            <a:spLocks noGrp="1"/>
          </p:cNvSpPr>
          <p:nvPr>
            <p:ph type="pic" sz="quarter" idx="15" hasCustomPrompt="1"/>
          </p:nvPr>
        </p:nvSpPr>
        <p:spPr>
          <a:xfrm>
            <a:off x="6173786" y="152400"/>
            <a:ext cx="5862639" cy="3198813"/>
          </a:xfrm>
          <a:custGeom>
            <a:avLst/>
            <a:gdLst>
              <a:gd name="csX0" fmla="*/ 0 w 5862639"/>
              <a:gd name="csY0" fmla="*/ 0 h 3198813"/>
              <a:gd name="csX1" fmla="*/ 4776277 w 5862639"/>
              <a:gd name="csY1" fmla="*/ 0 h 3198813"/>
              <a:gd name="csX2" fmla="*/ 4776277 w 5862639"/>
              <a:gd name="csY2" fmla="*/ 1101713 h 3198813"/>
              <a:gd name="csX3" fmla="*/ 5862639 w 5862639"/>
              <a:gd name="csY3" fmla="*/ 1101713 h 3198813"/>
              <a:gd name="csX4" fmla="*/ 5862639 w 5862639"/>
              <a:gd name="csY4" fmla="*/ 3198813 h 3198813"/>
              <a:gd name="csX5" fmla="*/ 0 w 5862639"/>
              <a:gd name="csY5" fmla="*/ 3198813 h 3198813"/>
            </a:gdLst>
            <a:ahLst/>
            <a:cxnLst>
              <a:cxn ang="0">
                <a:pos x="csX0" y="csY0"/>
              </a:cxn>
              <a:cxn ang="0">
                <a:pos x="csX1" y="csY1"/>
              </a:cxn>
              <a:cxn ang="0">
                <a:pos x="csX2" y="csY2"/>
              </a:cxn>
              <a:cxn ang="0">
                <a:pos x="csX3" y="csY3"/>
              </a:cxn>
              <a:cxn ang="0">
                <a:pos x="csX4" y="csY4"/>
              </a:cxn>
              <a:cxn ang="0">
                <a:pos x="csX5" y="csY5"/>
              </a:cxn>
            </a:cxnLst>
            <a:rect l="l" t="t" r="r" b="b"/>
            <a:pathLst>
              <a:path w="5862639" h="3198813">
                <a:moveTo>
                  <a:pt x="0" y="0"/>
                </a:moveTo>
                <a:lnTo>
                  <a:pt x="4776277" y="0"/>
                </a:lnTo>
                <a:lnTo>
                  <a:pt x="4776277" y="1101713"/>
                </a:lnTo>
                <a:lnTo>
                  <a:pt x="5862639" y="1101713"/>
                </a:lnTo>
                <a:lnTo>
                  <a:pt x="5862639" y="3198813"/>
                </a:lnTo>
                <a:lnTo>
                  <a:pt x="0" y="3198813"/>
                </a:lnTo>
                <a:close/>
              </a:path>
            </a:pathLst>
          </a:cu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hasCustomPrompt="1"/>
          </p:nvPr>
        </p:nvSpPr>
        <p:spPr>
          <a:xfrm>
            <a:off x="155574" y="152400"/>
            <a:ext cx="5862638"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en-US" noProof="0"/>
              <a:t>Write title</a:t>
            </a:r>
          </a:p>
        </p:txBody>
      </p:sp>
      <p:sp>
        <p:nvSpPr>
          <p:cNvPr id="9" name="Platshållare för bild 6">
            <a:extLst>
              <a:ext uri="{FF2B5EF4-FFF2-40B4-BE49-F238E27FC236}">
                <a16:creationId xmlns:a16="http://schemas.microsoft.com/office/drawing/2014/main" id="{9171DB97-2857-07BE-660D-4FB5D3A01227}"/>
              </a:ext>
            </a:extLst>
          </p:cNvPr>
          <p:cNvSpPr>
            <a:spLocks noGrp="1"/>
          </p:cNvSpPr>
          <p:nvPr>
            <p:ph type="pic" sz="quarter" idx="16" hasCustomPrompt="1"/>
          </p:nvPr>
        </p:nvSpPr>
        <p:spPr>
          <a:xfrm>
            <a:off x="6173786"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pic>
        <p:nvPicPr>
          <p:cNvPr id="2" name="Bildobjekt 1" descr="En bild som visar text, Teckensnitt, logotyp, Grafik&#10;&#10;AI-genererat innehåll kan vara felaktigt.">
            <a:extLst>
              <a:ext uri="{FF2B5EF4-FFF2-40B4-BE49-F238E27FC236}">
                <a16:creationId xmlns:a16="http://schemas.microsoft.com/office/drawing/2014/main" id="{00E21279-096D-5BFD-616B-CFDE6603F3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37699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ree images ">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hasCustomPrompt="1"/>
          </p:nvPr>
        </p:nvSpPr>
        <p:spPr>
          <a:xfrm>
            <a:off x="155575" y="152400"/>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3" name="Platshållare för bild 6">
            <a:extLst>
              <a:ext uri="{FF2B5EF4-FFF2-40B4-BE49-F238E27FC236}">
                <a16:creationId xmlns:a16="http://schemas.microsoft.com/office/drawing/2014/main" id="{9171DB97-2857-07BE-660D-4FB5D3A01227}"/>
              </a:ext>
            </a:extLst>
          </p:cNvPr>
          <p:cNvSpPr>
            <a:spLocks noGrp="1"/>
          </p:cNvSpPr>
          <p:nvPr>
            <p:ph type="pic" sz="quarter" idx="16" hasCustomPrompt="1"/>
          </p:nvPr>
        </p:nvSpPr>
        <p:spPr>
          <a:xfrm>
            <a:off x="155575"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6" name="Platshållare för bild 5">
            <a:extLst>
              <a:ext uri="{FF2B5EF4-FFF2-40B4-BE49-F238E27FC236}">
                <a16:creationId xmlns:a16="http://schemas.microsoft.com/office/drawing/2014/main" id="{0A7371D5-9328-C3F3-FEB0-B317F52F03DC}"/>
              </a:ext>
            </a:extLst>
          </p:cNvPr>
          <p:cNvSpPr>
            <a:spLocks noGrp="1"/>
          </p:cNvSpPr>
          <p:nvPr>
            <p:ph type="pic" sz="quarter" idx="14" hasCustomPrompt="1"/>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en-US" noProof="0"/>
              <a:t>Write title</a:t>
            </a:r>
          </a:p>
        </p:txBody>
      </p:sp>
      <p:pic>
        <p:nvPicPr>
          <p:cNvPr id="4" name="Bildobjekt 3" descr="En bild som visar text, Teckensnitt, logotyp, Grafik&#10;&#10;AI-genererat innehåll kan vara felaktigt.">
            <a:extLst>
              <a:ext uri="{FF2B5EF4-FFF2-40B4-BE49-F238E27FC236}">
                <a16:creationId xmlns:a16="http://schemas.microsoft.com/office/drawing/2014/main" id="{7C527A10-3B2F-7A7C-23A7-CA5DCCB99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772230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ven images">
    <p:bg>
      <p:bgPr>
        <a:solidFill>
          <a:schemeClr val="bg1"/>
        </a:solidFill>
        <a:effectLst/>
      </p:bgPr>
    </p:bg>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smtClean="0"/>
              <a:t>‹#›</a:t>
            </a:fld>
            <a:endParaRPr lang="en-US"/>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5181599" y="152400"/>
            <a:ext cx="3534480" cy="414943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1" name="Platshållare för bild 6">
            <a:extLst>
              <a:ext uri="{FF2B5EF4-FFF2-40B4-BE49-F238E27FC236}">
                <a16:creationId xmlns:a16="http://schemas.microsoft.com/office/drawing/2014/main" id="{E6E17BF4-38B5-5B2B-2C29-AF4CE23B4782}"/>
              </a:ext>
            </a:extLst>
          </p:cNvPr>
          <p:cNvSpPr>
            <a:spLocks noGrp="1"/>
          </p:cNvSpPr>
          <p:nvPr>
            <p:ph type="pic" sz="quarter" idx="15"/>
          </p:nvPr>
        </p:nvSpPr>
        <p:spPr>
          <a:xfrm>
            <a:off x="155575" y="152399"/>
            <a:ext cx="4870450" cy="1718613"/>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2" name="Platshållare för bild 6">
            <a:extLst>
              <a:ext uri="{FF2B5EF4-FFF2-40B4-BE49-F238E27FC236}">
                <a16:creationId xmlns:a16="http://schemas.microsoft.com/office/drawing/2014/main" id="{F817B1FD-A24D-62ED-DAB2-8F0B8572B425}"/>
              </a:ext>
            </a:extLst>
          </p:cNvPr>
          <p:cNvSpPr>
            <a:spLocks noGrp="1"/>
          </p:cNvSpPr>
          <p:nvPr>
            <p:ph type="pic" sz="quarter" idx="16"/>
          </p:nvPr>
        </p:nvSpPr>
        <p:spPr>
          <a:xfrm>
            <a:off x="155575" y="2026587"/>
            <a:ext cx="4870450" cy="173903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3" name="Platshållare för bild 6">
            <a:extLst>
              <a:ext uri="{FF2B5EF4-FFF2-40B4-BE49-F238E27FC236}">
                <a16:creationId xmlns:a16="http://schemas.microsoft.com/office/drawing/2014/main" id="{20D7B727-7203-6CA3-09E7-A18D8EACDF0A}"/>
              </a:ext>
            </a:extLst>
          </p:cNvPr>
          <p:cNvSpPr>
            <a:spLocks noGrp="1"/>
          </p:cNvSpPr>
          <p:nvPr>
            <p:ph type="pic" sz="quarter" idx="17"/>
          </p:nvPr>
        </p:nvSpPr>
        <p:spPr>
          <a:xfrm>
            <a:off x="155575" y="3921196"/>
            <a:ext cx="4870450" cy="278440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4" name="Platshållare för bild 6">
            <a:extLst>
              <a:ext uri="{FF2B5EF4-FFF2-40B4-BE49-F238E27FC236}">
                <a16:creationId xmlns:a16="http://schemas.microsoft.com/office/drawing/2014/main" id="{39112E33-1B6A-A6EC-C21F-4F43EE89B74A}"/>
              </a:ext>
            </a:extLst>
          </p:cNvPr>
          <p:cNvSpPr>
            <a:spLocks noGrp="1"/>
          </p:cNvSpPr>
          <p:nvPr>
            <p:ph type="pic" sz="quarter" idx="18"/>
          </p:nvPr>
        </p:nvSpPr>
        <p:spPr>
          <a:xfrm>
            <a:off x="5180502" y="4458053"/>
            <a:ext cx="3534480" cy="224754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6" name="Platshållare för bild 5">
            <a:extLst>
              <a:ext uri="{FF2B5EF4-FFF2-40B4-BE49-F238E27FC236}">
                <a16:creationId xmlns:a16="http://schemas.microsoft.com/office/drawing/2014/main" id="{6D423715-760D-7DCD-5E10-EA2FD86AFB23}"/>
              </a:ext>
            </a:extLst>
          </p:cNvPr>
          <p:cNvSpPr>
            <a:spLocks noGrp="1"/>
          </p:cNvSpPr>
          <p:nvPr>
            <p:ph type="pic" sz="quarter" idx="13"/>
          </p:nvPr>
        </p:nvSpPr>
        <p:spPr>
          <a:xfrm>
            <a:off x="8871654" y="152400"/>
            <a:ext cx="3164771" cy="2649844"/>
          </a:xfrm>
          <a:custGeom>
            <a:avLst/>
            <a:gdLst>
              <a:gd name="csX0" fmla="*/ 0 w 3164771"/>
              <a:gd name="csY0" fmla="*/ 0 h 2649844"/>
              <a:gd name="csX1" fmla="*/ 2078409 w 3164771"/>
              <a:gd name="csY1" fmla="*/ 0 h 2649844"/>
              <a:gd name="csX2" fmla="*/ 2078409 w 3164771"/>
              <a:gd name="csY2" fmla="*/ 1101713 h 2649844"/>
              <a:gd name="csX3" fmla="*/ 3164771 w 3164771"/>
              <a:gd name="csY3" fmla="*/ 1101713 h 2649844"/>
              <a:gd name="csX4" fmla="*/ 3164771 w 3164771"/>
              <a:gd name="csY4" fmla="*/ 2649844 h 2649844"/>
              <a:gd name="csX5" fmla="*/ 0 w 3164771"/>
              <a:gd name="csY5" fmla="*/ 2649844 h 2649844"/>
            </a:gdLst>
            <a:ahLst/>
            <a:cxnLst>
              <a:cxn ang="0">
                <a:pos x="csX0" y="csY0"/>
              </a:cxn>
              <a:cxn ang="0">
                <a:pos x="csX1" y="csY1"/>
              </a:cxn>
              <a:cxn ang="0">
                <a:pos x="csX2" y="csY2"/>
              </a:cxn>
              <a:cxn ang="0">
                <a:pos x="csX3" y="csY3"/>
              </a:cxn>
              <a:cxn ang="0">
                <a:pos x="csX4" y="csY4"/>
              </a:cxn>
              <a:cxn ang="0">
                <a:pos x="csX5" y="csY5"/>
              </a:cxn>
            </a:cxnLst>
            <a:rect l="l" t="t" r="r" b="b"/>
            <a:pathLst>
              <a:path w="3164771" h="2649844">
                <a:moveTo>
                  <a:pt x="0" y="0"/>
                </a:moveTo>
                <a:lnTo>
                  <a:pt x="2078409" y="0"/>
                </a:lnTo>
                <a:lnTo>
                  <a:pt x="2078409" y="1101713"/>
                </a:lnTo>
                <a:lnTo>
                  <a:pt x="3164771" y="1101713"/>
                </a:lnTo>
                <a:lnTo>
                  <a:pt x="3164771" y="2649844"/>
                </a:lnTo>
                <a:lnTo>
                  <a:pt x="0" y="2649844"/>
                </a:lnTo>
                <a:close/>
              </a:path>
            </a:pathLst>
          </a:cu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5" name="Platshållare för bild 6">
            <a:extLst>
              <a:ext uri="{FF2B5EF4-FFF2-40B4-BE49-F238E27FC236}">
                <a16:creationId xmlns:a16="http://schemas.microsoft.com/office/drawing/2014/main" id="{5745C694-46F7-98BC-2490-45D89E6FB6B5}"/>
              </a:ext>
            </a:extLst>
          </p:cNvPr>
          <p:cNvSpPr>
            <a:spLocks noGrp="1"/>
          </p:cNvSpPr>
          <p:nvPr>
            <p:ph type="pic" sz="quarter" idx="19"/>
          </p:nvPr>
        </p:nvSpPr>
        <p:spPr>
          <a:xfrm>
            <a:off x="8871654" y="2973892"/>
            <a:ext cx="3164771" cy="3731708"/>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pic>
        <p:nvPicPr>
          <p:cNvPr id="2" name="Bildobjekt 1" descr="En bild som visar text, Teckensnitt, logotyp, Grafik&#10;&#10;AI-genererat innehåll kan vara felaktigt.">
            <a:extLst>
              <a:ext uri="{FF2B5EF4-FFF2-40B4-BE49-F238E27FC236}">
                <a16:creationId xmlns:a16="http://schemas.microsoft.com/office/drawing/2014/main" id="{59E48513-5984-999F-89F6-848EF7092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34688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ve images with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96C3D864-F59E-4F6C-8368-036D3F5B0742}"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en-US" noProof="0"/>
              <a:t>Write title</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hasCustomPrompt="1"/>
          </p:nvPr>
        </p:nvSpPr>
        <p:spPr>
          <a:xfrm>
            <a:off x="751293"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hasCustomPrompt="1"/>
          </p:nvPr>
        </p:nvSpPr>
        <p:spPr>
          <a:xfrm>
            <a:off x="2917319"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hasCustomPrompt="1"/>
          </p:nvPr>
        </p:nvSpPr>
        <p:spPr>
          <a:xfrm>
            <a:off x="5061000"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hasCustomPrompt="1"/>
          </p:nvPr>
        </p:nvSpPr>
        <p:spPr>
          <a:xfrm>
            <a:off x="7204681"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hasCustomPrompt="1"/>
          </p:nvPr>
        </p:nvSpPr>
        <p:spPr>
          <a:xfrm>
            <a:off x="9370707"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en-US" noProof="0"/>
              <a:t>Write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en-US" noProof="0"/>
              <a:t>Write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en-US" noProof="0"/>
              <a:t>Write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en-US" noProof="0"/>
              <a:t>Write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en-US" noProof="0"/>
              <a:t>Write text</a:t>
            </a:r>
          </a:p>
        </p:txBody>
      </p:sp>
    </p:spTree>
    <p:extLst>
      <p:ext uri="{BB962C8B-B14F-4D97-AF65-F5344CB8AC3E}">
        <p14:creationId xmlns:p14="http://schemas.microsoft.com/office/powerpoint/2010/main" val="374627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Multimedia">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985D3157-4FC2-4BC6-ADC6-5173730261EE}" type="datetime1">
              <a:rPr lang="en-US" smtClean="0"/>
              <a:t>9/23/2026</a:t>
            </a:fld>
            <a:endParaRPr lang="en-US"/>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smtClean="0"/>
              <a:t>‹#›</a:t>
            </a:fld>
            <a:endParaRPr lang="en-US"/>
          </a:p>
        </p:txBody>
      </p:sp>
      <p:sp>
        <p:nvSpPr>
          <p:cNvPr id="8" name="Platshållare för media 7">
            <a:extLst>
              <a:ext uri="{FF2B5EF4-FFF2-40B4-BE49-F238E27FC236}">
                <a16:creationId xmlns:a16="http://schemas.microsoft.com/office/drawing/2014/main" id="{9C0ADC85-6F17-5F2C-4C69-D5A409C6F80D}"/>
              </a:ext>
            </a:extLst>
          </p:cNvPr>
          <p:cNvSpPr>
            <a:spLocks noGrp="1"/>
          </p:cNvSpPr>
          <p:nvPr>
            <p:ph type="media" sz="quarter" idx="13"/>
          </p:nvPr>
        </p:nvSpPr>
        <p:spPr>
          <a:xfrm>
            <a:off x="155575" y="152400"/>
            <a:ext cx="11880850" cy="6553200"/>
          </a:xfrm>
          <a:prstGeom prst="rect">
            <a:avLst/>
          </a:prstGeom>
          <a:solidFill>
            <a:schemeClr val="tx1"/>
          </a:solidFill>
        </p:spPr>
        <p:txBody>
          <a:bodyPr wrap="square">
            <a:noAutofit/>
          </a:bodyPr>
          <a:lstStyle/>
          <a:p>
            <a:r>
              <a:rPr lang="sv-SE"/>
              <a:t>Klicka på ikonen för att lägga till ett medieklipp</a:t>
            </a:r>
            <a:endParaRPr lang="en-US"/>
          </a:p>
        </p:txBody>
      </p:sp>
    </p:spTree>
    <p:extLst>
      <p:ext uri="{BB962C8B-B14F-4D97-AF65-F5344CB8AC3E}">
        <p14:creationId xmlns:p14="http://schemas.microsoft.com/office/powerpoint/2010/main" val="369826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ock: Title and conten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EAFB1D48-A1C8-4B69-86B6-23B0A4B9CD4C}"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en-US" noProof="0"/>
              <a:t>Write title</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71791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ock: Title, content and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96E17FE3-9399-458C-8F2E-058FF3E250C1}"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en-US" noProof="0"/>
              <a:t>Write title</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6" name="Platshållare för text 16">
            <a:extLst>
              <a:ext uri="{FF2B5EF4-FFF2-40B4-BE49-F238E27FC236}">
                <a16:creationId xmlns:a16="http://schemas.microsoft.com/office/drawing/2014/main" id="{BDE9FF43-E8DB-944C-62AD-8DA8AED67770}"/>
              </a:ext>
            </a:extLst>
          </p:cNvPr>
          <p:cNvSpPr>
            <a:spLocks noGrp="1"/>
          </p:cNvSpPr>
          <p:nvPr>
            <p:ph type="body" sz="quarter" idx="14" hasCustomPrompt="1"/>
          </p:nvPr>
        </p:nvSpPr>
        <p:spPr>
          <a:xfrm>
            <a:off x="9242089" y="1734482"/>
            <a:ext cx="2361882" cy="2427210"/>
          </a:xfrm>
        </p:spPr>
        <p:txBody>
          <a:bodyPr/>
          <a:lstStyle>
            <a:lvl1pPr marL="0" indent="0">
              <a:buNone/>
              <a:defRPr sz="1600"/>
            </a:lvl1pPr>
          </a:lstStyle>
          <a:p>
            <a:pPr lvl="0"/>
            <a:r>
              <a:rPr lang="en-US" noProof="0"/>
              <a:t>Write text</a:t>
            </a:r>
          </a:p>
        </p:txBody>
      </p:sp>
    </p:spTree>
    <p:extLst>
      <p:ext uri="{BB962C8B-B14F-4D97-AF65-F5344CB8AC3E}">
        <p14:creationId xmlns:p14="http://schemas.microsoft.com/office/powerpoint/2010/main" val="2249253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ock: Text on the left">
    <p:bg>
      <p:bgPr>
        <a:solidFill>
          <a:schemeClr val="tx2">
            <a:alpha val="25000"/>
          </a:schemeClr>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0D34C43-D2D3-A823-B194-894E679835DF}"/>
              </a:ext>
            </a:extLst>
          </p:cNvPr>
          <p:cNvSpPr/>
          <p:nvPr userDrawn="1"/>
        </p:nvSpPr>
        <p:spPr>
          <a:xfrm>
            <a:off x="3517126"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F80502A1-749D-447A-A935-02A05A88A458}"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7" name="Rubrik 6">
            <a:extLst>
              <a:ext uri="{FF2B5EF4-FFF2-40B4-BE49-F238E27FC236}">
                <a16:creationId xmlns:a16="http://schemas.microsoft.com/office/drawing/2014/main" id="{87EC488D-21A1-EE92-338E-29282A9C6901}"/>
              </a:ext>
            </a:extLst>
          </p:cNvPr>
          <p:cNvSpPr>
            <a:spLocks noGrp="1"/>
          </p:cNvSpPr>
          <p:nvPr>
            <p:ph type="title" hasCustomPrompt="1"/>
          </p:nvPr>
        </p:nvSpPr>
        <p:spPr>
          <a:xfrm>
            <a:off x="731838" y="535604"/>
            <a:ext cx="2361882" cy="866476"/>
          </a:xfrm>
        </p:spPr>
        <p:txBody>
          <a:bodyPr anchor="b"/>
          <a:lstStyle>
            <a:lvl1pPr>
              <a:defRPr sz="1800"/>
            </a:lvl1pPr>
          </a:lstStyle>
          <a:p>
            <a:r>
              <a:rPr lang="en-US" noProof="0"/>
              <a:t>Write title</a:t>
            </a:r>
          </a:p>
        </p:txBody>
      </p:sp>
      <p:sp>
        <p:nvSpPr>
          <p:cNvPr id="12" name="Platshållare för text 16">
            <a:extLst>
              <a:ext uri="{FF2B5EF4-FFF2-40B4-BE49-F238E27FC236}">
                <a16:creationId xmlns:a16="http://schemas.microsoft.com/office/drawing/2014/main" id="{EE902E8C-ECBD-E64D-3260-D19BEDEEF190}"/>
              </a:ext>
            </a:extLst>
          </p:cNvPr>
          <p:cNvSpPr>
            <a:spLocks noGrp="1"/>
          </p:cNvSpPr>
          <p:nvPr>
            <p:ph type="body" sz="quarter" idx="14" hasCustomPrompt="1"/>
          </p:nvPr>
        </p:nvSpPr>
        <p:spPr>
          <a:xfrm>
            <a:off x="731839" y="1650048"/>
            <a:ext cx="2361882" cy="2563812"/>
          </a:xfrm>
        </p:spPr>
        <p:txBody>
          <a:bodyPr/>
          <a:lstStyle>
            <a:lvl1pPr marL="0" indent="0">
              <a:buNone/>
              <a:defRPr sz="1600"/>
            </a:lvl1pPr>
          </a:lstStyle>
          <a:p>
            <a:pPr lvl="0"/>
            <a:r>
              <a:rPr lang="en-US" noProof="0"/>
              <a:t>Write text</a:t>
            </a:r>
          </a:p>
        </p:txBody>
      </p:sp>
      <p:sp>
        <p:nvSpPr>
          <p:cNvPr id="11" name="Platshållare för innehåll 2">
            <a:extLst>
              <a:ext uri="{FF2B5EF4-FFF2-40B4-BE49-F238E27FC236}">
                <a16:creationId xmlns:a16="http://schemas.microsoft.com/office/drawing/2014/main" id="{51F2EBD8-6CFE-F6F0-B2E0-5CCB4D068127}"/>
              </a:ext>
            </a:extLst>
          </p:cNvPr>
          <p:cNvSpPr>
            <a:spLocks noGrp="1"/>
          </p:cNvSpPr>
          <p:nvPr>
            <p:ph idx="1" hasCustomPrompt="1"/>
          </p:nvPr>
        </p:nvSpPr>
        <p:spPr>
          <a:xfrm>
            <a:off x="3990109" y="535605"/>
            <a:ext cx="6470073" cy="3678256"/>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3" name="Platshållare för text 16">
            <a:extLst>
              <a:ext uri="{FF2B5EF4-FFF2-40B4-BE49-F238E27FC236}">
                <a16:creationId xmlns:a16="http://schemas.microsoft.com/office/drawing/2014/main" id="{4D45BF32-7674-52D7-7697-566DBF23C8D9}"/>
              </a:ext>
            </a:extLst>
          </p:cNvPr>
          <p:cNvSpPr>
            <a:spLocks noGrp="1"/>
          </p:cNvSpPr>
          <p:nvPr>
            <p:ph type="body" sz="quarter" idx="15" hasCustomPrompt="1"/>
          </p:nvPr>
        </p:nvSpPr>
        <p:spPr>
          <a:xfrm>
            <a:off x="3990109" y="4876800"/>
            <a:ext cx="6470073" cy="1144588"/>
          </a:xfrm>
        </p:spPr>
        <p:txBody>
          <a:bodyPr/>
          <a:lstStyle>
            <a:lvl1pPr>
              <a:buNone/>
              <a:defRPr/>
            </a:lvl1pPr>
            <a:lvl2pPr>
              <a:buNone/>
              <a:defRPr/>
            </a:lvl2pPr>
            <a:lvl5pPr>
              <a:defRPr/>
            </a:lvl5pPr>
          </a:lstStyle>
          <a:p>
            <a:pPr lvl="0"/>
            <a:r>
              <a:rPr lang="en-US" noProof="0"/>
              <a:t>Write text</a:t>
            </a:r>
          </a:p>
        </p:txBody>
      </p:sp>
      <p:pic>
        <p:nvPicPr>
          <p:cNvPr id="6" name="Bildobjekt 5" descr="En bild som visar text, Teckensnitt, logotyp, Grafik&#10;&#10;AI-genererat innehåll kan vara felaktigt.">
            <a:extLst>
              <a:ext uri="{FF2B5EF4-FFF2-40B4-BE49-F238E27FC236}">
                <a16:creationId xmlns:a16="http://schemas.microsoft.com/office/drawing/2014/main" id="{45C141FB-F849-DCA6-68FC-458842EA4D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243331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ock: Title and content ">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13436ED3-5706-0AD5-9E0A-71313CD34708}"/>
              </a:ext>
            </a:extLst>
          </p:cNvPr>
          <p:cNvSpPr/>
          <p:nvPr userDrawn="1"/>
        </p:nvSpPr>
        <p:spPr>
          <a:xfrm flipH="1">
            <a:off x="7278070" y="152400"/>
            <a:ext cx="4758354" cy="6542706"/>
          </a:xfrm>
          <a:custGeom>
            <a:avLst/>
            <a:gdLst>
              <a:gd name="connsiteX0" fmla="*/ 4519792 w 4758354"/>
              <a:gd name="connsiteY0" fmla="*/ 0 h 6542706"/>
              <a:gd name="connsiteX1" fmla="*/ 1075724 w 4758354"/>
              <a:gd name="connsiteY1" fmla="*/ 0 h 6542706"/>
              <a:gd name="connsiteX2" fmla="*/ 1075724 w 4758354"/>
              <a:gd name="connsiteY2" fmla="*/ 1102523 h 6542706"/>
              <a:gd name="connsiteX3" fmla="*/ 0 w 4758354"/>
              <a:gd name="connsiteY3" fmla="*/ 1102523 h 6542706"/>
              <a:gd name="connsiteX4" fmla="*/ 0 w 4758354"/>
              <a:gd name="connsiteY4" fmla="*/ 6542706 h 6542706"/>
              <a:gd name="connsiteX5" fmla="*/ 2683041 w 4758354"/>
              <a:gd name="connsiteY5" fmla="*/ 6542598 h 6542706"/>
              <a:gd name="connsiteX6" fmla="*/ 4758331 w 4758354"/>
              <a:gd name="connsiteY6" fmla="*/ 2344310 h 6542706"/>
              <a:gd name="connsiteX7" fmla="*/ 4519792 w 4758354"/>
              <a:gd name="connsiteY7"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8354" h="6542706">
                <a:moveTo>
                  <a:pt x="4519792" y="0"/>
                </a:moveTo>
                <a:lnTo>
                  <a:pt x="1075724" y="0"/>
                </a:lnTo>
                <a:lnTo>
                  <a:pt x="1075724" y="1102523"/>
                </a:lnTo>
                <a:lnTo>
                  <a:pt x="0" y="1102523"/>
                </a:lnTo>
                <a:lnTo>
                  <a:pt x="0" y="6542706"/>
                </a:lnTo>
                <a:lnTo>
                  <a:pt x="2683041" y="6542598"/>
                </a:lnTo>
                <a:cubicBezTo>
                  <a:pt x="3476096" y="5842865"/>
                  <a:pt x="4764665" y="3790682"/>
                  <a:pt x="4758331" y="2344310"/>
                </a:cubicBezTo>
                <a:cubicBezTo>
                  <a:pt x="4747892" y="1135536"/>
                  <a:pt x="4634606" y="363091"/>
                  <a:pt x="4519792" y="0"/>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731838" y="4876800"/>
            <a:ext cx="9828213" cy="1144588"/>
          </a:xfrm>
        </p:spPr>
        <p:txBody>
          <a:bodyPr/>
          <a:lstStyle>
            <a:lvl1pPr>
              <a:buNone/>
              <a:defRPr/>
            </a:lvl1pPr>
            <a:lvl2pPr>
              <a:buNone/>
              <a:defRPr/>
            </a:lvl2pPr>
            <a:lvl5pPr>
              <a:defRPr/>
            </a:lvl5pPr>
          </a:lstStyle>
          <a:p>
            <a:pPr lvl="0"/>
            <a:r>
              <a:rPr lang="en-US" noProof="0"/>
              <a:t>Write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03D26E1B-DE6A-4317-808B-25164AA1AE80}" type="datetime1">
              <a:rPr lang="en-US" noProof="0" smtClean="0"/>
              <a:t>9/23/2026</a:t>
            </a:fld>
            <a:endParaRPr lang="en-US" sz="1000" noProof="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r>
              <a:rPr lang="en-US" sz="1000" noProof="0"/>
              <a:t>Text</a:t>
            </a:r>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en-US" noProof="0" smtClean="0"/>
              <a:pPr/>
              <a:t>‹#›</a:t>
            </a:fld>
            <a:endParaRPr lang="en-US" sz="1000" noProof="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1720359"/>
            <a:ext cx="6103302" cy="2569701"/>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731838" y="535604"/>
            <a:ext cx="6103302" cy="935626"/>
          </a:xfrm>
        </p:spPr>
        <p:txBody>
          <a:bodyPr/>
          <a:lstStyle>
            <a:lvl1pPr>
              <a:defRPr/>
            </a:lvl1pPr>
          </a:lstStyle>
          <a:p>
            <a:r>
              <a:rPr lang="en-US" noProof="0"/>
              <a:t>Write title</a:t>
            </a:r>
          </a:p>
        </p:txBody>
      </p:sp>
    </p:spTree>
    <p:extLst>
      <p:ext uri="{BB962C8B-B14F-4D97-AF65-F5344CB8AC3E}">
        <p14:creationId xmlns:p14="http://schemas.microsoft.com/office/powerpoint/2010/main" val="98979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ock: Title and content  ">
    <p:spTree>
      <p:nvGrpSpPr>
        <p:cNvPr id="1" name=""/>
        <p:cNvGrpSpPr/>
        <p:nvPr/>
      </p:nvGrpSpPr>
      <p:grpSpPr>
        <a:xfrm>
          <a:off x="0" y="0"/>
          <a:ext cx="0" cy="0"/>
          <a:chOff x="0" y="0"/>
          <a:chExt cx="0" cy="0"/>
        </a:xfrm>
      </p:grpSpPr>
      <p:sp>
        <p:nvSpPr>
          <p:cNvPr id="4" name="Rektangel 8">
            <a:extLst>
              <a:ext uri="{FF2B5EF4-FFF2-40B4-BE49-F238E27FC236}">
                <a16:creationId xmlns:a16="http://schemas.microsoft.com/office/drawing/2014/main" id="{FC3B5AA4-098D-530D-E1D3-B67197527C79}"/>
              </a:ext>
            </a:extLst>
          </p:cNvPr>
          <p:cNvSpPr/>
          <p:nvPr userDrawn="1"/>
        </p:nvSpPr>
        <p:spPr>
          <a:xfrm>
            <a:off x="155574" y="152400"/>
            <a:ext cx="4758354" cy="6542706"/>
          </a:xfrm>
          <a:custGeom>
            <a:avLst/>
            <a:gdLst>
              <a:gd name="connsiteX0" fmla="*/ 0 w 4519792"/>
              <a:gd name="connsiteY0" fmla="*/ 0 h 6542706"/>
              <a:gd name="connsiteX1" fmla="*/ 4519792 w 4519792"/>
              <a:gd name="connsiteY1" fmla="*/ 0 h 6542706"/>
              <a:gd name="connsiteX2" fmla="*/ 4519792 w 4519792"/>
              <a:gd name="connsiteY2" fmla="*/ 6542706 h 6542706"/>
              <a:gd name="connsiteX3" fmla="*/ 0 w 4519792"/>
              <a:gd name="connsiteY3" fmla="*/ 6542706 h 6542706"/>
              <a:gd name="connsiteX4" fmla="*/ 0 w 4519792"/>
              <a:gd name="connsiteY4" fmla="*/ 0 h 6542706"/>
              <a:gd name="connsiteX0" fmla="*/ 0 w 4519792"/>
              <a:gd name="connsiteY0" fmla="*/ 0 h 6542706"/>
              <a:gd name="connsiteX1" fmla="*/ 4519792 w 4519792"/>
              <a:gd name="connsiteY1" fmla="*/ 0 h 6542706"/>
              <a:gd name="connsiteX2" fmla="*/ 4519792 w 4519792"/>
              <a:gd name="connsiteY2" fmla="*/ 6542706 h 6542706"/>
              <a:gd name="connsiteX3" fmla="*/ 2683041 w 4519792"/>
              <a:gd name="connsiteY3" fmla="*/ 6542598 h 6542706"/>
              <a:gd name="connsiteX4" fmla="*/ 0 w 4519792"/>
              <a:gd name="connsiteY4" fmla="*/ 6542706 h 6542706"/>
              <a:gd name="connsiteX5" fmla="*/ 0 w 4519792"/>
              <a:gd name="connsiteY5" fmla="*/ 0 h 6542706"/>
              <a:gd name="connsiteX0" fmla="*/ 0 w 4519792"/>
              <a:gd name="connsiteY0" fmla="*/ 0 h 6542706"/>
              <a:gd name="connsiteX1" fmla="*/ 4519792 w 4519792"/>
              <a:gd name="connsiteY1" fmla="*/ 0 h 6542706"/>
              <a:gd name="connsiteX2" fmla="*/ 4511841 w 4519792"/>
              <a:gd name="connsiteY2" fmla="*/ 3592664 h 6542706"/>
              <a:gd name="connsiteX3" fmla="*/ 4519792 w 4519792"/>
              <a:gd name="connsiteY3" fmla="*/ 6542706 h 6542706"/>
              <a:gd name="connsiteX4" fmla="*/ 2683041 w 4519792"/>
              <a:gd name="connsiteY4" fmla="*/ 6542598 h 6542706"/>
              <a:gd name="connsiteX5" fmla="*/ 0 w 4519792"/>
              <a:gd name="connsiteY5" fmla="*/ 6542706 h 6542706"/>
              <a:gd name="connsiteX6" fmla="*/ 0 w 4519792"/>
              <a:gd name="connsiteY6" fmla="*/ 0 h 6542706"/>
              <a:gd name="connsiteX0" fmla="*/ 0 w 4758352"/>
              <a:gd name="connsiteY0" fmla="*/ 0 h 6542706"/>
              <a:gd name="connsiteX1" fmla="*/ 4519792 w 4758352"/>
              <a:gd name="connsiteY1" fmla="*/ 0 h 6542706"/>
              <a:gd name="connsiteX2" fmla="*/ 4758331 w 4758352"/>
              <a:gd name="connsiteY2" fmla="*/ 2344310 h 6542706"/>
              <a:gd name="connsiteX3" fmla="*/ 4519792 w 4758352"/>
              <a:gd name="connsiteY3" fmla="*/ 6542706 h 6542706"/>
              <a:gd name="connsiteX4" fmla="*/ 2683041 w 4758352"/>
              <a:gd name="connsiteY4" fmla="*/ 6542598 h 6542706"/>
              <a:gd name="connsiteX5" fmla="*/ 0 w 4758352"/>
              <a:gd name="connsiteY5" fmla="*/ 6542706 h 6542706"/>
              <a:gd name="connsiteX6" fmla="*/ 0 w 4758352"/>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4519792 w 4758880"/>
              <a:gd name="connsiteY3" fmla="*/ 6542706 h 6542706"/>
              <a:gd name="connsiteX4" fmla="*/ 2683041 w 4758880"/>
              <a:gd name="connsiteY4" fmla="*/ 6542598 h 6542706"/>
              <a:gd name="connsiteX5" fmla="*/ 0 w 4758880"/>
              <a:gd name="connsiteY5" fmla="*/ 6542706 h 6542706"/>
              <a:gd name="connsiteX6" fmla="*/ 0 w 4758880"/>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8371"/>
              <a:gd name="connsiteY0" fmla="*/ 0 h 6542706"/>
              <a:gd name="connsiteX1" fmla="*/ 4519792 w 4758371"/>
              <a:gd name="connsiteY1" fmla="*/ 0 h 6542706"/>
              <a:gd name="connsiteX2" fmla="*/ 4758331 w 4758371"/>
              <a:gd name="connsiteY2" fmla="*/ 2344310 h 6542706"/>
              <a:gd name="connsiteX3" fmla="*/ 2683041 w 4758371"/>
              <a:gd name="connsiteY3" fmla="*/ 6542598 h 6542706"/>
              <a:gd name="connsiteX4" fmla="*/ 0 w 4758371"/>
              <a:gd name="connsiteY4" fmla="*/ 6542706 h 6542706"/>
              <a:gd name="connsiteX5" fmla="*/ 0 w 4758371"/>
              <a:gd name="connsiteY5" fmla="*/ 0 h 6542706"/>
              <a:gd name="connsiteX0" fmla="*/ 0 w 4758354"/>
              <a:gd name="connsiteY0" fmla="*/ 0 h 6542706"/>
              <a:gd name="connsiteX1" fmla="*/ 4519792 w 4758354"/>
              <a:gd name="connsiteY1" fmla="*/ 0 h 6542706"/>
              <a:gd name="connsiteX2" fmla="*/ 4758331 w 4758354"/>
              <a:gd name="connsiteY2" fmla="*/ 2344310 h 6542706"/>
              <a:gd name="connsiteX3" fmla="*/ 2683041 w 4758354"/>
              <a:gd name="connsiteY3" fmla="*/ 6542598 h 6542706"/>
              <a:gd name="connsiteX4" fmla="*/ 0 w 4758354"/>
              <a:gd name="connsiteY4" fmla="*/ 6542706 h 6542706"/>
              <a:gd name="connsiteX5" fmla="*/ 0 w 4758354"/>
              <a:gd name="connsiteY5"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354" h="6542706">
                <a:moveTo>
                  <a:pt x="0" y="0"/>
                </a:moveTo>
                <a:lnTo>
                  <a:pt x="4519792" y="0"/>
                </a:lnTo>
                <a:cubicBezTo>
                  <a:pt x="4634606" y="363091"/>
                  <a:pt x="4747892" y="1135536"/>
                  <a:pt x="4758331" y="2344310"/>
                </a:cubicBezTo>
                <a:cubicBezTo>
                  <a:pt x="4764665" y="3790682"/>
                  <a:pt x="3476096" y="5842865"/>
                  <a:pt x="2683041" y="6542598"/>
                </a:cubicBezTo>
                <a:lnTo>
                  <a:pt x="0" y="6542706"/>
                </a:lnTo>
                <a:lnTo>
                  <a:pt x="0" y="0"/>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5242560" y="1623202"/>
            <a:ext cx="5317491" cy="2636378"/>
          </a:xfrm>
        </p:spPr>
        <p:txBody>
          <a:bodyPr/>
          <a:lstStyle>
            <a:lvl1pPr marL="0" indent="0">
              <a:buNone/>
              <a:defRPr/>
            </a:lvl1pPr>
            <a:lvl2pPr>
              <a:buNone/>
              <a:defRPr/>
            </a:lvl2pPr>
            <a:lvl5pPr>
              <a:defRPr/>
            </a:lvl5pPr>
          </a:lstStyle>
          <a:p>
            <a:pPr lvl="0"/>
            <a:r>
              <a:rPr lang="en-US" noProof="0"/>
              <a:t>Write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E5ADB30F-E712-413D-8FC9-0662A6946BE5}" type="datetime1">
              <a:rPr lang="en-US" noProof="0" smtClean="0"/>
              <a:t>9/23/2026</a:t>
            </a:fld>
            <a:endParaRPr lang="en-US" sz="1000" noProof="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r>
              <a:rPr lang="en-US" sz="1000" noProof="0"/>
              <a:t>Text</a:t>
            </a:r>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en-US" noProof="0" smtClean="0"/>
              <a:pPr/>
              <a:t>‹#›</a:t>
            </a:fld>
            <a:endParaRPr lang="en-US" sz="1000" noProof="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946263"/>
            <a:ext cx="3146742" cy="3031377"/>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5242560" y="535604"/>
            <a:ext cx="5317490" cy="935626"/>
          </a:xfrm>
        </p:spPr>
        <p:txBody>
          <a:bodyPr/>
          <a:lstStyle>
            <a:lvl1pPr>
              <a:defRPr/>
            </a:lvl1pPr>
          </a:lstStyle>
          <a:p>
            <a:r>
              <a:rPr lang="en-US" noProof="0"/>
              <a:t>Write title</a:t>
            </a:r>
          </a:p>
        </p:txBody>
      </p:sp>
    </p:spTree>
    <p:extLst>
      <p:ext uri="{BB962C8B-B14F-4D97-AF65-F5344CB8AC3E}">
        <p14:creationId xmlns:p14="http://schemas.microsoft.com/office/powerpoint/2010/main" val="392365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ock: Image, title and text">
    <p:spTree>
      <p:nvGrpSpPr>
        <p:cNvPr id="1" name=""/>
        <p:cNvGrpSpPr/>
        <p:nvPr/>
      </p:nvGrpSpPr>
      <p:grpSpPr>
        <a:xfrm>
          <a:off x="0" y="0"/>
          <a:ext cx="0" cy="0"/>
          <a:chOff x="0" y="0"/>
          <a:chExt cx="0" cy="0"/>
        </a:xfrm>
      </p:grpSpPr>
      <p:sp>
        <p:nvSpPr>
          <p:cNvPr id="17" name="Rektangel 8">
            <a:extLst>
              <a:ext uri="{FF2B5EF4-FFF2-40B4-BE49-F238E27FC236}">
                <a16:creationId xmlns:a16="http://schemas.microsoft.com/office/drawing/2014/main" id="{77C455B8-A3D1-C32E-E921-DBEEC69F9D87}"/>
              </a:ext>
            </a:extLst>
          </p:cNvPr>
          <p:cNvSpPr/>
          <p:nvPr userDrawn="1"/>
        </p:nvSpPr>
        <p:spPr>
          <a:xfrm>
            <a:off x="155577" y="152400"/>
            <a:ext cx="4741654" cy="6542705"/>
          </a:xfrm>
          <a:custGeom>
            <a:avLst/>
            <a:gdLst>
              <a:gd name="connsiteX0" fmla="*/ 0 w 4336912"/>
              <a:gd name="connsiteY0" fmla="*/ 0 h 6542706"/>
              <a:gd name="connsiteX1" fmla="*/ 4336912 w 4336912"/>
              <a:gd name="connsiteY1" fmla="*/ 0 h 6542706"/>
              <a:gd name="connsiteX2" fmla="*/ 4336912 w 4336912"/>
              <a:gd name="connsiteY2" fmla="*/ 6542706 h 6542706"/>
              <a:gd name="connsiteX3" fmla="*/ 0 w 4336912"/>
              <a:gd name="connsiteY3" fmla="*/ 6542706 h 6542706"/>
              <a:gd name="connsiteX4" fmla="*/ 0 w 4336912"/>
              <a:gd name="connsiteY4" fmla="*/ 0 h 6542706"/>
              <a:gd name="connsiteX0" fmla="*/ 0 w 4336912"/>
              <a:gd name="connsiteY0" fmla="*/ 0 h 6542706"/>
              <a:gd name="connsiteX1" fmla="*/ 4336912 w 4336912"/>
              <a:gd name="connsiteY1" fmla="*/ 0 h 6542706"/>
              <a:gd name="connsiteX2" fmla="*/ 4328961 w 4336912"/>
              <a:gd name="connsiteY2" fmla="*/ 2694167 h 6542706"/>
              <a:gd name="connsiteX3" fmla="*/ 4336912 w 4336912"/>
              <a:gd name="connsiteY3" fmla="*/ 6542706 h 6542706"/>
              <a:gd name="connsiteX4" fmla="*/ 0 w 4336912"/>
              <a:gd name="connsiteY4" fmla="*/ 6542706 h 6542706"/>
              <a:gd name="connsiteX5" fmla="*/ 0 w 4336912"/>
              <a:gd name="connsiteY5" fmla="*/ 0 h 6542706"/>
              <a:gd name="connsiteX0" fmla="*/ 0 w 4718588"/>
              <a:gd name="connsiteY0" fmla="*/ 0 h 6542706"/>
              <a:gd name="connsiteX1" fmla="*/ 4336912 w 4718588"/>
              <a:gd name="connsiteY1" fmla="*/ 0 h 6542706"/>
              <a:gd name="connsiteX2" fmla="*/ 4718575 w 4718588"/>
              <a:gd name="connsiteY2" fmla="*/ 3417736 h 6542706"/>
              <a:gd name="connsiteX3" fmla="*/ 4336912 w 4718588"/>
              <a:gd name="connsiteY3" fmla="*/ 6542706 h 6542706"/>
              <a:gd name="connsiteX4" fmla="*/ 0 w 4718588"/>
              <a:gd name="connsiteY4" fmla="*/ 6542706 h 6542706"/>
              <a:gd name="connsiteX5" fmla="*/ 0 w 4718588"/>
              <a:gd name="connsiteY5" fmla="*/ 0 h 6542706"/>
              <a:gd name="connsiteX0" fmla="*/ 0 w 4718588"/>
              <a:gd name="connsiteY0" fmla="*/ 9277 h 6551983"/>
              <a:gd name="connsiteX1" fmla="*/ 3215778 w 4718588"/>
              <a:gd name="connsiteY1" fmla="*/ 0 h 6551983"/>
              <a:gd name="connsiteX2" fmla="*/ 4336912 w 4718588"/>
              <a:gd name="connsiteY2" fmla="*/ 9277 h 6551983"/>
              <a:gd name="connsiteX3" fmla="*/ 4718575 w 4718588"/>
              <a:gd name="connsiteY3" fmla="*/ 3427013 h 6551983"/>
              <a:gd name="connsiteX4" fmla="*/ 4336912 w 4718588"/>
              <a:gd name="connsiteY4" fmla="*/ 6551983 h 6551983"/>
              <a:gd name="connsiteX5" fmla="*/ 0 w 4718588"/>
              <a:gd name="connsiteY5" fmla="*/ 6551983 h 6551983"/>
              <a:gd name="connsiteX6" fmla="*/ 0 w 4718588"/>
              <a:gd name="connsiteY6"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60745"/>
              <a:gd name="connsiteY0" fmla="*/ 9277 h 6551983"/>
              <a:gd name="connsiteX1" fmla="*/ 3215778 w 4760745"/>
              <a:gd name="connsiteY1" fmla="*/ 0 h 6551983"/>
              <a:gd name="connsiteX2" fmla="*/ 4718575 w 4760745"/>
              <a:gd name="connsiteY2" fmla="*/ 3427013 h 6551983"/>
              <a:gd name="connsiteX3" fmla="*/ 4336912 w 4760745"/>
              <a:gd name="connsiteY3" fmla="*/ 6551983 h 6551983"/>
              <a:gd name="connsiteX4" fmla="*/ 0 w 4760745"/>
              <a:gd name="connsiteY4" fmla="*/ 6551983 h 6551983"/>
              <a:gd name="connsiteX5" fmla="*/ 0 w 4760745"/>
              <a:gd name="connsiteY5" fmla="*/ 9277 h 6551983"/>
              <a:gd name="connsiteX0" fmla="*/ 0 w 4793930"/>
              <a:gd name="connsiteY0" fmla="*/ 9277 h 6551983"/>
              <a:gd name="connsiteX1" fmla="*/ 3215778 w 4793930"/>
              <a:gd name="connsiteY1" fmla="*/ 0 h 6551983"/>
              <a:gd name="connsiteX2" fmla="*/ 4718575 w 4793930"/>
              <a:gd name="connsiteY2" fmla="*/ 3427013 h 6551983"/>
              <a:gd name="connsiteX3" fmla="*/ 4336912 w 4793930"/>
              <a:gd name="connsiteY3" fmla="*/ 6551983 h 6551983"/>
              <a:gd name="connsiteX4" fmla="*/ 0 w 4793930"/>
              <a:gd name="connsiteY4" fmla="*/ 6551983 h 6551983"/>
              <a:gd name="connsiteX5" fmla="*/ 0 w 47939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657688"/>
              <a:gd name="connsiteY0" fmla="*/ 9277 h 6551983"/>
              <a:gd name="connsiteX1" fmla="*/ 3215778 w 4657688"/>
              <a:gd name="connsiteY1" fmla="*/ 0 h 6551983"/>
              <a:gd name="connsiteX2" fmla="*/ 4623159 w 4657688"/>
              <a:gd name="connsiteY2" fmla="*/ 3466770 h 6551983"/>
              <a:gd name="connsiteX3" fmla="*/ 4336912 w 4657688"/>
              <a:gd name="connsiteY3" fmla="*/ 6551983 h 6551983"/>
              <a:gd name="connsiteX4" fmla="*/ 0 w 4657688"/>
              <a:gd name="connsiteY4" fmla="*/ 6551983 h 6551983"/>
              <a:gd name="connsiteX5" fmla="*/ 0 w 4657688"/>
              <a:gd name="connsiteY5" fmla="*/ 9277 h 6551983"/>
              <a:gd name="connsiteX0" fmla="*/ 0 w 4731301"/>
              <a:gd name="connsiteY0" fmla="*/ 9277 h 6551983"/>
              <a:gd name="connsiteX1" fmla="*/ 3215778 w 4731301"/>
              <a:gd name="connsiteY1" fmla="*/ 0 h 6551983"/>
              <a:gd name="connsiteX2" fmla="*/ 4710624 w 4731301"/>
              <a:gd name="connsiteY2" fmla="*/ 3498575 h 6551983"/>
              <a:gd name="connsiteX3" fmla="*/ 4336912 w 4731301"/>
              <a:gd name="connsiteY3" fmla="*/ 6551983 h 6551983"/>
              <a:gd name="connsiteX4" fmla="*/ 0 w 4731301"/>
              <a:gd name="connsiteY4" fmla="*/ 6551983 h 6551983"/>
              <a:gd name="connsiteX5" fmla="*/ 0 w 4731301"/>
              <a:gd name="connsiteY5" fmla="*/ 9277 h 6551983"/>
              <a:gd name="connsiteX0" fmla="*/ 0 w 4740728"/>
              <a:gd name="connsiteY0" fmla="*/ 9277 h 6551983"/>
              <a:gd name="connsiteX1" fmla="*/ 3215778 w 4740728"/>
              <a:gd name="connsiteY1" fmla="*/ 0 h 6551983"/>
              <a:gd name="connsiteX2" fmla="*/ 4710624 w 4740728"/>
              <a:gd name="connsiteY2" fmla="*/ 3498575 h 6551983"/>
              <a:gd name="connsiteX3" fmla="*/ 4336912 w 4740728"/>
              <a:gd name="connsiteY3" fmla="*/ 6551983 h 6551983"/>
              <a:gd name="connsiteX4" fmla="*/ 0 w 4740728"/>
              <a:gd name="connsiteY4" fmla="*/ 6551983 h 6551983"/>
              <a:gd name="connsiteX5" fmla="*/ 0 w 4740728"/>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41654"/>
              <a:gd name="connsiteY0" fmla="*/ 9277 h 6551983"/>
              <a:gd name="connsiteX1" fmla="*/ 3215778 w 4741654"/>
              <a:gd name="connsiteY1" fmla="*/ 0 h 6551983"/>
              <a:gd name="connsiteX2" fmla="*/ 4710624 w 4741654"/>
              <a:gd name="connsiteY2" fmla="*/ 3498575 h 6551983"/>
              <a:gd name="connsiteX3" fmla="*/ 4336912 w 4741654"/>
              <a:gd name="connsiteY3" fmla="*/ 6551983 h 6551983"/>
              <a:gd name="connsiteX4" fmla="*/ 0 w 4741654"/>
              <a:gd name="connsiteY4" fmla="*/ 6551983 h 6551983"/>
              <a:gd name="connsiteX5" fmla="*/ 0 w 4741654"/>
              <a:gd name="connsiteY5" fmla="*/ 9277 h 655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6551983">
                <a:moveTo>
                  <a:pt x="0" y="9277"/>
                </a:moveTo>
                <a:lnTo>
                  <a:pt x="3215778" y="0"/>
                </a:lnTo>
                <a:cubicBezTo>
                  <a:pt x="4265351" y="1372926"/>
                  <a:pt x="4567501" y="2292627"/>
                  <a:pt x="4710624" y="3498575"/>
                </a:cubicBezTo>
                <a:cubicBezTo>
                  <a:pt x="4800738" y="4789374"/>
                  <a:pt x="4700022" y="5356601"/>
                  <a:pt x="4336912" y="6551983"/>
                </a:cubicBezTo>
                <a:lnTo>
                  <a:pt x="0" y="6551983"/>
                </a:lnTo>
                <a:lnTo>
                  <a:pt x="0" y="927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ihandsfigur: Form 20">
            <a:extLst>
              <a:ext uri="{FF2B5EF4-FFF2-40B4-BE49-F238E27FC236}">
                <a16:creationId xmlns:a16="http://schemas.microsoft.com/office/drawing/2014/main" id="{40964836-2192-08FE-33A0-4F601D90315B}"/>
              </a:ext>
            </a:extLst>
          </p:cNvPr>
          <p:cNvSpPr/>
          <p:nvPr userDrawn="1"/>
        </p:nvSpPr>
        <p:spPr>
          <a:xfrm>
            <a:off x="155576" y="152400"/>
            <a:ext cx="11880850" cy="2173357"/>
          </a:xfrm>
          <a:custGeom>
            <a:avLst/>
            <a:gdLst>
              <a:gd name="connsiteX0" fmla="*/ 0 w 11880850"/>
              <a:gd name="connsiteY0" fmla="*/ 0 h 2173357"/>
              <a:gd name="connsiteX1" fmla="*/ 10805124 w 11880850"/>
              <a:gd name="connsiteY1" fmla="*/ 0 h 2173357"/>
              <a:gd name="connsiteX2" fmla="*/ 10805124 w 11880850"/>
              <a:gd name="connsiteY2" fmla="*/ 1102523 h 2173357"/>
              <a:gd name="connsiteX3" fmla="*/ 11880849 w 11880850"/>
              <a:gd name="connsiteY3" fmla="*/ 1102523 h 2173357"/>
              <a:gd name="connsiteX4" fmla="*/ 11880849 w 11880850"/>
              <a:gd name="connsiteY4" fmla="*/ 0 h 2173357"/>
              <a:gd name="connsiteX5" fmla="*/ 11880850 w 11880850"/>
              <a:gd name="connsiteY5" fmla="*/ 0 h 2173357"/>
              <a:gd name="connsiteX6" fmla="*/ 11880850 w 11880850"/>
              <a:gd name="connsiteY6" fmla="*/ 2173357 h 2173357"/>
              <a:gd name="connsiteX7" fmla="*/ 0 w 11880850"/>
              <a:gd name="connsiteY7" fmla="*/ 2173357 h 217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2173357">
                <a:moveTo>
                  <a:pt x="0" y="0"/>
                </a:moveTo>
                <a:lnTo>
                  <a:pt x="10805124" y="0"/>
                </a:lnTo>
                <a:lnTo>
                  <a:pt x="10805124" y="1102523"/>
                </a:lnTo>
                <a:lnTo>
                  <a:pt x="11880849" y="1102523"/>
                </a:lnTo>
                <a:lnTo>
                  <a:pt x="11880849" y="0"/>
                </a:lnTo>
                <a:lnTo>
                  <a:pt x="11880850" y="0"/>
                </a:lnTo>
                <a:lnTo>
                  <a:pt x="11880850" y="2173357"/>
                </a:lnTo>
                <a:lnTo>
                  <a:pt x="0" y="217335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Platshållare för bild 11">
            <a:extLst>
              <a:ext uri="{FF2B5EF4-FFF2-40B4-BE49-F238E27FC236}">
                <a16:creationId xmlns:a16="http://schemas.microsoft.com/office/drawing/2014/main" id="{B0CE3C5F-CD93-E59D-DCB9-D37495A42058}"/>
              </a:ext>
            </a:extLst>
          </p:cNvPr>
          <p:cNvSpPr>
            <a:spLocks noGrp="1"/>
          </p:cNvSpPr>
          <p:nvPr>
            <p:ph type="pic" sz="quarter" idx="13" hasCustomPrompt="1"/>
          </p:nvPr>
        </p:nvSpPr>
        <p:spPr>
          <a:xfrm>
            <a:off x="155577" y="2325757"/>
            <a:ext cx="4741654" cy="4369348"/>
          </a:xfrm>
          <a:custGeom>
            <a:avLst/>
            <a:gdLst>
              <a:gd name="connsiteX0" fmla="*/ 0 w 4741654"/>
              <a:gd name="connsiteY0" fmla="*/ 0 h 4369348"/>
              <a:gd name="connsiteX1" fmla="*/ 4434481 w 4741654"/>
              <a:gd name="connsiteY1" fmla="*/ 0 h 4369348"/>
              <a:gd name="connsiteX2" fmla="*/ 4451493 w 4741654"/>
              <a:gd name="connsiteY2" fmla="*/ 47143 h 4369348"/>
              <a:gd name="connsiteX3" fmla="*/ 4710624 w 4741654"/>
              <a:gd name="connsiteY3" fmla="*/ 1320264 h 4369348"/>
              <a:gd name="connsiteX4" fmla="*/ 4336912 w 4741654"/>
              <a:gd name="connsiteY4" fmla="*/ 4369348 h 4369348"/>
              <a:gd name="connsiteX5" fmla="*/ 0 w 4741654"/>
              <a:gd name="connsiteY5" fmla="*/ 4369348 h 4369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4369348">
                <a:moveTo>
                  <a:pt x="0" y="0"/>
                </a:moveTo>
                <a:lnTo>
                  <a:pt x="4434481" y="0"/>
                </a:lnTo>
                <a:lnTo>
                  <a:pt x="4451493" y="47143"/>
                </a:lnTo>
                <a:cubicBezTo>
                  <a:pt x="4580919" y="457280"/>
                  <a:pt x="4656953" y="868674"/>
                  <a:pt x="4710624" y="1320264"/>
                </a:cubicBezTo>
                <a:cubicBezTo>
                  <a:pt x="4800738" y="2609235"/>
                  <a:pt x="4700022" y="3175659"/>
                  <a:pt x="4336912" y="4369348"/>
                </a:cubicBezTo>
                <a:lnTo>
                  <a:pt x="0" y="4369348"/>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EB4BEA26-4DB0-387E-F053-B39659F93959}"/>
              </a:ext>
            </a:extLst>
          </p:cNvPr>
          <p:cNvSpPr>
            <a:spLocks noGrp="1"/>
          </p:cNvSpPr>
          <p:nvPr>
            <p:ph type="title" hasCustomPrompt="1"/>
          </p:nvPr>
        </p:nvSpPr>
        <p:spPr>
          <a:xfrm>
            <a:off x="5316324" y="1028586"/>
            <a:ext cx="5243726" cy="1102524"/>
          </a:xfrm>
        </p:spPr>
        <p:txBody>
          <a:bodyPr anchor="b"/>
          <a:lstStyle>
            <a:lvl1pPr>
              <a:defRPr/>
            </a:lvl1pPr>
          </a:lstStyle>
          <a:p>
            <a:r>
              <a:rPr lang="en-US" noProof="0"/>
              <a:t>Write title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24F9CDFA-820F-4694-A3D2-122DA3DA074E}" type="datetime1">
              <a:rPr lang="en-US" noProof="0" smtClean="0"/>
              <a:t>9/23/2026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23" name="Platshållare för text 16">
            <a:extLst>
              <a:ext uri="{FF2B5EF4-FFF2-40B4-BE49-F238E27FC236}">
                <a16:creationId xmlns:a16="http://schemas.microsoft.com/office/drawing/2014/main" id="{429023E8-A7E7-F4C7-5E6D-668B31B063F7}"/>
              </a:ext>
            </a:extLst>
          </p:cNvPr>
          <p:cNvSpPr>
            <a:spLocks noGrp="1"/>
          </p:cNvSpPr>
          <p:nvPr>
            <p:ph type="body" sz="quarter" idx="14" hasCustomPrompt="1"/>
          </p:nvPr>
        </p:nvSpPr>
        <p:spPr>
          <a:xfrm>
            <a:off x="5316324" y="2522220"/>
            <a:ext cx="5243727" cy="3499168"/>
          </a:xfrm>
        </p:spPr>
        <p:txBody>
          <a:bodyPr/>
          <a:lstStyle>
            <a:lvl1pPr>
              <a:defRPr/>
            </a:lvl1pPr>
            <a:lvl5pPr>
              <a:defRPr/>
            </a:lvl5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103600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 slide 1">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r>
              <a:rPr lang="en-US" sz="2400">
                <a:solidFill>
                  <a:schemeClr val="tx1"/>
                </a:solidFill>
              </a:rPr>
              <a:t>Visit our website for more information </a:t>
            </a:r>
            <a:r>
              <a:rPr lang="en-US" sz="2400" b="1">
                <a:solidFill>
                  <a:schemeClr val="tx1"/>
                </a:solidFill>
              </a:rPr>
              <a:t>svenskakyrkan.se/act/</a:t>
            </a:r>
            <a:r>
              <a:rPr lang="en-US" sz="2400" b="1" err="1">
                <a:solidFill>
                  <a:schemeClr val="tx1"/>
                </a:solidFill>
              </a:rPr>
              <a:t>en</a:t>
            </a:r>
            <a:endParaRPr lang="en-US" sz="2400" b="1">
              <a:solidFill>
                <a:schemeClr val="tx1"/>
              </a:solidFill>
            </a:endParaRP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en-US" noProof="0"/>
              <a:t>Write title</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a:t>Write sub title</a:t>
            </a:r>
          </a:p>
        </p:txBody>
      </p:sp>
    </p:spTree>
    <p:extLst>
      <p:ext uri="{BB962C8B-B14F-4D97-AF65-F5344CB8AC3E}">
        <p14:creationId xmlns:p14="http://schemas.microsoft.com/office/powerpoint/2010/main" val="68324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endParaRPr lang="en-US" sz="2400" i="1">
              <a:solidFill>
                <a:schemeClr val="tx1"/>
              </a:solidFill>
            </a:endParaRP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en-US" noProof="0"/>
              <a:t>Write title</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a:t>Write sub title</a:t>
            </a:r>
          </a:p>
        </p:txBody>
      </p:sp>
      <p:sp>
        <p:nvSpPr>
          <p:cNvPr id="4" name="Platshållare för text 16">
            <a:extLst>
              <a:ext uri="{FF2B5EF4-FFF2-40B4-BE49-F238E27FC236}">
                <a16:creationId xmlns:a16="http://schemas.microsoft.com/office/drawing/2014/main" id="{A027D284-0286-B632-DBBB-4300B3B67A08}"/>
              </a:ext>
            </a:extLst>
          </p:cNvPr>
          <p:cNvSpPr>
            <a:spLocks noGrp="1"/>
          </p:cNvSpPr>
          <p:nvPr>
            <p:ph type="body" sz="quarter" idx="15" hasCustomPrompt="1"/>
          </p:nvPr>
        </p:nvSpPr>
        <p:spPr>
          <a:xfrm>
            <a:off x="731838" y="4945869"/>
            <a:ext cx="5317491" cy="1341552"/>
          </a:xfrm>
        </p:spPr>
        <p:txBody>
          <a:bodyPr anchor="ctr"/>
          <a:lstStyle>
            <a:lvl1pPr marL="228600" marR="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vl2pPr>
              <a:buNone/>
              <a:defRPr/>
            </a:lvl2pPr>
            <a:lvl5pPr>
              <a:defRPr/>
            </a:lvl5pPr>
          </a:lstStyle>
          <a:p>
            <a:pPr lvl="0"/>
            <a:r>
              <a:rPr lang="en-US" noProof="0"/>
              <a:t>Write text</a:t>
            </a:r>
          </a:p>
        </p:txBody>
      </p:sp>
    </p:spTree>
    <p:extLst>
      <p:ext uri="{BB962C8B-B14F-4D97-AF65-F5344CB8AC3E}">
        <p14:creationId xmlns:p14="http://schemas.microsoft.com/office/powerpoint/2010/main" val="396552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Helsidesbild och text (gul/vi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59329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tart (utfallande utan logotyp)">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p:nvPr>
        </p:nvSpPr>
        <p:spPr>
          <a:xfrm>
            <a:off x="0" y="0"/>
            <a:ext cx="12191999" cy="6858000"/>
          </a:xfrm>
          <a:prstGeom prst="rect">
            <a:avLst/>
          </a:pr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381629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p:nvPr>
        </p:nvSpPr>
        <p:spPr>
          <a:xfrm>
            <a:off x="155575" y="152400"/>
            <a:ext cx="11880850" cy="6553200"/>
          </a:xfrm>
          <a:custGeom>
            <a:avLst/>
            <a:gdLst>
              <a:gd name="connsiteX0" fmla="*/ 4450958 w 11880850"/>
              <a:gd name="connsiteY0" fmla="*/ 1672969 h 6553200"/>
              <a:gd name="connsiteX1" fmla="*/ 4450958 w 11880850"/>
              <a:gd name="connsiteY1" fmla="*/ 4709063 h 6553200"/>
              <a:gd name="connsiteX2" fmla="*/ 7429892 w 11880850"/>
              <a:gd name="connsiteY2" fmla="*/ 4709063 h 6553200"/>
              <a:gd name="connsiteX3" fmla="*/ 7429892 w 11880850"/>
              <a:gd name="connsiteY3" fmla="*/ 1672969 h 6553200"/>
              <a:gd name="connsiteX4" fmla="*/ 0 w 11880850"/>
              <a:gd name="connsiteY4" fmla="*/ 0 h 6553200"/>
              <a:gd name="connsiteX5" fmla="*/ 11880850 w 11880850"/>
              <a:gd name="connsiteY5" fmla="*/ 0 h 6553200"/>
              <a:gd name="connsiteX6" fmla="*/ 11880850 w 11880850"/>
              <a:gd name="connsiteY6" fmla="*/ 6553200 h 6553200"/>
              <a:gd name="connsiteX7" fmla="*/ 0 w 11880850"/>
              <a:gd name="connsiteY7"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6553200">
                <a:moveTo>
                  <a:pt x="4450958" y="1672969"/>
                </a:moveTo>
                <a:lnTo>
                  <a:pt x="4450958" y="4709063"/>
                </a:lnTo>
                <a:lnTo>
                  <a:pt x="7429892" y="4709063"/>
                </a:lnTo>
                <a:lnTo>
                  <a:pt x="7429892" y="1672969"/>
                </a:lnTo>
                <a:close/>
                <a:moveTo>
                  <a:pt x="0" y="0"/>
                </a:moveTo>
                <a:lnTo>
                  <a:pt x="11880850" y="0"/>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7" name="Rektangel 26">
            <a:extLst>
              <a:ext uri="{FF2B5EF4-FFF2-40B4-BE49-F238E27FC236}">
                <a16:creationId xmlns:a16="http://schemas.microsoft.com/office/drawing/2014/main" id="{A18DEC89-35CC-87F1-6669-A698DE57A2A0}"/>
              </a:ext>
            </a:extLst>
          </p:cNvPr>
          <p:cNvSpPr/>
          <p:nvPr userDrawn="1"/>
        </p:nvSpPr>
        <p:spPr>
          <a:xfrm>
            <a:off x="4606533" y="1825369"/>
            <a:ext cx="2978934" cy="30360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descr="En bild som visar text, Teckensnitt, logotyp, Grafik&#10;&#10;AI-genererat innehåll kan vara felaktigt.">
            <a:extLst>
              <a:ext uri="{FF2B5EF4-FFF2-40B4-BE49-F238E27FC236}">
                <a16:creationId xmlns:a16="http://schemas.microsoft.com/office/drawing/2014/main" id="{0C5D01AB-3384-BEFA-2F84-22EA66979D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06533" y="1817403"/>
            <a:ext cx="3006618" cy="3036094"/>
          </a:xfrm>
          <a:prstGeom prst="rect">
            <a:avLst/>
          </a:prstGeom>
        </p:spPr>
      </p:pic>
    </p:spTree>
    <p:extLst>
      <p:ext uri="{BB962C8B-B14F-4D97-AF65-F5344CB8AC3E}">
        <p14:creationId xmlns:p14="http://schemas.microsoft.com/office/powerpoint/2010/main" val="88581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Introduktion">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59814F83-1FBB-866B-2636-5A62E762C5BB}"/>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0"/>
            <a:ext cx="4421348" cy="2305373"/>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9" name="Bildobjekt 8" descr="En bild som visar text, Teckensnitt, logotyp, Grafik&#10;&#10;AI-genererat innehåll kan vara felaktigt.">
            <a:extLst>
              <a:ext uri="{FF2B5EF4-FFF2-40B4-BE49-F238E27FC236}">
                <a16:creationId xmlns:a16="http://schemas.microsoft.com/office/drawing/2014/main" id="{8ED94634-2083-FAD2-A347-35520C6D54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2458953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apitelsida">
    <p:spTree>
      <p:nvGrpSpPr>
        <p:cNvPr id="1" name=""/>
        <p:cNvGrpSpPr/>
        <p:nvPr/>
      </p:nvGrpSpPr>
      <p:grpSpPr>
        <a:xfrm>
          <a:off x="0" y="0"/>
          <a:ext cx="0" cy="0"/>
          <a:chOff x="0" y="0"/>
          <a:chExt cx="0" cy="0"/>
        </a:xfrm>
      </p:grpSpPr>
      <p:sp>
        <p:nvSpPr>
          <p:cNvPr id="7" name="Platshållare för bild 2">
            <a:extLst>
              <a:ext uri="{FF2B5EF4-FFF2-40B4-BE49-F238E27FC236}">
                <a16:creationId xmlns:a16="http://schemas.microsoft.com/office/drawing/2014/main" id="{4CB1AA32-F063-A949-537D-57C94590C393}"/>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9ED7D477-DFA4-6758-ED60-F9E4E43BE256}"/>
              </a:ext>
            </a:extLst>
          </p:cNvPr>
          <p:cNvSpPr>
            <a:spLocks noGrp="1"/>
          </p:cNvSpPr>
          <p:nvPr>
            <p:ph type="title" hasCustomPrompt="1"/>
          </p:nvPr>
        </p:nvSpPr>
        <p:spPr/>
        <p:txBody>
          <a:bodyPr/>
          <a:lstStyle>
            <a:lvl1pPr>
              <a:defRPr sz="4900">
                <a:solidFill>
                  <a:srgbClr val="FFE500"/>
                </a:solidFill>
              </a:defRPr>
            </a:lvl1pPr>
          </a:lstStyle>
          <a:p>
            <a:r>
              <a:rPr lang="sv-SE"/>
              <a:t>Skriv rubrik</a:t>
            </a:r>
          </a:p>
        </p:txBody>
      </p:sp>
    </p:spTree>
    <p:extLst>
      <p:ext uri="{BB962C8B-B14F-4D97-AF65-F5344CB8AC3E}">
        <p14:creationId xmlns:p14="http://schemas.microsoft.com/office/powerpoint/2010/main" val="1258495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1632195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790013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Rubrik 5">
            <a:extLst>
              <a:ext uri="{FF2B5EF4-FFF2-40B4-BE49-F238E27FC236}">
                <a16:creationId xmlns:a16="http://schemas.microsoft.com/office/drawing/2014/main" id="{A5264750-2315-E75E-6A0C-A5FD57A9E9B3}"/>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17914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216987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ubrik och innehåll (cirkel)">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49822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vå innehållsdelar (cirkel)">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11627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nehåll och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9A587E1F-EFC0-BF68-FC47-33587168E009}"/>
              </a:ext>
            </a:extLst>
          </p:cNvPr>
          <p:cNvSpPr>
            <a:spLocks noGrp="1"/>
          </p:cNvSpPr>
          <p:nvPr>
            <p:ph type="pic" sz="quarter" idx="13"/>
          </p:nvPr>
        </p:nvSpPr>
        <p:spPr>
          <a:xfrm>
            <a:off x="6096001" y="152400"/>
            <a:ext cx="5940425" cy="6553200"/>
          </a:xfrm>
          <a:custGeom>
            <a:avLst/>
            <a:gdLst>
              <a:gd name="connsiteX0" fmla="*/ 0 w 5940425"/>
              <a:gd name="connsiteY0" fmla="*/ 0 h 6553200"/>
              <a:gd name="connsiteX1" fmla="*/ 4864699 w 5940425"/>
              <a:gd name="connsiteY1" fmla="*/ 0 h 6553200"/>
              <a:gd name="connsiteX2" fmla="*/ 4864699 w 5940425"/>
              <a:gd name="connsiteY2" fmla="*/ 1102524 h 6553200"/>
              <a:gd name="connsiteX3" fmla="*/ 5940425 w 5940425"/>
              <a:gd name="connsiteY3" fmla="*/ 1102524 h 6553200"/>
              <a:gd name="connsiteX4" fmla="*/ 5940425 w 5940425"/>
              <a:gd name="connsiteY4" fmla="*/ 6553200 h 6553200"/>
              <a:gd name="connsiteX5" fmla="*/ 0 w 5940425"/>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0425" h="6553200">
                <a:moveTo>
                  <a:pt x="0" y="0"/>
                </a:moveTo>
                <a:lnTo>
                  <a:pt x="4864699" y="0"/>
                </a:lnTo>
                <a:lnTo>
                  <a:pt x="4864699" y="1102524"/>
                </a:lnTo>
                <a:lnTo>
                  <a:pt x="5940425" y="1102524"/>
                </a:lnTo>
                <a:lnTo>
                  <a:pt x="5940425"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731838" y="535604"/>
            <a:ext cx="5001052" cy="935626"/>
          </a:xfrm>
        </p:spPr>
        <p:txBody>
          <a:bodyPr/>
          <a:lstStyle/>
          <a:p>
            <a:r>
              <a:rPr lang="sv-SE"/>
              <a:t>Skriv rubrik</a:t>
            </a:r>
          </a:p>
        </p:txBody>
      </p:sp>
    </p:spTree>
    <p:extLst>
      <p:ext uri="{BB962C8B-B14F-4D97-AF65-F5344CB8AC3E}">
        <p14:creationId xmlns:p14="http://schemas.microsoft.com/office/powerpoint/2010/main" val="311809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nehåll och bild (run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194D07B-DBB0-AA17-0EF0-EE463F28BD41}"/>
              </a:ext>
            </a:extLst>
          </p:cNvPr>
          <p:cNvSpPr>
            <a:spLocks noGrp="1"/>
          </p:cNvSpPr>
          <p:nvPr>
            <p:ph type="pic" sz="quarter" idx="13"/>
          </p:nvPr>
        </p:nvSpPr>
        <p:spPr>
          <a:xfrm>
            <a:off x="6129948" y="162894"/>
            <a:ext cx="5906477" cy="6542706"/>
          </a:xfrm>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5" name="Rubrik 14">
            <a:extLst>
              <a:ext uri="{FF2B5EF4-FFF2-40B4-BE49-F238E27FC236}">
                <a16:creationId xmlns:a16="http://schemas.microsoft.com/office/drawing/2014/main" id="{198E3509-DF46-2031-3D23-A01207B812FD}"/>
              </a:ext>
            </a:extLst>
          </p:cNvPr>
          <p:cNvSpPr>
            <a:spLocks noGrp="1"/>
          </p:cNvSpPr>
          <p:nvPr>
            <p:ph type="title" hasCustomPrompt="1"/>
          </p:nvPr>
        </p:nvSpPr>
        <p:spPr>
          <a:xfrm>
            <a:off x="731838" y="535604"/>
            <a:ext cx="5001052" cy="935626"/>
          </a:xfrm>
        </p:spPr>
        <p:txBody>
          <a:bodyPr/>
          <a:lstStyle>
            <a:lvl1pPr>
              <a:defRPr/>
            </a:lvl1pPr>
          </a:lstStyle>
          <a:p>
            <a:r>
              <a:rPr lang="sv-SE"/>
              <a:t>Skriv rubrik</a:t>
            </a:r>
          </a:p>
        </p:txBody>
      </p:sp>
    </p:spTree>
    <p:extLst>
      <p:ext uri="{BB962C8B-B14F-4D97-AF65-F5344CB8AC3E}">
        <p14:creationId xmlns:p14="http://schemas.microsoft.com/office/powerpoint/2010/main" val="44114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ld och innehåll">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629BEB13-F283-B380-8BA1-F8B686862B35}"/>
              </a:ext>
            </a:extLst>
          </p:cNvPr>
          <p:cNvSpPr>
            <a:spLocks noGrp="1"/>
          </p:cNvSpPr>
          <p:nvPr>
            <p:ph type="pic" sz="quarter" idx="13"/>
          </p:nvPr>
        </p:nvSpPr>
        <p:spPr>
          <a:xfrm>
            <a:off x="155575" y="152400"/>
            <a:ext cx="5940425" cy="6553200"/>
          </a:xfrm>
          <a:prstGeom prst="rect">
            <a:avLst/>
          </a:pr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637719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6377198" y="535604"/>
            <a:ext cx="5001052" cy="935626"/>
          </a:xfrm>
        </p:spPr>
        <p:txBody>
          <a:bodyPr/>
          <a:lstStyle/>
          <a:p>
            <a:r>
              <a:rPr lang="sv-SE"/>
              <a:t>Skriv rubrik</a:t>
            </a:r>
          </a:p>
        </p:txBody>
      </p:sp>
    </p:spTree>
    <p:extLst>
      <p:ext uri="{BB962C8B-B14F-4D97-AF65-F5344CB8AC3E}">
        <p14:creationId xmlns:p14="http://schemas.microsoft.com/office/powerpoint/2010/main" val="737426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ld (rund) och innehåll">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E328B4C-C417-F1C3-AC37-F936B7AE6134}"/>
              </a:ext>
            </a:extLst>
          </p:cNvPr>
          <p:cNvSpPr>
            <a:spLocks noGrp="1"/>
          </p:cNvSpPr>
          <p:nvPr>
            <p:ph type="pic" sz="quarter" idx="13"/>
          </p:nvPr>
        </p:nvSpPr>
        <p:spPr>
          <a:xfrm>
            <a:off x="155574" y="162894"/>
            <a:ext cx="4782846" cy="6542706"/>
          </a:xfrm>
          <a:custGeom>
            <a:avLst/>
            <a:gdLst>
              <a:gd name="connsiteX0" fmla="*/ 0 w 4782846"/>
              <a:gd name="connsiteY0" fmla="*/ 0 h 6542706"/>
              <a:gd name="connsiteX1" fmla="*/ 4506711 w 4782846"/>
              <a:gd name="connsiteY1" fmla="*/ 0 h 6542706"/>
              <a:gd name="connsiteX2" fmla="*/ 4586087 w 4782846"/>
              <a:gd name="connsiteY2" fmla="*/ 279525 h 6542706"/>
              <a:gd name="connsiteX3" fmla="*/ 4782846 w 4782846"/>
              <a:gd name="connsiteY3" fmla="*/ 1841438 h 6542706"/>
              <a:gd name="connsiteX4" fmla="*/ 2762954 w 4782846"/>
              <a:gd name="connsiteY4" fmla="*/ 6442324 h 6542706"/>
              <a:gd name="connsiteX5" fmla="*/ 2644591 w 4782846"/>
              <a:gd name="connsiteY5" fmla="*/ 6542706 h 6542706"/>
              <a:gd name="connsiteX6" fmla="*/ 0 w 4782846"/>
              <a:gd name="connsiteY6" fmla="*/ 6542706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2846" h="6542706">
                <a:moveTo>
                  <a:pt x="0" y="0"/>
                </a:moveTo>
                <a:lnTo>
                  <a:pt x="4506711" y="0"/>
                </a:lnTo>
                <a:lnTo>
                  <a:pt x="4586087" y="279525"/>
                </a:lnTo>
                <a:cubicBezTo>
                  <a:pt x="4714533" y="778754"/>
                  <a:pt x="4782846" y="1302118"/>
                  <a:pt x="4782846" y="1841438"/>
                </a:cubicBezTo>
                <a:cubicBezTo>
                  <a:pt x="4782846" y="3661643"/>
                  <a:pt x="4004715" y="5300106"/>
                  <a:pt x="2762954" y="6442324"/>
                </a:cubicBezTo>
                <a:lnTo>
                  <a:pt x="2644591" y="6542706"/>
                </a:lnTo>
                <a:lnTo>
                  <a:pt x="0" y="6542706"/>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5316324" y="1720359"/>
            <a:ext cx="5243726"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7" name="Rubrik 16">
            <a:extLst>
              <a:ext uri="{FF2B5EF4-FFF2-40B4-BE49-F238E27FC236}">
                <a16:creationId xmlns:a16="http://schemas.microsoft.com/office/drawing/2014/main" id="{8444A7BF-AFB1-B5A5-FAC7-BA4FD0EAB604}"/>
              </a:ext>
            </a:extLst>
          </p:cNvPr>
          <p:cNvSpPr>
            <a:spLocks noGrp="1"/>
          </p:cNvSpPr>
          <p:nvPr>
            <p:ph type="title" hasCustomPrompt="1"/>
          </p:nvPr>
        </p:nvSpPr>
        <p:spPr>
          <a:xfrm>
            <a:off x="5316324" y="535604"/>
            <a:ext cx="5243726" cy="935626"/>
          </a:xfrm>
        </p:spPr>
        <p:txBody>
          <a:bodyPr/>
          <a:lstStyle/>
          <a:p>
            <a:r>
              <a:rPr lang="sv-SE"/>
              <a:t>Skriv rubrik</a:t>
            </a:r>
          </a:p>
        </p:txBody>
      </p:sp>
    </p:spTree>
    <p:extLst>
      <p:ext uri="{BB962C8B-B14F-4D97-AF65-F5344CB8AC3E}">
        <p14:creationId xmlns:p14="http://schemas.microsoft.com/office/powerpoint/2010/main" val="167364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tor bild (rund) och text">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9A091BA6-75EA-663F-30A4-4EFC5E13329D}"/>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4830751 w 5906476"/>
              <a:gd name="connsiteY2" fmla="*/ 1092030 h 6542706"/>
              <a:gd name="connsiteX3" fmla="*/ 5906476 w 5906476"/>
              <a:gd name="connsiteY3" fmla="*/ 1092030 h 6542706"/>
              <a:gd name="connsiteX4" fmla="*/ 5906476 w 5906476"/>
              <a:gd name="connsiteY4" fmla="*/ 6542706 h 6542706"/>
              <a:gd name="connsiteX5" fmla="*/ 294098 w 5906476"/>
              <a:gd name="connsiteY5" fmla="*/ 6542706 h 6542706"/>
              <a:gd name="connsiteX6" fmla="*/ 270851 w 5906476"/>
              <a:gd name="connsiteY6" fmla="*/ 3192489 h 6542706"/>
              <a:gd name="connsiteX7" fmla="*/ 4756718 w 5906476"/>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6" h="6542706">
                <a:moveTo>
                  <a:pt x="4830751" y="0"/>
                </a:moveTo>
                <a:lnTo>
                  <a:pt x="4830751" y="1092029"/>
                </a:lnTo>
                <a:lnTo>
                  <a:pt x="4830751" y="1092030"/>
                </a:lnTo>
                <a:lnTo>
                  <a:pt x="5906476" y="1092030"/>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Platshållare för bild 10">
            <a:extLst>
              <a:ext uri="{FF2B5EF4-FFF2-40B4-BE49-F238E27FC236}">
                <a16:creationId xmlns:a16="http://schemas.microsoft.com/office/drawing/2014/main" id="{3A258BB9-B685-9372-73CD-795AB2211D57}"/>
              </a:ext>
            </a:extLst>
          </p:cNvPr>
          <p:cNvSpPr>
            <a:spLocks noGrp="1"/>
          </p:cNvSpPr>
          <p:nvPr>
            <p:ph type="pic" sz="quarter" idx="13"/>
          </p:nvPr>
        </p:nvSpPr>
        <p:spPr>
          <a:xfrm>
            <a:off x="155576" y="152400"/>
            <a:ext cx="10805125" cy="6553200"/>
          </a:xfrm>
          <a:custGeom>
            <a:avLst/>
            <a:gdLst>
              <a:gd name="connsiteX0" fmla="*/ 0 w 10805125"/>
              <a:gd name="connsiteY0" fmla="*/ 0 h 6553200"/>
              <a:gd name="connsiteX1" fmla="*/ 10805125 w 10805125"/>
              <a:gd name="connsiteY1" fmla="*/ 0 h 6553200"/>
              <a:gd name="connsiteX2" fmla="*/ 10805125 w 10805125"/>
              <a:gd name="connsiteY2" fmla="*/ 10494 h 6553200"/>
              <a:gd name="connsiteX3" fmla="*/ 10731092 w 10805125"/>
              <a:gd name="connsiteY3" fmla="*/ 11485 h 6553200"/>
              <a:gd name="connsiteX4" fmla="*/ 6245225 w 10805125"/>
              <a:gd name="connsiteY4" fmla="*/ 3202983 h 6553200"/>
              <a:gd name="connsiteX5" fmla="*/ 6268472 w 10805125"/>
              <a:gd name="connsiteY5" fmla="*/ 6553200 h 6553200"/>
              <a:gd name="connsiteX6" fmla="*/ 0 w 10805125"/>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5125" h="6553200">
                <a:moveTo>
                  <a:pt x="0" y="0"/>
                </a:moveTo>
                <a:lnTo>
                  <a:pt x="10805125" y="0"/>
                </a:lnTo>
                <a:lnTo>
                  <a:pt x="10805125" y="10494"/>
                </a:lnTo>
                <a:lnTo>
                  <a:pt x="10731092" y="11485"/>
                </a:lnTo>
                <a:cubicBezTo>
                  <a:pt x="9790324" y="33547"/>
                  <a:pt x="7308716" y="392866"/>
                  <a:pt x="6245225" y="3202983"/>
                </a:cubicBezTo>
                <a:cubicBezTo>
                  <a:pt x="5902823" y="4101570"/>
                  <a:pt x="5857766" y="5335722"/>
                  <a:pt x="6268472" y="6553200"/>
                </a:cubicBez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7" name="Platshållare för text 16">
            <a:extLst>
              <a:ext uri="{FF2B5EF4-FFF2-40B4-BE49-F238E27FC236}">
                <a16:creationId xmlns:a16="http://schemas.microsoft.com/office/drawing/2014/main" id="{C166517F-CDF3-4ACF-C0E1-BCE5249EA4F2}"/>
              </a:ext>
            </a:extLst>
          </p:cNvPr>
          <p:cNvSpPr>
            <a:spLocks noGrp="1"/>
          </p:cNvSpPr>
          <p:nvPr>
            <p:ph type="body" sz="quarter" idx="14" hasCustomPrompt="1"/>
          </p:nvPr>
        </p:nvSpPr>
        <p:spPr>
          <a:xfrm>
            <a:off x="7005638" y="2743200"/>
            <a:ext cx="4371975" cy="3278188"/>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6" name="Rubrik 5">
            <a:extLst>
              <a:ext uri="{FF2B5EF4-FFF2-40B4-BE49-F238E27FC236}">
                <a16:creationId xmlns:a16="http://schemas.microsoft.com/office/drawing/2014/main" id="{ACC7A96C-9879-C20D-A591-21D3FE3B001D}"/>
              </a:ext>
            </a:extLst>
          </p:cNvPr>
          <p:cNvSpPr>
            <a:spLocks noGrp="1"/>
          </p:cNvSpPr>
          <p:nvPr>
            <p:ph type="title" hasCustomPrompt="1"/>
          </p:nvPr>
        </p:nvSpPr>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230772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Helsidesbild">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260644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Helsidesbild och text (svar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92D245D-99AB-7190-E048-A4E03FDCFBEB}"/>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C3D6300E-3C5C-0843-7AF4-6BED59B63E6A}"/>
              </a:ext>
            </a:extLst>
          </p:cNvPr>
          <p:cNvSpPr>
            <a:spLocks noGrp="1"/>
          </p:cNvSpPr>
          <p:nvPr>
            <p:ph type="title" hasCustomPrompt="1"/>
          </p:nvPr>
        </p:nvSpPr>
        <p:spPr>
          <a:xfrm>
            <a:off x="731838" y="535604"/>
            <a:ext cx="5001052" cy="935626"/>
          </a:xfrm>
        </p:spPr>
        <p:txBody>
          <a:bodyPr/>
          <a:lstStyle>
            <a:lvl1pPr>
              <a:defRPr/>
            </a:lvl1pPr>
          </a:lstStyle>
          <a:p>
            <a:r>
              <a:rPr lang="sv-SE"/>
              <a:t>Skriv rubrik</a:t>
            </a:r>
          </a:p>
        </p:txBody>
      </p:sp>
    </p:spTree>
    <p:extLst>
      <p:ext uri="{BB962C8B-B14F-4D97-AF65-F5344CB8AC3E}">
        <p14:creationId xmlns:p14="http://schemas.microsoft.com/office/powerpoint/2010/main" val="288293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Helsidesbild och text (gul/vi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34287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vå bilder">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p:nvPr>
        </p:nvSpPr>
        <p:spPr>
          <a:xfrm>
            <a:off x="155575" y="152400"/>
            <a:ext cx="5862639"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4" name="Platshållare för bild 3">
            <a:extLst>
              <a:ext uri="{FF2B5EF4-FFF2-40B4-BE49-F238E27FC236}">
                <a16:creationId xmlns:a16="http://schemas.microsoft.com/office/drawing/2014/main" id="{A0116A95-F041-82C8-3132-5E23B80931DC}"/>
              </a:ext>
            </a:extLst>
          </p:cNvPr>
          <p:cNvSpPr>
            <a:spLocks noGrp="1"/>
          </p:cNvSpPr>
          <p:nvPr>
            <p:ph type="pic" sz="quarter" idx="14"/>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pic>
        <p:nvPicPr>
          <p:cNvPr id="6" name="Bildobjekt 5" descr="En bild som visar text, Teckensnitt, logotyp, Grafik&#10;&#10;AI-genererat innehåll kan vara felaktigt.">
            <a:extLst>
              <a:ext uri="{FF2B5EF4-FFF2-40B4-BE49-F238E27FC236}">
                <a16:creationId xmlns:a16="http://schemas.microsoft.com/office/drawing/2014/main" id="{D08316D4-350D-9D87-DDBB-2C500EB788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2159346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re bilder">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1486490-3A6A-7690-C68E-25284979514A}"/>
              </a:ext>
            </a:extLst>
          </p:cNvPr>
          <p:cNvSpPr>
            <a:spLocks noGrp="1"/>
          </p:cNvSpPr>
          <p:nvPr>
            <p:ph type="pic" sz="quarter" idx="15"/>
          </p:nvPr>
        </p:nvSpPr>
        <p:spPr>
          <a:xfrm>
            <a:off x="6173786" y="152400"/>
            <a:ext cx="5862639" cy="3198813"/>
          </a:xfrm>
          <a:custGeom>
            <a:avLst/>
            <a:gdLst>
              <a:gd name="csX0" fmla="*/ 0 w 5862639"/>
              <a:gd name="csY0" fmla="*/ 0 h 3198813"/>
              <a:gd name="csX1" fmla="*/ 4776277 w 5862639"/>
              <a:gd name="csY1" fmla="*/ 0 h 3198813"/>
              <a:gd name="csX2" fmla="*/ 4776277 w 5862639"/>
              <a:gd name="csY2" fmla="*/ 1101713 h 3198813"/>
              <a:gd name="csX3" fmla="*/ 5862639 w 5862639"/>
              <a:gd name="csY3" fmla="*/ 1101713 h 3198813"/>
              <a:gd name="csX4" fmla="*/ 5862639 w 5862639"/>
              <a:gd name="csY4" fmla="*/ 3198813 h 3198813"/>
              <a:gd name="csX5" fmla="*/ 0 w 5862639"/>
              <a:gd name="csY5" fmla="*/ 3198813 h 3198813"/>
            </a:gdLst>
            <a:ahLst/>
            <a:cxnLst>
              <a:cxn ang="0">
                <a:pos x="csX0" y="csY0"/>
              </a:cxn>
              <a:cxn ang="0">
                <a:pos x="csX1" y="csY1"/>
              </a:cxn>
              <a:cxn ang="0">
                <a:pos x="csX2" y="csY2"/>
              </a:cxn>
              <a:cxn ang="0">
                <a:pos x="csX3" y="csY3"/>
              </a:cxn>
              <a:cxn ang="0">
                <a:pos x="csX4" y="csY4"/>
              </a:cxn>
              <a:cxn ang="0">
                <a:pos x="csX5" y="csY5"/>
              </a:cxn>
            </a:cxnLst>
            <a:rect l="l" t="t" r="r" b="b"/>
            <a:pathLst>
              <a:path w="5862639" h="3198813">
                <a:moveTo>
                  <a:pt x="0" y="0"/>
                </a:moveTo>
                <a:lnTo>
                  <a:pt x="4776277" y="0"/>
                </a:lnTo>
                <a:lnTo>
                  <a:pt x="4776277" y="1101713"/>
                </a:lnTo>
                <a:lnTo>
                  <a:pt x="5862639" y="1101713"/>
                </a:lnTo>
                <a:lnTo>
                  <a:pt x="5862639" y="3198813"/>
                </a:lnTo>
                <a:lnTo>
                  <a:pt x="0" y="3198813"/>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155574" y="152400"/>
            <a:ext cx="5862638"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sp>
        <p:nvSpPr>
          <p:cNvPr id="9" name="Platshållare för bild 6">
            <a:extLst>
              <a:ext uri="{FF2B5EF4-FFF2-40B4-BE49-F238E27FC236}">
                <a16:creationId xmlns:a16="http://schemas.microsoft.com/office/drawing/2014/main" id="{9171DB97-2857-07BE-660D-4FB5D3A01227}"/>
              </a:ext>
            </a:extLst>
          </p:cNvPr>
          <p:cNvSpPr>
            <a:spLocks noGrp="1"/>
          </p:cNvSpPr>
          <p:nvPr>
            <p:ph type="pic" sz="quarter" idx="16"/>
          </p:nvPr>
        </p:nvSpPr>
        <p:spPr>
          <a:xfrm>
            <a:off x="6173786"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pic>
        <p:nvPicPr>
          <p:cNvPr id="4" name="Bildobjekt 3" descr="En bild som visar text, Teckensnitt, logotyp, Grafik&#10;&#10;AI-genererat innehåll kan vara felaktigt.">
            <a:extLst>
              <a:ext uri="{FF2B5EF4-FFF2-40B4-BE49-F238E27FC236}">
                <a16:creationId xmlns:a16="http://schemas.microsoft.com/office/drawing/2014/main" id="{7EE9220B-4472-605A-A64B-74BC832466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24267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re bilder ">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p:nvPr>
        </p:nvSpPr>
        <p:spPr>
          <a:xfrm>
            <a:off x="155575" y="152400"/>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3" name="Platshållare för bild 6">
            <a:extLst>
              <a:ext uri="{FF2B5EF4-FFF2-40B4-BE49-F238E27FC236}">
                <a16:creationId xmlns:a16="http://schemas.microsoft.com/office/drawing/2014/main" id="{9171DB97-2857-07BE-660D-4FB5D3A01227}"/>
              </a:ext>
            </a:extLst>
          </p:cNvPr>
          <p:cNvSpPr>
            <a:spLocks noGrp="1"/>
          </p:cNvSpPr>
          <p:nvPr>
            <p:ph type="pic" sz="quarter" idx="16"/>
          </p:nvPr>
        </p:nvSpPr>
        <p:spPr>
          <a:xfrm>
            <a:off x="155575"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6" name="Platshållare för bild 5">
            <a:extLst>
              <a:ext uri="{FF2B5EF4-FFF2-40B4-BE49-F238E27FC236}">
                <a16:creationId xmlns:a16="http://schemas.microsoft.com/office/drawing/2014/main" id="{0A7371D5-9328-C3F3-FEB0-B317F52F03DC}"/>
              </a:ext>
            </a:extLst>
          </p:cNvPr>
          <p:cNvSpPr>
            <a:spLocks noGrp="1"/>
          </p:cNvSpPr>
          <p:nvPr>
            <p:ph type="pic" sz="quarter" idx="14"/>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pic>
        <p:nvPicPr>
          <p:cNvPr id="7" name="Bildobjekt 6" descr="En bild som visar text, Teckensnitt, logotyp, Grafik&#10;&#10;AI-genererat innehåll kan vara felaktigt.">
            <a:extLst>
              <a:ext uri="{FF2B5EF4-FFF2-40B4-BE49-F238E27FC236}">
                <a16:creationId xmlns:a16="http://schemas.microsoft.com/office/drawing/2014/main" id="{32EA5ABF-3579-3E14-6F6F-2273EB10B1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68891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ju bilder">
    <p:bg>
      <p:bgPr>
        <a:solidFill>
          <a:schemeClr val="bg1"/>
        </a:solidFill>
        <a:effectLst/>
      </p:bgPr>
    </p:bg>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5181599" y="152400"/>
            <a:ext cx="3534480" cy="414943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1" name="Platshållare för bild 6">
            <a:extLst>
              <a:ext uri="{FF2B5EF4-FFF2-40B4-BE49-F238E27FC236}">
                <a16:creationId xmlns:a16="http://schemas.microsoft.com/office/drawing/2014/main" id="{E6E17BF4-38B5-5B2B-2C29-AF4CE23B4782}"/>
              </a:ext>
            </a:extLst>
          </p:cNvPr>
          <p:cNvSpPr>
            <a:spLocks noGrp="1"/>
          </p:cNvSpPr>
          <p:nvPr>
            <p:ph type="pic" sz="quarter" idx="15"/>
          </p:nvPr>
        </p:nvSpPr>
        <p:spPr>
          <a:xfrm>
            <a:off x="155575" y="152399"/>
            <a:ext cx="4870450" cy="1718613"/>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2" name="Platshållare för bild 6">
            <a:extLst>
              <a:ext uri="{FF2B5EF4-FFF2-40B4-BE49-F238E27FC236}">
                <a16:creationId xmlns:a16="http://schemas.microsoft.com/office/drawing/2014/main" id="{F817B1FD-A24D-62ED-DAB2-8F0B8572B425}"/>
              </a:ext>
            </a:extLst>
          </p:cNvPr>
          <p:cNvSpPr>
            <a:spLocks noGrp="1"/>
          </p:cNvSpPr>
          <p:nvPr>
            <p:ph type="pic" sz="quarter" idx="16"/>
          </p:nvPr>
        </p:nvSpPr>
        <p:spPr>
          <a:xfrm>
            <a:off x="155575" y="2026587"/>
            <a:ext cx="4870450" cy="173903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3" name="Platshållare för bild 6">
            <a:extLst>
              <a:ext uri="{FF2B5EF4-FFF2-40B4-BE49-F238E27FC236}">
                <a16:creationId xmlns:a16="http://schemas.microsoft.com/office/drawing/2014/main" id="{20D7B727-7203-6CA3-09E7-A18D8EACDF0A}"/>
              </a:ext>
            </a:extLst>
          </p:cNvPr>
          <p:cNvSpPr>
            <a:spLocks noGrp="1"/>
          </p:cNvSpPr>
          <p:nvPr>
            <p:ph type="pic" sz="quarter" idx="17"/>
          </p:nvPr>
        </p:nvSpPr>
        <p:spPr>
          <a:xfrm>
            <a:off x="155575" y="3921196"/>
            <a:ext cx="4870450" cy="278440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4" name="Platshållare för bild 6">
            <a:extLst>
              <a:ext uri="{FF2B5EF4-FFF2-40B4-BE49-F238E27FC236}">
                <a16:creationId xmlns:a16="http://schemas.microsoft.com/office/drawing/2014/main" id="{39112E33-1B6A-A6EC-C21F-4F43EE89B74A}"/>
              </a:ext>
            </a:extLst>
          </p:cNvPr>
          <p:cNvSpPr>
            <a:spLocks noGrp="1"/>
          </p:cNvSpPr>
          <p:nvPr>
            <p:ph type="pic" sz="quarter" idx="18"/>
          </p:nvPr>
        </p:nvSpPr>
        <p:spPr>
          <a:xfrm>
            <a:off x="5180502" y="4458053"/>
            <a:ext cx="3534480" cy="224754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6" name="Platshållare för bild 5">
            <a:extLst>
              <a:ext uri="{FF2B5EF4-FFF2-40B4-BE49-F238E27FC236}">
                <a16:creationId xmlns:a16="http://schemas.microsoft.com/office/drawing/2014/main" id="{6D423715-760D-7DCD-5E10-EA2FD86AFB23}"/>
              </a:ext>
            </a:extLst>
          </p:cNvPr>
          <p:cNvSpPr>
            <a:spLocks noGrp="1"/>
          </p:cNvSpPr>
          <p:nvPr>
            <p:ph type="pic" sz="quarter" idx="13"/>
          </p:nvPr>
        </p:nvSpPr>
        <p:spPr>
          <a:xfrm>
            <a:off x="8871654" y="152400"/>
            <a:ext cx="3164771" cy="2649844"/>
          </a:xfrm>
          <a:custGeom>
            <a:avLst/>
            <a:gdLst>
              <a:gd name="csX0" fmla="*/ 0 w 3164771"/>
              <a:gd name="csY0" fmla="*/ 0 h 2649844"/>
              <a:gd name="csX1" fmla="*/ 2078409 w 3164771"/>
              <a:gd name="csY1" fmla="*/ 0 h 2649844"/>
              <a:gd name="csX2" fmla="*/ 2078409 w 3164771"/>
              <a:gd name="csY2" fmla="*/ 1101713 h 2649844"/>
              <a:gd name="csX3" fmla="*/ 3164771 w 3164771"/>
              <a:gd name="csY3" fmla="*/ 1101713 h 2649844"/>
              <a:gd name="csX4" fmla="*/ 3164771 w 3164771"/>
              <a:gd name="csY4" fmla="*/ 2649844 h 2649844"/>
              <a:gd name="csX5" fmla="*/ 0 w 3164771"/>
              <a:gd name="csY5" fmla="*/ 2649844 h 2649844"/>
            </a:gdLst>
            <a:ahLst/>
            <a:cxnLst>
              <a:cxn ang="0">
                <a:pos x="csX0" y="csY0"/>
              </a:cxn>
              <a:cxn ang="0">
                <a:pos x="csX1" y="csY1"/>
              </a:cxn>
              <a:cxn ang="0">
                <a:pos x="csX2" y="csY2"/>
              </a:cxn>
              <a:cxn ang="0">
                <a:pos x="csX3" y="csY3"/>
              </a:cxn>
              <a:cxn ang="0">
                <a:pos x="csX4" y="csY4"/>
              </a:cxn>
              <a:cxn ang="0">
                <a:pos x="csX5" y="csY5"/>
              </a:cxn>
            </a:cxnLst>
            <a:rect l="l" t="t" r="r" b="b"/>
            <a:pathLst>
              <a:path w="3164771" h="2649844">
                <a:moveTo>
                  <a:pt x="0" y="0"/>
                </a:moveTo>
                <a:lnTo>
                  <a:pt x="2078409" y="0"/>
                </a:lnTo>
                <a:lnTo>
                  <a:pt x="2078409" y="1101713"/>
                </a:lnTo>
                <a:lnTo>
                  <a:pt x="3164771" y="1101713"/>
                </a:lnTo>
                <a:lnTo>
                  <a:pt x="3164771" y="2649844"/>
                </a:lnTo>
                <a:lnTo>
                  <a:pt x="0" y="2649844"/>
                </a:lnTo>
                <a:close/>
              </a:path>
            </a:pathLst>
          </a:cu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5" name="Platshållare för bild 6">
            <a:extLst>
              <a:ext uri="{FF2B5EF4-FFF2-40B4-BE49-F238E27FC236}">
                <a16:creationId xmlns:a16="http://schemas.microsoft.com/office/drawing/2014/main" id="{5745C694-46F7-98BC-2490-45D89E6FB6B5}"/>
              </a:ext>
            </a:extLst>
          </p:cNvPr>
          <p:cNvSpPr>
            <a:spLocks noGrp="1"/>
          </p:cNvSpPr>
          <p:nvPr>
            <p:ph type="pic" sz="quarter" idx="19"/>
          </p:nvPr>
        </p:nvSpPr>
        <p:spPr>
          <a:xfrm>
            <a:off x="8871654" y="2973892"/>
            <a:ext cx="3164771" cy="3731708"/>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pic>
        <p:nvPicPr>
          <p:cNvPr id="7" name="Bildobjekt 6" descr="En bild som visar text, Teckensnitt, logotyp, Grafik&#10;&#10;AI-genererat innehåll kan vara felaktigt.">
            <a:extLst>
              <a:ext uri="{FF2B5EF4-FFF2-40B4-BE49-F238E27FC236}">
                <a16:creationId xmlns:a16="http://schemas.microsoft.com/office/drawing/2014/main" id="{5A63778F-AC09-B0C3-158B-A950A87F6D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30748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em bilder med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sv-SE"/>
              <a:t>Skriv rubrik</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p:nvPr>
        </p:nvSpPr>
        <p:spPr>
          <a:xfrm>
            <a:off x="751293"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p:nvPr>
        </p:nvSpPr>
        <p:spPr>
          <a:xfrm>
            <a:off x="2917319"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p:nvPr>
        </p:nvSpPr>
        <p:spPr>
          <a:xfrm>
            <a:off x="5061000"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p:nvPr>
        </p:nvSpPr>
        <p:spPr>
          <a:xfrm>
            <a:off x="7204681"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p:nvPr>
        </p:nvSpPr>
        <p:spPr>
          <a:xfrm>
            <a:off x="9370707"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sv-SE"/>
              <a:t>Skriv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sv-SE"/>
              <a:t>Skriv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sv-SE"/>
              <a:t>Skriv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sv-SE"/>
              <a:t>Skriv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sv-SE"/>
              <a:t>Skriv text</a:t>
            </a:r>
          </a:p>
        </p:txBody>
      </p:sp>
    </p:spTree>
    <p:extLst>
      <p:ext uri="{BB962C8B-B14F-4D97-AF65-F5344CB8AC3E}">
        <p14:creationId xmlns:p14="http://schemas.microsoft.com/office/powerpoint/2010/main" val="277957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Media">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Platshållare för media 7">
            <a:extLst>
              <a:ext uri="{FF2B5EF4-FFF2-40B4-BE49-F238E27FC236}">
                <a16:creationId xmlns:a16="http://schemas.microsoft.com/office/drawing/2014/main" id="{9C0ADC85-6F17-5F2C-4C69-D5A409C6F80D}"/>
              </a:ext>
            </a:extLst>
          </p:cNvPr>
          <p:cNvSpPr>
            <a:spLocks noGrp="1"/>
          </p:cNvSpPr>
          <p:nvPr>
            <p:ph type="media" sz="quarter" idx="13"/>
          </p:nvPr>
        </p:nvSpPr>
        <p:spPr>
          <a:xfrm>
            <a:off x="155575" y="152400"/>
            <a:ext cx="11880850" cy="6553200"/>
          </a:xfrm>
          <a:prstGeom prst="rect">
            <a:avLst/>
          </a:prstGeom>
          <a:solidFill>
            <a:schemeClr val="tx1"/>
          </a:solidFill>
        </p:spPr>
        <p:txBody>
          <a:bodyPr wrap="square">
            <a:noAutofit/>
          </a:bodyPr>
          <a:lstStyle/>
          <a:p>
            <a:r>
              <a:rPr lang="sv-SE"/>
              <a:t>Klicka på ikonen för att lägga till ett medieklipp</a:t>
            </a:r>
          </a:p>
        </p:txBody>
      </p:sp>
    </p:spTree>
    <p:extLst>
      <p:ext uri="{BB962C8B-B14F-4D97-AF65-F5344CB8AC3E}">
        <p14:creationId xmlns:p14="http://schemas.microsoft.com/office/powerpoint/2010/main" val="266829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ock: Rubrik och innehåll  ">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sv-SE"/>
              <a:t>Skriv rubrik</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37618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ock: Rubrik, innehåll och text  ">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sv-SE"/>
              <a:t>Skriv rubrik</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6" name="Platshållare för text 16">
            <a:extLst>
              <a:ext uri="{FF2B5EF4-FFF2-40B4-BE49-F238E27FC236}">
                <a16:creationId xmlns:a16="http://schemas.microsoft.com/office/drawing/2014/main" id="{BDE9FF43-E8DB-944C-62AD-8DA8AED67770}"/>
              </a:ext>
            </a:extLst>
          </p:cNvPr>
          <p:cNvSpPr>
            <a:spLocks noGrp="1"/>
          </p:cNvSpPr>
          <p:nvPr>
            <p:ph type="body" sz="quarter" idx="14" hasCustomPrompt="1"/>
          </p:nvPr>
        </p:nvSpPr>
        <p:spPr>
          <a:xfrm>
            <a:off x="9242089" y="1734482"/>
            <a:ext cx="2361882" cy="2427210"/>
          </a:xfrm>
        </p:spPr>
        <p:txBody>
          <a:bodyPr/>
          <a:lstStyle>
            <a:lvl1pPr marL="0" indent="0">
              <a:buNone/>
              <a:defRPr sz="1600"/>
            </a:lvl1pPr>
          </a:lstStyle>
          <a:p>
            <a:pPr lvl="0"/>
            <a:r>
              <a:rPr lang="sv-SE"/>
              <a:t>Skriv text</a:t>
            </a:r>
          </a:p>
        </p:txBody>
      </p:sp>
    </p:spTree>
    <p:extLst>
      <p:ext uri="{BB962C8B-B14F-4D97-AF65-F5344CB8AC3E}">
        <p14:creationId xmlns:p14="http://schemas.microsoft.com/office/powerpoint/2010/main" val="174647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Block: Text till vänster">
    <p:bg>
      <p:bgPr>
        <a:solidFill>
          <a:schemeClr val="tx2">
            <a:alpha val="25000"/>
          </a:schemeClr>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0D34C43-D2D3-A823-B194-894E679835DF}"/>
              </a:ext>
            </a:extLst>
          </p:cNvPr>
          <p:cNvSpPr/>
          <p:nvPr userDrawn="1"/>
        </p:nvSpPr>
        <p:spPr>
          <a:xfrm>
            <a:off x="3517126"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7" name="Rubrik 6">
            <a:extLst>
              <a:ext uri="{FF2B5EF4-FFF2-40B4-BE49-F238E27FC236}">
                <a16:creationId xmlns:a16="http://schemas.microsoft.com/office/drawing/2014/main" id="{87EC488D-21A1-EE92-338E-29282A9C6901}"/>
              </a:ext>
            </a:extLst>
          </p:cNvPr>
          <p:cNvSpPr>
            <a:spLocks noGrp="1"/>
          </p:cNvSpPr>
          <p:nvPr>
            <p:ph type="title" hasCustomPrompt="1"/>
          </p:nvPr>
        </p:nvSpPr>
        <p:spPr>
          <a:xfrm>
            <a:off x="731838" y="535604"/>
            <a:ext cx="2361882" cy="866476"/>
          </a:xfrm>
        </p:spPr>
        <p:txBody>
          <a:bodyPr anchor="b"/>
          <a:lstStyle>
            <a:lvl1pPr>
              <a:defRPr sz="1800"/>
            </a:lvl1pPr>
          </a:lstStyle>
          <a:p>
            <a:r>
              <a:rPr lang="sv-SE"/>
              <a:t>Skriv rubrik</a:t>
            </a:r>
          </a:p>
        </p:txBody>
      </p:sp>
      <p:sp>
        <p:nvSpPr>
          <p:cNvPr id="12" name="Platshållare för text 16">
            <a:extLst>
              <a:ext uri="{FF2B5EF4-FFF2-40B4-BE49-F238E27FC236}">
                <a16:creationId xmlns:a16="http://schemas.microsoft.com/office/drawing/2014/main" id="{EE902E8C-ECBD-E64D-3260-D19BEDEEF190}"/>
              </a:ext>
            </a:extLst>
          </p:cNvPr>
          <p:cNvSpPr>
            <a:spLocks noGrp="1"/>
          </p:cNvSpPr>
          <p:nvPr>
            <p:ph type="body" sz="quarter" idx="14" hasCustomPrompt="1"/>
          </p:nvPr>
        </p:nvSpPr>
        <p:spPr>
          <a:xfrm>
            <a:off x="731839" y="1650048"/>
            <a:ext cx="2361882" cy="2563812"/>
          </a:xfrm>
        </p:spPr>
        <p:txBody>
          <a:bodyPr/>
          <a:lstStyle>
            <a:lvl1pPr marL="0" indent="0">
              <a:buNone/>
              <a:defRPr sz="1600"/>
            </a:lvl1pPr>
          </a:lstStyle>
          <a:p>
            <a:pPr lvl="0"/>
            <a:r>
              <a:rPr lang="sv-SE"/>
              <a:t>Skriv text</a:t>
            </a:r>
          </a:p>
        </p:txBody>
      </p:sp>
      <p:pic>
        <p:nvPicPr>
          <p:cNvPr id="5" name="Bildobjekt 4" descr="En bild som visar text, Teckensnitt, logotyp, Grafik&#10;&#10;AI-genererat innehåll kan vara felaktigt.">
            <a:extLst>
              <a:ext uri="{FF2B5EF4-FFF2-40B4-BE49-F238E27FC236}">
                <a16:creationId xmlns:a16="http://schemas.microsoft.com/office/drawing/2014/main" id="{3F8E7885-C616-F239-BA50-CA6FAC5195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11" name="Platshållare för innehåll 2">
            <a:extLst>
              <a:ext uri="{FF2B5EF4-FFF2-40B4-BE49-F238E27FC236}">
                <a16:creationId xmlns:a16="http://schemas.microsoft.com/office/drawing/2014/main" id="{51F2EBD8-6CFE-F6F0-B2E0-5CCB4D068127}"/>
              </a:ext>
            </a:extLst>
          </p:cNvPr>
          <p:cNvSpPr>
            <a:spLocks noGrp="1"/>
          </p:cNvSpPr>
          <p:nvPr>
            <p:ph idx="1" hasCustomPrompt="1"/>
          </p:nvPr>
        </p:nvSpPr>
        <p:spPr>
          <a:xfrm>
            <a:off x="3990109" y="535605"/>
            <a:ext cx="6470073" cy="3678256"/>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Platshållare för text 16">
            <a:extLst>
              <a:ext uri="{FF2B5EF4-FFF2-40B4-BE49-F238E27FC236}">
                <a16:creationId xmlns:a16="http://schemas.microsoft.com/office/drawing/2014/main" id="{4D45BF32-7674-52D7-7697-566DBF23C8D9}"/>
              </a:ext>
            </a:extLst>
          </p:cNvPr>
          <p:cNvSpPr>
            <a:spLocks noGrp="1"/>
          </p:cNvSpPr>
          <p:nvPr>
            <p:ph type="body" sz="quarter" idx="15" hasCustomPrompt="1"/>
          </p:nvPr>
        </p:nvSpPr>
        <p:spPr>
          <a:xfrm>
            <a:off x="3990109" y="4876800"/>
            <a:ext cx="6470073" cy="1144588"/>
          </a:xfrm>
        </p:spPr>
        <p:txBody>
          <a:bodyPr/>
          <a:lstStyle>
            <a:lvl1pPr>
              <a:buNone/>
              <a:defRPr/>
            </a:lvl1pPr>
            <a:lvl2pPr>
              <a:buNone/>
              <a:defRPr/>
            </a:lvl2pPr>
            <a:lvl5pPr>
              <a:defRPr/>
            </a:lvl5pPr>
          </a:lstStyle>
          <a:p>
            <a:pPr lvl="0"/>
            <a:r>
              <a:rPr lang="sv-SE"/>
              <a:t>Skriv text</a:t>
            </a:r>
          </a:p>
        </p:txBody>
      </p:sp>
    </p:spTree>
    <p:extLst>
      <p:ext uri="{BB962C8B-B14F-4D97-AF65-F5344CB8AC3E}">
        <p14:creationId xmlns:p14="http://schemas.microsoft.com/office/powerpoint/2010/main" val="2306294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ock: Rubrik och innehåll">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13436ED3-5706-0AD5-9E0A-71313CD34708}"/>
              </a:ext>
            </a:extLst>
          </p:cNvPr>
          <p:cNvSpPr/>
          <p:nvPr userDrawn="1"/>
        </p:nvSpPr>
        <p:spPr>
          <a:xfrm flipH="1">
            <a:off x="7278070" y="152400"/>
            <a:ext cx="4758354" cy="6542706"/>
          </a:xfrm>
          <a:custGeom>
            <a:avLst/>
            <a:gdLst>
              <a:gd name="connsiteX0" fmla="*/ 4519792 w 4758354"/>
              <a:gd name="connsiteY0" fmla="*/ 0 h 6542706"/>
              <a:gd name="connsiteX1" fmla="*/ 1075724 w 4758354"/>
              <a:gd name="connsiteY1" fmla="*/ 0 h 6542706"/>
              <a:gd name="connsiteX2" fmla="*/ 1075724 w 4758354"/>
              <a:gd name="connsiteY2" fmla="*/ 1102523 h 6542706"/>
              <a:gd name="connsiteX3" fmla="*/ 0 w 4758354"/>
              <a:gd name="connsiteY3" fmla="*/ 1102523 h 6542706"/>
              <a:gd name="connsiteX4" fmla="*/ 0 w 4758354"/>
              <a:gd name="connsiteY4" fmla="*/ 6542706 h 6542706"/>
              <a:gd name="connsiteX5" fmla="*/ 2683041 w 4758354"/>
              <a:gd name="connsiteY5" fmla="*/ 6542598 h 6542706"/>
              <a:gd name="connsiteX6" fmla="*/ 4758331 w 4758354"/>
              <a:gd name="connsiteY6" fmla="*/ 2344310 h 6542706"/>
              <a:gd name="connsiteX7" fmla="*/ 4519792 w 4758354"/>
              <a:gd name="connsiteY7"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8354" h="6542706">
                <a:moveTo>
                  <a:pt x="4519792" y="0"/>
                </a:moveTo>
                <a:lnTo>
                  <a:pt x="1075724" y="0"/>
                </a:lnTo>
                <a:lnTo>
                  <a:pt x="1075724" y="1102523"/>
                </a:lnTo>
                <a:lnTo>
                  <a:pt x="0" y="1102523"/>
                </a:lnTo>
                <a:lnTo>
                  <a:pt x="0" y="6542706"/>
                </a:lnTo>
                <a:lnTo>
                  <a:pt x="2683041" y="6542598"/>
                </a:lnTo>
                <a:cubicBezTo>
                  <a:pt x="3476096" y="5842865"/>
                  <a:pt x="4764665" y="3790682"/>
                  <a:pt x="4758331" y="2344310"/>
                </a:cubicBezTo>
                <a:cubicBezTo>
                  <a:pt x="4747892" y="1135536"/>
                  <a:pt x="4634606" y="363091"/>
                  <a:pt x="4519792" y="0"/>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731838" y="4876800"/>
            <a:ext cx="9828213" cy="1144588"/>
          </a:xfrm>
        </p:spPr>
        <p:txBody>
          <a:bodyPr/>
          <a:lstStyle>
            <a:lvl1pPr>
              <a:buNone/>
              <a:defRPr/>
            </a:lvl1pPr>
            <a:lvl2pPr>
              <a:buNone/>
              <a:defRPr/>
            </a:lvl2pPr>
            <a:lvl5pPr>
              <a:defRPr/>
            </a:lvl5pPr>
          </a:lstStyle>
          <a:p>
            <a:pPr lvl="0"/>
            <a:r>
              <a:rPr lang="sv-SE"/>
              <a:t>Skriv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CE301DB0-D17F-4836-AE1D-1A77F0510065}" type="datetimeFigureOut">
              <a:rPr lang="sv-SE" smtClean="0"/>
              <a:pPr/>
              <a:t>2026-09-23</a:t>
            </a:fld>
            <a:endParaRPr lang="sv-SE" sz="100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endParaRPr lang="sv-SE" sz="1000"/>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sv-SE" smtClean="0"/>
              <a:pPr/>
              <a:t>‹#›</a:t>
            </a:fld>
            <a:endParaRPr lang="sv-SE" sz="100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1720359"/>
            <a:ext cx="6103302" cy="2569701"/>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731838" y="535604"/>
            <a:ext cx="6103302" cy="935626"/>
          </a:xfrm>
        </p:spPr>
        <p:txBody>
          <a:bodyPr/>
          <a:lstStyle>
            <a:lvl1pPr>
              <a:defRPr/>
            </a:lvl1pPr>
          </a:lstStyle>
          <a:p>
            <a:r>
              <a:rPr lang="sv-SE"/>
              <a:t>Skriv rubrik</a:t>
            </a:r>
          </a:p>
        </p:txBody>
      </p:sp>
    </p:spTree>
    <p:extLst>
      <p:ext uri="{BB962C8B-B14F-4D97-AF65-F5344CB8AC3E}">
        <p14:creationId xmlns:p14="http://schemas.microsoft.com/office/powerpoint/2010/main" val="73323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ock: Rubrik och innehåll ">
    <p:spTree>
      <p:nvGrpSpPr>
        <p:cNvPr id="1" name=""/>
        <p:cNvGrpSpPr/>
        <p:nvPr/>
      </p:nvGrpSpPr>
      <p:grpSpPr>
        <a:xfrm>
          <a:off x="0" y="0"/>
          <a:ext cx="0" cy="0"/>
          <a:chOff x="0" y="0"/>
          <a:chExt cx="0" cy="0"/>
        </a:xfrm>
      </p:grpSpPr>
      <p:sp>
        <p:nvSpPr>
          <p:cNvPr id="4" name="Rektangel 8">
            <a:extLst>
              <a:ext uri="{FF2B5EF4-FFF2-40B4-BE49-F238E27FC236}">
                <a16:creationId xmlns:a16="http://schemas.microsoft.com/office/drawing/2014/main" id="{FC3B5AA4-098D-530D-E1D3-B67197527C79}"/>
              </a:ext>
            </a:extLst>
          </p:cNvPr>
          <p:cNvSpPr/>
          <p:nvPr userDrawn="1"/>
        </p:nvSpPr>
        <p:spPr>
          <a:xfrm>
            <a:off x="155574" y="152400"/>
            <a:ext cx="4758354" cy="6542706"/>
          </a:xfrm>
          <a:custGeom>
            <a:avLst/>
            <a:gdLst>
              <a:gd name="connsiteX0" fmla="*/ 0 w 4519792"/>
              <a:gd name="connsiteY0" fmla="*/ 0 h 6542706"/>
              <a:gd name="connsiteX1" fmla="*/ 4519792 w 4519792"/>
              <a:gd name="connsiteY1" fmla="*/ 0 h 6542706"/>
              <a:gd name="connsiteX2" fmla="*/ 4519792 w 4519792"/>
              <a:gd name="connsiteY2" fmla="*/ 6542706 h 6542706"/>
              <a:gd name="connsiteX3" fmla="*/ 0 w 4519792"/>
              <a:gd name="connsiteY3" fmla="*/ 6542706 h 6542706"/>
              <a:gd name="connsiteX4" fmla="*/ 0 w 4519792"/>
              <a:gd name="connsiteY4" fmla="*/ 0 h 6542706"/>
              <a:gd name="connsiteX0" fmla="*/ 0 w 4519792"/>
              <a:gd name="connsiteY0" fmla="*/ 0 h 6542706"/>
              <a:gd name="connsiteX1" fmla="*/ 4519792 w 4519792"/>
              <a:gd name="connsiteY1" fmla="*/ 0 h 6542706"/>
              <a:gd name="connsiteX2" fmla="*/ 4519792 w 4519792"/>
              <a:gd name="connsiteY2" fmla="*/ 6542706 h 6542706"/>
              <a:gd name="connsiteX3" fmla="*/ 2683041 w 4519792"/>
              <a:gd name="connsiteY3" fmla="*/ 6542598 h 6542706"/>
              <a:gd name="connsiteX4" fmla="*/ 0 w 4519792"/>
              <a:gd name="connsiteY4" fmla="*/ 6542706 h 6542706"/>
              <a:gd name="connsiteX5" fmla="*/ 0 w 4519792"/>
              <a:gd name="connsiteY5" fmla="*/ 0 h 6542706"/>
              <a:gd name="connsiteX0" fmla="*/ 0 w 4519792"/>
              <a:gd name="connsiteY0" fmla="*/ 0 h 6542706"/>
              <a:gd name="connsiteX1" fmla="*/ 4519792 w 4519792"/>
              <a:gd name="connsiteY1" fmla="*/ 0 h 6542706"/>
              <a:gd name="connsiteX2" fmla="*/ 4511841 w 4519792"/>
              <a:gd name="connsiteY2" fmla="*/ 3592664 h 6542706"/>
              <a:gd name="connsiteX3" fmla="*/ 4519792 w 4519792"/>
              <a:gd name="connsiteY3" fmla="*/ 6542706 h 6542706"/>
              <a:gd name="connsiteX4" fmla="*/ 2683041 w 4519792"/>
              <a:gd name="connsiteY4" fmla="*/ 6542598 h 6542706"/>
              <a:gd name="connsiteX5" fmla="*/ 0 w 4519792"/>
              <a:gd name="connsiteY5" fmla="*/ 6542706 h 6542706"/>
              <a:gd name="connsiteX6" fmla="*/ 0 w 4519792"/>
              <a:gd name="connsiteY6" fmla="*/ 0 h 6542706"/>
              <a:gd name="connsiteX0" fmla="*/ 0 w 4758352"/>
              <a:gd name="connsiteY0" fmla="*/ 0 h 6542706"/>
              <a:gd name="connsiteX1" fmla="*/ 4519792 w 4758352"/>
              <a:gd name="connsiteY1" fmla="*/ 0 h 6542706"/>
              <a:gd name="connsiteX2" fmla="*/ 4758331 w 4758352"/>
              <a:gd name="connsiteY2" fmla="*/ 2344310 h 6542706"/>
              <a:gd name="connsiteX3" fmla="*/ 4519792 w 4758352"/>
              <a:gd name="connsiteY3" fmla="*/ 6542706 h 6542706"/>
              <a:gd name="connsiteX4" fmla="*/ 2683041 w 4758352"/>
              <a:gd name="connsiteY4" fmla="*/ 6542598 h 6542706"/>
              <a:gd name="connsiteX5" fmla="*/ 0 w 4758352"/>
              <a:gd name="connsiteY5" fmla="*/ 6542706 h 6542706"/>
              <a:gd name="connsiteX6" fmla="*/ 0 w 4758352"/>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4519792 w 4758880"/>
              <a:gd name="connsiteY3" fmla="*/ 6542706 h 6542706"/>
              <a:gd name="connsiteX4" fmla="*/ 2683041 w 4758880"/>
              <a:gd name="connsiteY4" fmla="*/ 6542598 h 6542706"/>
              <a:gd name="connsiteX5" fmla="*/ 0 w 4758880"/>
              <a:gd name="connsiteY5" fmla="*/ 6542706 h 6542706"/>
              <a:gd name="connsiteX6" fmla="*/ 0 w 4758880"/>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8371"/>
              <a:gd name="connsiteY0" fmla="*/ 0 h 6542706"/>
              <a:gd name="connsiteX1" fmla="*/ 4519792 w 4758371"/>
              <a:gd name="connsiteY1" fmla="*/ 0 h 6542706"/>
              <a:gd name="connsiteX2" fmla="*/ 4758331 w 4758371"/>
              <a:gd name="connsiteY2" fmla="*/ 2344310 h 6542706"/>
              <a:gd name="connsiteX3" fmla="*/ 2683041 w 4758371"/>
              <a:gd name="connsiteY3" fmla="*/ 6542598 h 6542706"/>
              <a:gd name="connsiteX4" fmla="*/ 0 w 4758371"/>
              <a:gd name="connsiteY4" fmla="*/ 6542706 h 6542706"/>
              <a:gd name="connsiteX5" fmla="*/ 0 w 4758371"/>
              <a:gd name="connsiteY5" fmla="*/ 0 h 6542706"/>
              <a:gd name="connsiteX0" fmla="*/ 0 w 4758354"/>
              <a:gd name="connsiteY0" fmla="*/ 0 h 6542706"/>
              <a:gd name="connsiteX1" fmla="*/ 4519792 w 4758354"/>
              <a:gd name="connsiteY1" fmla="*/ 0 h 6542706"/>
              <a:gd name="connsiteX2" fmla="*/ 4758331 w 4758354"/>
              <a:gd name="connsiteY2" fmla="*/ 2344310 h 6542706"/>
              <a:gd name="connsiteX3" fmla="*/ 2683041 w 4758354"/>
              <a:gd name="connsiteY3" fmla="*/ 6542598 h 6542706"/>
              <a:gd name="connsiteX4" fmla="*/ 0 w 4758354"/>
              <a:gd name="connsiteY4" fmla="*/ 6542706 h 6542706"/>
              <a:gd name="connsiteX5" fmla="*/ 0 w 4758354"/>
              <a:gd name="connsiteY5"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354" h="6542706">
                <a:moveTo>
                  <a:pt x="0" y="0"/>
                </a:moveTo>
                <a:lnTo>
                  <a:pt x="4519792" y="0"/>
                </a:lnTo>
                <a:cubicBezTo>
                  <a:pt x="4634606" y="363091"/>
                  <a:pt x="4747892" y="1135536"/>
                  <a:pt x="4758331" y="2344310"/>
                </a:cubicBezTo>
                <a:cubicBezTo>
                  <a:pt x="4764665" y="3790682"/>
                  <a:pt x="3476096" y="5842865"/>
                  <a:pt x="2683041" y="6542598"/>
                </a:cubicBezTo>
                <a:lnTo>
                  <a:pt x="0" y="6542706"/>
                </a:lnTo>
                <a:lnTo>
                  <a:pt x="0" y="0"/>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5242560" y="1623202"/>
            <a:ext cx="5317491" cy="2636378"/>
          </a:xfrm>
        </p:spPr>
        <p:txBody>
          <a:bodyPr/>
          <a:lstStyle>
            <a:lvl1pPr marL="0" indent="0">
              <a:buNone/>
              <a:defRPr/>
            </a:lvl1pPr>
            <a:lvl2pPr>
              <a:buNone/>
              <a:defRPr/>
            </a:lvl2pPr>
            <a:lvl5pPr>
              <a:defRPr/>
            </a:lvl5pPr>
          </a:lstStyle>
          <a:p>
            <a:pPr lvl="0"/>
            <a:r>
              <a:rPr lang="sv-SE"/>
              <a:t>Skriv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CE301DB0-D17F-4836-AE1D-1A77F0510065}" type="datetimeFigureOut">
              <a:rPr lang="sv-SE" smtClean="0"/>
              <a:pPr/>
              <a:t>2026-09-23</a:t>
            </a:fld>
            <a:endParaRPr lang="sv-SE" sz="100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endParaRPr lang="sv-SE" sz="1000"/>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sv-SE" smtClean="0"/>
              <a:pPr/>
              <a:t>‹#›</a:t>
            </a:fld>
            <a:endParaRPr lang="sv-SE" sz="100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946263"/>
            <a:ext cx="3146742" cy="3031377"/>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5242560" y="535604"/>
            <a:ext cx="5317490" cy="935626"/>
          </a:xfrm>
        </p:spPr>
        <p:txBody>
          <a:bodyPr/>
          <a:lstStyle>
            <a:lvl1pPr>
              <a:defRPr/>
            </a:lvl1pPr>
          </a:lstStyle>
          <a:p>
            <a:r>
              <a:rPr lang="sv-SE"/>
              <a:t>Skriv rubrik</a:t>
            </a:r>
          </a:p>
        </p:txBody>
      </p:sp>
    </p:spTree>
    <p:extLst>
      <p:ext uri="{BB962C8B-B14F-4D97-AF65-F5344CB8AC3E}">
        <p14:creationId xmlns:p14="http://schemas.microsoft.com/office/powerpoint/2010/main" val="178494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ock: Bild, rubrik och text">
    <p:spTree>
      <p:nvGrpSpPr>
        <p:cNvPr id="1" name=""/>
        <p:cNvGrpSpPr/>
        <p:nvPr/>
      </p:nvGrpSpPr>
      <p:grpSpPr>
        <a:xfrm>
          <a:off x="0" y="0"/>
          <a:ext cx="0" cy="0"/>
          <a:chOff x="0" y="0"/>
          <a:chExt cx="0" cy="0"/>
        </a:xfrm>
      </p:grpSpPr>
      <p:sp>
        <p:nvSpPr>
          <p:cNvPr id="17" name="Rektangel 8">
            <a:extLst>
              <a:ext uri="{FF2B5EF4-FFF2-40B4-BE49-F238E27FC236}">
                <a16:creationId xmlns:a16="http://schemas.microsoft.com/office/drawing/2014/main" id="{77C455B8-A3D1-C32E-E921-DBEEC69F9D87}"/>
              </a:ext>
            </a:extLst>
          </p:cNvPr>
          <p:cNvSpPr/>
          <p:nvPr userDrawn="1"/>
        </p:nvSpPr>
        <p:spPr>
          <a:xfrm>
            <a:off x="155577" y="152400"/>
            <a:ext cx="4741654" cy="6542705"/>
          </a:xfrm>
          <a:custGeom>
            <a:avLst/>
            <a:gdLst>
              <a:gd name="connsiteX0" fmla="*/ 0 w 4336912"/>
              <a:gd name="connsiteY0" fmla="*/ 0 h 6542706"/>
              <a:gd name="connsiteX1" fmla="*/ 4336912 w 4336912"/>
              <a:gd name="connsiteY1" fmla="*/ 0 h 6542706"/>
              <a:gd name="connsiteX2" fmla="*/ 4336912 w 4336912"/>
              <a:gd name="connsiteY2" fmla="*/ 6542706 h 6542706"/>
              <a:gd name="connsiteX3" fmla="*/ 0 w 4336912"/>
              <a:gd name="connsiteY3" fmla="*/ 6542706 h 6542706"/>
              <a:gd name="connsiteX4" fmla="*/ 0 w 4336912"/>
              <a:gd name="connsiteY4" fmla="*/ 0 h 6542706"/>
              <a:gd name="connsiteX0" fmla="*/ 0 w 4336912"/>
              <a:gd name="connsiteY0" fmla="*/ 0 h 6542706"/>
              <a:gd name="connsiteX1" fmla="*/ 4336912 w 4336912"/>
              <a:gd name="connsiteY1" fmla="*/ 0 h 6542706"/>
              <a:gd name="connsiteX2" fmla="*/ 4328961 w 4336912"/>
              <a:gd name="connsiteY2" fmla="*/ 2694167 h 6542706"/>
              <a:gd name="connsiteX3" fmla="*/ 4336912 w 4336912"/>
              <a:gd name="connsiteY3" fmla="*/ 6542706 h 6542706"/>
              <a:gd name="connsiteX4" fmla="*/ 0 w 4336912"/>
              <a:gd name="connsiteY4" fmla="*/ 6542706 h 6542706"/>
              <a:gd name="connsiteX5" fmla="*/ 0 w 4336912"/>
              <a:gd name="connsiteY5" fmla="*/ 0 h 6542706"/>
              <a:gd name="connsiteX0" fmla="*/ 0 w 4718588"/>
              <a:gd name="connsiteY0" fmla="*/ 0 h 6542706"/>
              <a:gd name="connsiteX1" fmla="*/ 4336912 w 4718588"/>
              <a:gd name="connsiteY1" fmla="*/ 0 h 6542706"/>
              <a:gd name="connsiteX2" fmla="*/ 4718575 w 4718588"/>
              <a:gd name="connsiteY2" fmla="*/ 3417736 h 6542706"/>
              <a:gd name="connsiteX3" fmla="*/ 4336912 w 4718588"/>
              <a:gd name="connsiteY3" fmla="*/ 6542706 h 6542706"/>
              <a:gd name="connsiteX4" fmla="*/ 0 w 4718588"/>
              <a:gd name="connsiteY4" fmla="*/ 6542706 h 6542706"/>
              <a:gd name="connsiteX5" fmla="*/ 0 w 4718588"/>
              <a:gd name="connsiteY5" fmla="*/ 0 h 6542706"/>
              <a:gd name="connsiteX0" fmla="*/ 0 w 4718588"/>
              <a:gd name="connsiteY0" fmla="*/ 9277 h 6551983"/>
              <a:gd name="connsiteX1" fmla="*/ 3215778 w 4718588"/>
              <a:gd name="connsiteY1" fmla="*/ 0 h 6551983"/>
              <a:gd name="connsiteX2" fmla="*/ 4336912 w 4718588"/>
              <a:gd name="connsiteY2" fmla="*/ 9277 h 6551983"/>
              <a:gd name="connsiteX3" fmla="*/ 4718575 w 4718588"/>
              <a:gd name="connsiteY3" fmla="*/ 3427013 h 6551983"/>
              <a:gd name="connsiteX4" fmla="*/ 4336912 w 4718588"/>
              <a:gd name="connsiteY4" fmla="*/ 6551983 h 6551983"/>
              <a:gd name="connsiteX5" fmla="*/ 0 w 4718588"/>
              <a:gd name="connsiteY5" fmla="*/ 6551983 h 6551983"/>
              <a:gd name="connsiteX6" fmla="*/ 0 w 4718588"/>
              <a:gd name="connsiteY6"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60745"/>
              <a:gd name="connsiteY0" fmla="*/ 9277 h 6551983"/>
              <a:gd name="connsiteX1" fmla="*/ 3215778 w 4760745"/>
              <a:gd name="connsiteY1" fmla="*/ 0 h 6551983"/>
              <a:gd name="connsiteX2" fmla="*/ 4718575 w 4760745"/>
              <a:gd name="connsiteY2" fmla="*/ 3427013 h 6551983"/>
              <a:gd name="connsiteX3" fmla="*/ 4336912 w 4760745"/>
              <a:gd name="connsiteY3" fmla="*/ 6551983 h 6551983"/>
              <a:gd name="connsiteX4" fmla="*/ 0 w 4760745"/>
              <a:gd name="connsiteY4" fmla="*/ 6551983 h 6551983"/>
              <a:gd name="connsiteX5" fmla="*/ 0 w 4760745"/>
              <a:gd name="connsiteY5" fmla="*/ 9277 h 6551983"/>
              <a:gd name="connsiteX0" fmla="*/ 0 w 4793930"/>
              <a:gd name="connsiteY0" fmla="*/ 9277 h 6551983"/>
              <a:gd name="connsiteX1" fmla="*/ 3215778 w 4793930"/>
              <a:gd name="connsiteY1" fmla="*/ 0 h 6551983"/>
              <a:gd name="connsiteX2" fmla="*/ 4718575 w 4793930"/>
              <a:gd name="connsiteY2" fmla="*/ 3427013 h 6551983"/>
              <a:gd name="connsiteX3" fmla="*/ 4336912 w 4793930"/>
              <a:gd name="connsiteY3" fmla="*/ 6551983 h 6551983"/>
              <a:gd name="connsiteX4" fmla="*/ 0 w 4793930"/>
              <a:gd name="connsiteY4" fmla="*/ 6551983 h 6551983"/>
              <a:gd name="connsiteX5" fmla="*/ 0 w 47939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657688"/>
              <a:gd name="connsiteY0" fmla="*/ 9277 h 6551983"/>
              <a:gd name="connsiteX1" fmla="*/ 3215778 w 4657688"/>
              <a:gd name="connsiteY1" fmla="*/ 0 h 6551983"/>
              <a:gd name="connsiteX2" fmla="*/ 4623159 w 4657688"/>
              <a:gd name="connsiteY2" fmla="*/ 3466770 h 6551983"/>
              <a:gd name="connsiteX3" fmla="*/ 4336912 w 4657688"/>
              <a:gd name="connsiteY3" fmla="*/ 6551983 h 6551983"/>
              <a:gd name="connsiteX4" fmla="*/ 0 w 4657688"/>
              <a:gd name="connsiteY4" fmla="*/ 6551983 h 6551983"/>
              <a:gd name="connsiteX5" fmla="*/ 0 w 4657688"/>
              <a:gd name="connsiteY5" fmla="*/ 9277 h 6551983"/>
              <a:gd name="connsiteX0" fmla="*/ 0 w 4731301"/>
              <a:gd name="connsiteY0" fmla="*/ 9277 h 6551983"/>
              <a:gd name="connsiteX1" fmla="*/ 3215778 w 4731301"/>
              <a:gd name="connsiteY1" fmla="*/ 0 h 6551983"/>
              <a:gd name="connsiteX2" fmla="*/ 4710624 w 4731301"/>
              <a:gd name="connsiteY2" fmla="*/ 3498575 h 6551983"/>
              <a:gd name="connsiteX3" fmla="*/ 4336912 w 4731301"/>
              <a:gd name="connsiteY3" fmla="*/ 6551983 h 6551983"/>
              <a:gd name="connsiteX4" fmla="*/ 0 w 4731301"/>
              <a:gd name="connsiteY4" fmla="*/ 6551983 h 6551983"/>
              <a:gd name="connsiteX5" fmla="*/ 0 w 4731301"/>
              <a:gd name="connsiteY5" fmla="*/ 9277 h 6551983"/>
              <a:gd name="connsiteX0" fmla="*/ 0 w 4740728"/>
              <a:gd name="connsiteY0" fmla="*/ 9277 h 6551983"/>
              <a:gd name="connsiteX1" fmla="*/ 3215778 w 4740728"/>
              <a:gd name="connsiteY1" fmla="*/ 0 h 6551983"/>
              <a:gd name="connsiteX2" fmla="*/ 4710624 w 4740728"/>
              <a:gd name="connsiteY2" fmla="*/ 3498575 h 6551983"/>
              <a:gd name="connsiteX3" fmla="*/ 4336912 w 4740728"/>
              <a:gd name="connsiteY3" fmla="*/ 6551983 h 6551983"/>
              <a:gd name="connsiteX4" fmla="*/ 0 w 4740728"/>
              <a:gd name="connsiteY4" fmla="*/ 6551983 h 6551983"/>
              <a:gd name="connsiteX5" fmla="*/ 0 w 4740728"/>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41654"/>
              <a:gd name="connsiteY0" fmla="*/ 9277 h 6551983"/>
              <a:gd name="connsiteX1" fmla="*/ 3215778 w 4741654"/>
              <a:gd name="connsiteY1" fmla="*/ 0 h 6551983"/>
              <a:gd name="connsiteX2" fmla="*/ 4710624 w 4741654"/>
              <a:gd name="connsiteY2" fmla="*/ 3498575 h 6551983"/>
              <a:gd name="connsiteX3" fmla="*/ 4336912 w 4741654"/>
              <a:gd name="connsiteY3" fmla="*/ 6551983 h 6551983"/>
              <a:gd name="connsiteX4" fmla="*/ 0 w 4741654"/>
              <a:gd name="connsiteY4" fmla="*/ 6551983 h 6551983"/>
              <a:gd name="connsiteX5" fmla="*/ 0 w 4741654"/>
              <a:gd name="connsiteY5" fmla="*/ 9277 h 655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6551983">
                <a:moveTo>
                  <a:pt x="0" y="9277"/>
                </a:moveTo>
                <a:lnTo>
                  <a:pt x="3215778" y="0"/>
                </a:lnTo>
                <a:cubicBezTo>
                  <a:pt x="4265351" y="1372926"/>
                  <a:pt x="4567501" y="2292627"/>
                  <a:pt x="4710624" y="3498575"/>
                </a:cubicBezTo>
                <a:cubicBezTo>
                  <a:pt x="4800738" y="4789374"/>
                  <a:pt x="4700022" y="5356601"/>
                  <a:pt x="4336912" y="6551983"/>
                </a:cubicBezTo>
                <a:lnTo>
                  <a:pt x="0" y="6551983"/>
                </a:lnTo>
                <a:lnTo>
                  <a:pt x="0" y="927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1" name="Frihandsfigur: Form 20">
            <a:extLst>
              <a:ext uri="{FF2B5EF4-FFF2-40B4-BE49-F238E27FC236}">
                <a16:creationId xmlns:a16="http://schemas.microsoft.com/office/drawing/2014/main" id="{40964836-2192-08FE-33A0-4F601D90315B}"/>
              </a:ext>
            </a:extLst>
          </p:cNvPr>
          <p:cNvSpPr/>
          <p:nvPr userDrawn="1"/>
        </p:nvSpPr>
        <p:spPr>
          <a:xfrm>
            <a:off x="155576" y="152400"/>
            <a:ext cx="11880850" cy="2173357"/>
          </a:xfrm>
          <a:custGeom>
            <a:avLst/>
            <a:gdLst>
              <a:gd name="connsiteX0" fmla="*/ 0 w 11880850"/>
              <a:gd name="connsiteY0" fmla="*/ 0 h 2173357"/>
              <a:gd name="connsiteX1" fmla="*/ 10805124 w 11880850"/>
              <a:gd name="connsiteY1" fmla="*/ 0 h 2173357"/>
              <a:gd name="connsiteX2" fmla="*/ 10805124 w 11880850"/>
              <a:gd name="connsiteY2" fmla="*/ 1102523 h 2173357"/>
              <a:gd name="connsiteX3" fmla="*/ 11880849 w 11880850"/>
              <a:gd name="connsiteY3" fmla="*/ 1102523 h 2173357"/>
              <a:gd name="connsiteX4" fmla="*/ 11880849 w 11880850"/>
              <a:gd name="connsiteY4" fmla="*/ 0 h 2173357"/>
              <a:gd name="connsiteX5" fmla="*/ 11880850 w 11880850"/>
              <a:gd name="connsiteY5" fmla="*/ 0 h 2173357"/>
              <a:gd name="connsiteX6" fmla="*/ 11880850 w 11880850"/>
              <a:gd name="connsiteY6" fmla="*/ 2173357 h 2173357"/>
              <a:gd name="connsiteX7" fmla="*/ 0 w 11880850"/>
              <a:gd name="connsiteY7" fmla="*/ 2173357 h 217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2173357">
                <a:moveTo>
                  <a:pt x="0" y="0"/>
                </a:moveTo>
                <a:lnTo>
                  <a:pt x="10805124" y="0"/>
                </a:lnTo>
                <a:lnTo>
                  <a:pt x="10805124" y="1102523"/>
                </a:lnTo>
                <a:lnTo>
                  <a:pt x="11880849" y="1102523"/>
                </a:lnTo>
                <a:lnTo>
                  <a:pt x="11880849" y="0"/>
                </a:lnTo>
                <a:lnTo>
                  <a:pt x="11880850" y="0"/>
                </a:lnTo>
                <a:lnTo>
                  <a:pt x="11880850" y="2173357"/>
                </a:lnTo>
                <a:lnTo>
                  <a:pt x="0" y="217335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2" name="Platshållare för bild 11">
            <a:extLst>
              <a:ext uri="{FF2B5EF4-FFF2-40B4-BE49-F238E27FC236}">
                <a16:creationId xmlns:a16="http://schemas.microsoft.com/office/drawing/2014/main" id="{B0CE3C5F-CD93-E59D-DCB9-D37495A42058}"/>
              </a:ext>
            </a:extLst>
          </p:cNvPr>
          <p:cNvSpPr>
            <a:spLocks noGrp="1"/>
          </p:cNvSpPr>
          <p:nvPr>
            <p:ph type="pic" sz="quarter" idx="13"/>
          </p:nvPr>
        </p:nvSpPr>
        <p:spPr>
          <a:xfrm>
            <a:off x="155577" y="2325757"/>
            <a:ext cx="4741654" cy="4369348"/>
          </a:xfrm>
          <a:custGeom>
            <a:avLst/>
            <a:gdLst>
              <a:gd name="connsiteX0" fmla="*/ 0 w 4741654"/>
              <a:gd name="connsiteY0" fmla="*/ 0 h 4369348"/>
              <a:gd name="connsiteX1" fmla="*/ 4434481 w 4741654"/>
              <a:gd name="connsiteY1" fmla="*/ 0 h 4369348"/>
              <a:gd name="connsiteX2" fmla="*/ 4451493 w 4741654"/>
              <a:gd name="connsiteY2" fmla="*/ 47143 h 4369348"/>
              <a:gd name="connsiteX3" fmla="*/ 4710624 w 4741654"/>
              <a:gd name="connsiteY3" fmla="*/ 1320264 h 4369348"/>
              <a:gd name="connsiteX4" fmla="*/ 4336912 w 4741654"/>
              <a:gd name="connsiteY4" fmla="*/ 4369348 h 4369348"/>
              <a:gd name="connsiteX5" fmla="*/ 0 w 4741654"/>
              <a:gd name="connsiteY5" fmla="*/ 4369348 h 4369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4369348">
                <a:moveTo>
                  <a:pt x="0" y="0"/>
                </a:moveTo>
                <a:lnTo>
                  <a:pt x="4434481" y="0"/>
                </a:lnTo>
                <a:lnTo>
                  <a:pt x="4451493" y="47143"/>
                </a:lnTo>
                <a:cubicBezTo>
                  <a:pt x="4580919" y="457280"/>
                  <a:pt x="4656953" y="868674"/>
                  <a:pt x="4710624" y="1320264"/>
                </a:cubicBezTo>
                <a:cubicBezTo>
                  <a:pt x="4800738" y="2609235"/>
                  <a:pt x="4700022" y="3175659"/>
                  <a:pt x="4336912" y="4369348"/>
                </a:cubicBezTo>
                <a:lnTo>
                  <a:pt x="0" y="4369348"/>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EB4BEA26-4DB0-387E-F053-B39659F93959}"/>
              </a:ext>
            </a:extLst>
          </p:cNvPr>
          <p:cNvSpPr>
            <a:spLocks noGrp="1"/>
          </p:cNvSpPr>
          <p:nvPr>
            <p:ph type="title" hasCustomPrompt="1"/>
          </p:nvPr>
        </p:nvSpPr>
        <p:spPr>
          <a:xfrm>
            <a:off x="5316324" y="1028586"/>
            <a:ext cx="5243726" cy="1102524"/>
          </a:xfrm>
        </p:spPr>
        <p:txBody>
          <a:bodyPr anchor="b"/>
          <a:lstStyle>
            <a:lvl1pPr>
              <a:defRPr/>
            </a:lvl1pPr>
          </a:lstStyle>
          <a:p>
            <a:r>
              <a:rPr lang="sv-SE"/>
              <a:t>Skriv text</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3" name="Platshållare för text 16">
            <a:extLst>
              <a:ext uri="{FF2B5EF4-FFF2-40B4-BE49-F238E27FC236}">
                <a16:creationId xmlns:a16="http://schemas.microsoft.com/office/drawing/2014/main" id="{429023E8-A7E7-F4C7-5E6D-668B31B063F7}"/>
              </a:ext>
            </a:extLst>
          </p:cNvPr>
          <p:cNvSpPr>
            <a:spLocks noGrp="1"/>
          </p:cNvSpPr>
          <p:nvPr>
            <p:ph type="body" sz="quarter" idx="14" hasCustomPrompt="1"/>
          </p:nvPr>
        </p:nvSpPr>
        <p:spPr>
          <a:xfrm>
            <a:off x="5316324" y="2522220"/>
            <a:ext cx="5243727" cy="3499168"/>
          </a:xfrm>
        </p:spPr>
        <p:txBody>
          <a:bodyPr/>
          <a:lstStyle>
            <a:lvl1pPr>
              <a:defRPr/>
            </a:lvl1pPr>
            <a:lvl5pPr>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818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lutsida 1">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r>
              <a:rPr lang="sv-SE" sz="3400" b="1">
                <a:solidFill>
                  <a:schemeClr val="tx1"/>
                </a:solidFill>
              </a:rPr>
              <a:t>Vid frågor kontakta Givarservice</a:t>
            </a:r>
          </a:p>
          <a:p>
            <a:pPr algn="l"/>
            <a:r>
              <a:rPr lang="sv-SE" sz="2400">
                <a:solidFill>
                  <a:schemeClr val="tx1"/>
                </a:solidFill>
              </a:rPr>
              <a:t>Besök webben för mer information </a:t>
            </a:r>
            <a:r>
              <a:rPr lang="sv-SE" sz="2400" b="1" i="0">
                <a:solidFill>
                  <a:schemeClr val="tx1"/>
                </a:solidFill>
              </a:rPr>
              <a:t>svenskakyrkan.se/act</a:t>
            </a:r>
            <a:r>
              <a:rPr lang="sv-SE" sz="2400" i="1">
                <a:solidFill>
                  <a:schemeClr val="tx1"/>
                </a:solidFill>
              </a:rPr>
              <a:t> </a:t>
            </a: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Tree>
    <p:extLst>
      <p:ext uri="{BB962C8B-B14F-4D97-AF65-F5344CB8AC3E}">
        <p14:creationId xmlns:p14="http://schemas.microsoft.com/office/powerpoint/2010/main" val="4316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lutsida 2">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endParaRPr lang="sv-SE" sz="2400" i="1">
              <a:solidFill>
                <a:schemeClr val="tx1"/>
              </a:solidFill>
            </a:endParaRP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
        <p:nvSpPr>
          <p:cNvPr id="4" name="Platshållare för text 16">
            <a:extLst>
              <a:ext uri="{FF2B5EF4-FFF2-40B4-BE49-F238E27FC236}">
                <a16:creationId xmlns:a16="http://schemas.microsoft.com/office/drawing/2014/main" id="{A027D284-0286-B632-DBBB-4300B3B67A08}"/>
              </a:ext>
            </a:extLst>
          </p:cNvPr>
          <p:cNvSpPr>
            <a:spLocks noGrp="1"/>
          </p:cNvSpPr>
          <p:nvPr>
            <p:ph type="body" sz="quarter" idx="15" hasCustomPrompt="1"/>
          </p:nvPr>
        </p:nvSpPr>
        <p:spPr>
          <a:xfrm>
            <a:off x="731838" y="4945869"/>
            <a:ext cx="5317491" cy="1341552"/>
          </a:xfrm>
        </p:spPr>
        <p:txBody>
          <a:bodyPr anchor="ctr"/>
          <a:lstStyle>
            <a:lvl1pPr>
              <a:spcBef>
                <a:spcPts val="0"/>
              </a:spcBef>
              <a:buNone/>
              <a:defRPr/>
            </a:lvl1pPr>
            <a:lvl2pPr>
              <a:buNone/>
              <a:defRPr/>
            </a:lvl2pPr>
            <a:lvl5pPr>
              <a:defRPr/>
            </a:lvl5pPr>
          </a:lstStyle>
          <a:p>
            <a:pPr lvl="0"/>
            <a:r>
              <a:rPr lang="sv-SE"/>
              <a:t>Skriv text</a:t>
            </a:r>
          </a:p>
        </p:txBody>
      </p:sp>
    </p:spTree>
    <p:extLst>
      <p:ext uri="{BB962C8B-B14F-4D97-AF65-F5344CB8AC3E}">
        <p14:creationId xmlns:p14="http://schemas.microsoft.com/office/powerpoint/2010/main" val="258364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59814F83-1FBB-866B-2636-5A62E762C5BB}"/>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en-US" noProof="0"/>
              <a:t>Write title</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0"/>
            <a:ext cx="4421348" cy="2305373"/>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a:t>Write sub title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D9478284-4C0B-4399-A9A7-6CF6784B92E7}"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pic>
        <p:nvPicPr>
          <p:cNvPr id="7" name="Bildobjekt 6" descr="En bild som visar text, Teckensnitt, logotyp, Grafik&#10;&#10;AI-genererat innehåll kan vara felaktigt.">
            <a:extLst>
              <a:ext uri="{FF2B5EF4-FFF2-40B4-BE49-F238E27FC236}">
                <a16:creationId xmlns:a16="http://schemas.microsoft.com/office/drawing/2014/main" id="{3220230A-114F-1D27-B02B-E7FBE6CF34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2966014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Full-page image and text (black)">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381301D9-98D4-4DEA-A049-B3902DFFE17B}"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92D245D-99AB-7190-E048-A4E03FDCFBEB}"/>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C3D6300E-3C5C-0843-7AF4-6BED59B63E6A}"/>
              </a:ext>
            </a:extLst>
          </p:cNvPr>
          <p:cNvSpPr>
            <a:spLocks noGrp="1"/>
          </p:cNvSpPr>
          <p:nvPr>
            <p:ph type="title" hasCustomPrompt="1"/>
          </p:nvPr>
        </p:nvSpPr>
        <p:spPr>
          <a:xfrm>
            <a:off x="731838" y="535604"/>
            <a:ext cx="5001052" cy="935626"/>
          </a:xfrm>
        </p:spPr>
        <p:txBody>
          <a:bodyPr/>
          <a:lstStyle>
            <a:lvl1pPr>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576859C-2EB0-BE0C-769B-2548E27F78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83940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Full-page imag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2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5093D677-050F-4121-89F6-21CDF76CBA25}" type="datetime1">
              <a:rPr lang="en-US" smtClean="0"/>
              <a:t>9/23/2026</a:t>
            </a:fld>
            <a:endParaRPr lang="en-US"/>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smtClean="0"/>
              <a:t>‹#›</a:t>
            </a:fld>
            <a:endParaRPr lang="en-US"/>
          </a:p>
        </p:txBody>
      </p:sp>
      <p:pic>
        <p:nvPicPr>
          <p:cNvPr id="3" name="Bildobjekt 2" descr="En bild som visar text, Teckensnitt, logotyp, Grafik&#10;&#10;AI-genererat innehåll kan vara felaktigt.">
            <a:extLst>
              <a:ext uri="{FF2B5EF4-FFF2-40B4-BE49-F238E27FC236}">
                <a16:creationId xmlns:a16="http://schemas.microsoft.com/office/drawing/2014/main" id="{88D48079-CE2E-3039-7DE2-B95E98A490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27262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Full-page image and text (yellow/whit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BF2C568-7534-4B00-AA9E-D03DE2426867}" type="datetime1">
              <a:rPr lang="en-US" noProof="0" smtClean="0"/>
              <a:t>9/23/2026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ECE1489-C78D-AD8E-55FE-4986A0B1B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240720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Five images with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96C3D864-F59E-4F6C-8368-036D3F5B0742}" type="datetime1">
              <a:rPr lang="en-US" noProof="0" smtClean="0"/>
              <a:t>9/23/2026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en-US" noProof="0"/>
              <a:t>Write title</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hasCustomPrompt="1"/>
          </p:nvPr>
        </p:nvSpPr>
        <p:spPr>
          <a:xfrm>
            <a:off x="751293"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hasCustomPrompt="1"/>
          </p:nvPr>
        </p:nvSpPr>
        <p:spPr>
          <a:xfrm>
            <a:off x="2917319"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hasCustomPrompt="1"/>
          </p:nvPr>
        </p:nvSpPr>
        <p:spPr>
          <a:xfrm>
            <a:off x="5061000"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hasCustomPrompt="1"/>
          </p:nvPr>
        </p:nvSpPr>
        <p:spPr>
          <a:xfrm>
            <a:off x="7204681"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hasCustomPrompt="1"/>
          </p:nvPr>
        </p:nvSpPr>
        <p:spPr>
          <a:xfrm>
            <a:off x="9370707"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en-US" noProof="0"/>
              <a:t>Write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en-US" noProof="0"/>
              <a:t>Write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en-US" noProof="0"/>
              <a:t>Write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en-US" noProof="0"/>
              <a:t>Write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en-US" noProof="0"/>
              <a:t>Write text</a:t>
            </a:r>
          </a:p>
        </p:txBody>
      </p:sp>
    </p:spTree>
    <p:extLst>
      <p:ext uri="{BB962C8B-B14F-4D97-AF65-F5344CB8AC3E}">
        <p14:creationId xmlns:p14="http://schemas.microsoft.com/office/powerpoint/2010/main" val="1647461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DEF319-7A52-2B3A-2F49-093FC8939A1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45C40F3-5B10-BA2E-136B-69FA69F257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90AE1E4-CE8C-9563-81D5-D5C628D666F2}"/>
              </a:ext>
            </a:extLst>
          </p:cNvPr>
          <p:cNvSpPr>
            <a:spLocks noGrp="1"/>
          </p:cNvSpPr>
          <p:nvPr>
            <p:ph type="dt" sz="half" idx="10"/>
          </p:nvPr>
        </p:nvSpPr>
        <p:spPr/>
        <p:txBody>
          <a:bodyPr/>
          <a:lstStyle/>
          <a:p>
            <a:fld id="{F2332C6F-F37B-4A3D-94D0-A8C182D504CC}" type="datetimeFigureOut">
              <a:rPr lang="sv-SE" smtClean="0"/>
              <a:t>2026-09-23</a:t>
            </a:fld>
            <a:endParaRPr lang="sv-SE"/>
          </a:p>
        </p:txBody>
      </p:sp>
      <p:sp>
        <p:nvSpPr>
          <p:cNvPr id="5" name="Platshållare för sidfot 4">
            <a:extLst>
              <a:ext uri="{FF2B5EF4-FFF2-40B4-BE49-F238E27FC236}">
                <a16:creationId xmlns:a16="http://schemas.microsoft.com/office/drawing/2014/main" id="{1BBD575B-AB88-D4A3-AF13-B5F814E1FD7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9892266-00F8-5983-3583-256654E98CAC}"/>
              </a:ext>
            </a:extLst>
          </p:cNvPr>
          <p:cNvSpPr>
            <a:spLocks noGrp="1"/>
          </p:cNvSpPr>
          <p:nvPr>
            <p:ph type="sldNum" sz="quarter" idx="12"/>
          </p:nvPr>
        </p:nvSpPr>
        <p:spPr/>
        <p:txBody>
          <a:bodyPr/>
          <a:lstStyle/>
          <a:p>
            <a:fld id="{8CE52A28-C726-4286-BA37-CBCCD261AA24}" type="slidenum">
              <a:rPr lang="sv-SE" smtClean="0"/>
              <a:t>‹#›</a:t>
            </a:fld>
            <a:endParaRPr lang="sv-SE"/>
          </a:p>
        </p:txBody>
      </p:sp>
    </p:spTree>
    <p:extLst>
      <p:ext uri="{BB962C8B-B14F-4D97-AF65-F5344CB8AC3E}">
        <p14:creationId xmlns:p14="http://schemas.microsoft.com/office/powerpoint/2010/main" val="2289131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9" Type="http://schemas.openxmlformats.org/officeDocument/2006/relationships/theme" Target="../theme/theme2.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slideLayout" Target="../slideLayouts/slideLayout71.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slideLayout" Target="../slideLayouts/slideLayout70.xml"/><Relationship Id="rId40" Type="http://schemas.openxmlformats.org/officeDocument/2006/relationships/image" Target="../media/image3.pn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slideLayout" Target="../slideLayouts/slideLayout69.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32DA8AC-E73E-AC6C-157D-EE679337B850}"/>
              </a:ext>
            </a:extLst>
          </p:cNvPr>
          <p:cNvSpPr/>
          <p:nvPr userDrawn="1"/>
        </p:nvSpPr>
        <p:spPr>
          <a:xfrm>
            <a:off x="155575" y="152400"/>
            <a:ext cx="11880850" cy="65532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Platshållare för rubrik 1">
            <a:extLst>
              <a:ext uri="{FF2B5EF4-FFF2-40B4-BE49-F238E27FC236}">
                <a16:creationId xmlns:a16="http://schemas.microsoft.com/office/drawing/2014/main" id="{7BDF418E-3126-FA1E-C490-02C0B1118088}"/>
              </a:ext>
            </a:extLst>
          </p:cNvPr>
          <p:cNvSpPr>
            <a:spLocks noGrp="1"/>
          </p:cNvSpPr>
          <p:nvPr>
            <p:ph type="title"/>
          </p:nvPr>
        </p:nvSpPr>
        <p:spPr>
          <a:xfrm>
            <a:off x="731838" y="535604"/>
            <a:ext cx="9828212" cy="935626"/>
          </a:xfrm>
          <a:prstGeom prst="rect">
            <a:avLst/>
          </a:prstGeom>
        </p:spPr>
        <p:txBody>
          <a:bodyPr vert="horz" lIns="0" tIns="0" rIns="0" bIns="0" rtlCol="0" anchor="b">
            <a:noAutofit/>
          </a:bodyPr>
          <a:lstStyle/>
          <a:p>
            <a:r>
              <a:rPr lang="en-US" noProof="0"/>
              <a:t>Write title</a:t>
            </a:r>
          </a:p>
        </p:txBody>
      </p:sp>
      <p:sp>
        <p:nvSpPr>
          <p:cNvPr id="3" name="Platshållare för text 2">
            <a:extLst>
              <a:ext uri="{FF2B5EF4-FFF2-40B4-BE49-F238E27FC236}">
                <a16:creationId xmlns:a16="http://schemas.microsoft.com/office/drawing/2014/main" id="{495E0DE2-2BCB-3BDC-54D8-E3AADF60D7F8}"/>
              </a:ext>
            </a:extLst>
          </p:cNvPr>
          <p:cNvSpPr>
            <a:spLocks noGrp="1"/>
          </p:cNvSpPr>
          <p:nvPr>
            <p:ph type="body" idx="1"/>
          </p:nvPr>
        </p:nvSpPr>
        <p:spPr>
          <a:xfrm>
            <a:off x="731838" y="1720359"/>
            <a:ext cx="9828212" cy="4301029"/>
          </a:xfrm>
          <a:prstGeom prst="rect">
            <a:avLst/>
          </a:prstGeom>
        </p:spPr>
        <p:txBody>
          <a:bodyPr vert="horz" lIns="0" tIns="0" rIns="0" bIns="0" rtlCol="0">
            <a:noAutofit/>
          </a:body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460250FF-21C0-55F3-ADDA-B5CF3DCDF40A}"/>
              </a:ext>
            </a:extLst>
          </p:cNvPr>
          <p:cNvSpPr>
            <a:spLocks noGrp="1"/>
          </p:cNvSpPr>
          <p:nvPr>
            <p:ph type="dt" sz="half" idx="2"/>
          </p:nvPr>
        </p:nvSpPr>
        <p:spPr>
          <a:xfrm>
            <a:off x="7816850" y="6356351"/>
            <a:ext cx="2743200" cy="261426"/>
          </a:xfrm>
          <a:prstGeom prst="rect">
            <a:avLst/>
          </a:prstGeom>
        </p:spPr>
        <p:txBody>
          <a:bodyPr vert="horz" lIns="0" tIns="0" rIns="0" bIns="0" rtlCol="0" anchor="ctr"/>
          <a:lstStyle>
            <a:lvl1pPr algn="r">
              <a:defRPr sz="1000">
                <a:solidFill>
                  <a:schemeClr val="tx1"/>
                </a:solidFill>
              </a:defRPr>
            </a:lvl1pPr>
          </a:lstStyle>
          <a:p>
            <a:fld id="{099697DF-276A-4E54-BAA6-DA015F7206D1}" type="datetime1">
              <a:rPr lang="en-US" noProof="0" smtClean="0"/>
              <a:t>9/23/2026</a:t>
            </a:fld>
            <a:endParaRPr lang="en-US" sz="1000" noProof="0"/>
          </a:p>
        </p:txBody>
      </p:sp>
      <p:sp>
        <p:nvSpPr>
          <p:cNvPr id="5" name="Platshållare för sidfot 4">
            <a:extLst>
              <a:ext uri="{FF2B5EF4-FFF2-40B4-BE49-F238E27FC236}">
                <a16:creationId xmlns:a16="http://schemas.microsoft.com/office/drawing/2014/main" id="{7038D9A5-E2E8-3B41-F154-97BA02B6432A}"/>
              </a:ext>
            </a:extLst>
          </p:cNvPr>
          <p:cNvSpPr>
            <a:spLocks noGrp="1"/>
          </p:cNvSpPr>
          <p:nvPr>
            <p:ph type="ftr" sz="quarter" idx="3"/>
          </p:nvPr>
        </p:nvSpPr>
        <p:spPr>
          <a:xfrm>
            <a:off x="731838" y="6356351"/>
            <a:ext cx="4114800" cy="261426"/>
          </a:xfrm>
          <a:prstGeom prst="rect">
            <a:avLst/>
          </a:prstGeom>
        </p:spPr>
        <p:txBody>
          <a:bodyPr vert="horz" lIns="0" tIns="0" rIns="0" bIns="0" rtlCol="0" anchor="ctr"/>
          <a:lstStyle>
            <a:lvl1pPr algn="l">
              <a:defRPr sz="1000">
                <a:solidFill>
                  <a:schemeClr val="tx1"/>
                </a:solidFill>
              </a:defRPr>
            </a:lvl1pPr>
          </a:lstStyle>
          <a:p>
            <a:r>
              <a:rPr lang="en-US" noProof="0"/>
              <a:t>Text</a:t>
            </a:r>
            <a:endParaRPr lang="en-US" sz="1000" noProof="0"/>
          </a:p>
        </p:txBody>
      </p:sp>
      <p:sp>
        <p:nvSpPr>
          <p:cNvPr id="6" name="Platshållare för bildnummer 5">
            <a:extLst>
              <a:ext uri="{FF2B5EF4-FFF2-40B4-BE49-F238E27FC236}">
                <a16:creationId xmlns:a16="http://schemas.microsoft.com/office/drawing/2014/main" id="{0E205B3B-519F-248E-3919-D0AD9F936C1F}"/>
              </a:ext>
            </a:extLst>
          </p:cNvPr>
          <p:cNvSpPr>
            <a:spLocks noGrp="1"/>
          </p:cNvSpPr>
          <p:nvPr>
            <p:ph type="sldNum" sz="quarter" idx="4"/>
          </p:nvPr>
        </p:nvSpPr>
        <p:spPr>
          <a:xfrm>
            <a:off x="11378250" y="6356351"/>
            <a:ext cx="451442" cy="261426"/>
          </a:xfrm>
          <a:prstGeom prst="rect">
            <a:avLst/>
          </a:prstGeom>
        </p:spPr>
        <p:txBody>
          <a:bodyPr vert="horz" lIns="0" tIns="0" rIns="0" bIns="0" rtlCol="0" anchor="ctr"/>
          <a:lstStyle>
            <a:lvl1pPr algn="r">
              <a:defRPr sz="1000">
                <a:solidFill>
                  <a:schemeClr val="tx1"/>
                </a:solidFill>
              </a:defRPr>
            </a:lvl1pPr>
          </a:lstStyle>
          <a:p>
            <a:fld id="{6C8ACD64-223D-4F87-8446-ED9C3AEBED7D}" type="slidenum">
              <a:rPr lang="en-US" noProof="0" smtClean="0"/>
              <a:pPr/>
              <a:t>‹#›</a:t>
            </a:fld>
            <a:endParaRPr lang="en-US" sz="1000" noProof="0"/>
          </a:p>
        </p:txBody>
      </p:sp>
      <p:sp>
        <p:nvSpPr>
          <p:cNvPr id="13" name="Rektangel 7" hidden="1">
            <a:extLst>
              <a:ext uri="{FF2B5EF4-FFF2-40B4-BE49-F238E27FC236}">
                <a16:creationId xmlns:a16="http://schemas.microsoft.com/office/drawing/2014/main" id="{F2284D32-E49C-0EC7-9891-1F7B45DAC5E2}"/>
              </a:ext>
            </a:extLst>
          </p:cNvPr>
          <p:cNvSpPr/>
          <p:nvPr userDrawn="1"/>
        </p:nvSpPr>
        <p:spPr>
          <a:xfrm>
            <a:off x="6129949" y="152400"/>
            <a:ext cx="5906476" cy="6553200"/>
          </a:xfrm>
          <a:custGeom>
            <a:avLst/>
            <a:gdLst>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0 h 6553200"/>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0 w 6077327"/>
              <a:gd name="connsiteY5" fmla="*/ 0 h 6553200"/>
              <a:gd name="connsiteX0" fmla="*/ 2409987 w 6077327"/>
              <a:gd name="connsiteY0" fmla="*/ 426203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09987 w 6077327"/>
              <a:gd name="connsiteY5" fmla="*/ 426203 h 6553200"/>
              <a:gd name="connsiteX0" fmla="*/ 2417736 w 6077327"/>
              <a:gd name="connsiteY0" fmla="*/ 7748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17736 w 6077327"/>
              <a:gd name="connsiteY5"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541722 w 6077327"/>
              <a:gd name="connsiteY0" fmla="*/ 133285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541722 w 6077327"/>
              <a:gd name="connsiteY6" fmla="*/ 1332853 h 6553200"/>
              <a:gd name="connsiteX0" fmla="*/ 0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106846 w 5742471"/>
              <a:gd name="connsiteY0" fmla="*/ 3202983 h 6553200"/>
              <a:gd name="connsiteX1" fmla="*/ 4678846 w 5742471"/>
              <a:gd name="connsiteY1" fmla="*/ 10332 h 6553200"/>
              <a:gd name="connsiteX2" fmla="*/ 5742471 w 5742471"/>
              <a:gd name="connsiteY2" fmla="*/ 0 h 6553200"/>
              <a:gd name="connsiteX3" fmla="*/ 5742471 w 5742471"/>
              <a:gd name="connsiteY3" fmla="*/ 6553200 h 6553200"/>
              <a:gd name="connsiteX4" fmla="*/ 37103 w 5742471"/>
              <a:gd name="connsiteY4" fmla="*/ 6553200 h 6553200"/>
              <a:gd name="connsiteX5" fmla="*/ 106846 w 5742471"/>
              <a:gd name="connsiteY5" fmla="*/ 3202983 h 6553200"/>
              <a:gd name="connsiteX0" fmla="*/ 70935 w 5706560"/>
              <a:gd name="connsiteY0" fmla="*/ 3202983 h 6553200"/>
              <a:gd name="connsiteX1" fmla="*/ 4642935 w 5706560"/>
              <a:gd name="connsiteY1" fmla="*/ 10332 h 6553200"/>
              <a:gd name="connsiteX2" fmla="*/ 5706560 w 5706560"/>
              <a:gd name="connsiteY2" fmla="*/ 0 h 6553200"/>
              <a:gd name="connsiteX3" fmla="*/ 5706560 w 5706560"/>
              <a:gd name="connsiteY3" fmla="*/ 6553200 h 6553200"/>
              <a:gd name="connsiteX4" fmla="*/ 256914 w 5706560"/>
              <a:gd name="connsiteY4" fmla="*/ 6553200 h 6553200"/>
              <a:gd name="connsiteX5" fmla="*/ 70935 w 5706560"/>
              <a:gd name="connsiteY5" fmla="*/ 3202983 h 6553200"/>
              <a:gd name="connsiteX0" fmla="*/ 90112 w 5725737"/>
              <a:gd name="connsiteY0" fmla="*/ 3202983 h 6553200"/>
              <a:gd name="connsiteX1" fmla="*/ 4662112 w 5725737"/>
              <a:gd name="connsiteY1" fmla="*/ 10332 h 6553200"/>
              <a:gd name="connsiteX2" fmla="*/ 5725737 w 5725737"/>
              <a:gd name="connsiteY2" fmla="*/ 0 h 6553200"/>
              <a:gd name="connsiteX3" fmla="*/ 5725737 w 5725737"/>
              <a:gd name="connsiteY3" fmla="*/ 6553200 h 6553200"/>
              <a:gd name="connsiteX4" fmla="*/ 113359 w 5725737"/>
              <a:gd name="connsiteY4" fmla="*/ 6553200 h 6553200"/>
              <a:gd name="connsiteX5" fmla="*/ 90112 w 5725737"/>
              <a:gd name="connsiteY5" fmla="*/ 3202983 h 6553200"/>
              <a:gd name="connsiteX0" fmla="*/ 218027 w 5853652"/>
              <a:gd name="connsiteY0" fmla="*/ 3202983 h 6553200"/>
              <a:gd name="connsiteX1" fmla="*/ 4790027 w 5853652"/>
              <a:gd name="connsiteY1" fmla="*/ 10332 h 6553200"/>
              <a:gd name="connsiteX2" fmla="*/ 5853652 w 5853652"/>
              <a:gd name="connsiteY2" fmla="*/ 0 h 6553200"/>
              <a:gd name="connsiteX3" fmla="*/ 5853652 w 5853652"/>
              <a:gd name="connsiteY3" fmla="*/ 6553200 h 6553200"/>
              <a:gd name="connsiteX4" fmla="*/ 241274 w 5853652"/>
              <a:gd name="connsiteY4" fmla="*/ 6553200 h 6553200"/>
              <a:gd name="connsiteX5" fmla="*/ 218027 w 5853652"/>
              <a:gd name="connsiteY5" fmla="*/ 3202983 h 6553200"/>
              <a:gd name="connsiteX0" fmla="*/ 245273 w 5880898"/>
              <a:gd name="connsiteY0" fmla="*/ 3202983 h 6553200"/>
              <a:gd name="connsiteX1" fmla="*/ 4817273 w 5880898"/>
              <a:gd name="connsiteY1" fmla="*/ 10332 h 6553200"/>
              <a:gd name="connsiteX2" fmla="*/ 5880898 w 5880898"/>
              <a:gd name="connsiteY2" fmla="*/ 0 h 6553200"/>
              <a:gd name="connsiteX3" fmla="*/ 5880898 w 5880898"/>
              <a:gd name="connsiteY3" fmla="*/ 6553200 h 6553200"/>
              <a:gd name="connsiteX4" fmla="*/ 268520 w 5880898"/>
              <a:gd name="connsiteY4" fmla="*/ 6553200 h 6553200"/>
              <a:gd name="connsiteX5" fmla="*/ 245273 w 5880898"/>
              <a:gd name="connsiteY5" fmla="*/ 3202983 h 6553200"/>
              <a:gd name="connsiteX0" fmla="*/ 274912 w 5910537"/>
              <a:gd name="connsiteY0" fmla="*/ 3202983 h 6553200"/>
              <a:gd name="connsiteX1" fmla="*/ 4846912 w 5910537"/>
              <a:gd name="connsiteY1" fmla="*/ 10332 h 6553200"/>
              <a:gd name="connsiteX2" fmla="*/ 5910537 w 5910537"/>
              <a:gd name="connsiteY2" fmla="*/ 0 h 6553200"/>
              <a:gd name="connsiteX3" fmla="*/ 5910537 w 5910537"/>
              <a:gd name="connsiteY3" fmla="*/ 6553200 h 6553200"/>
              <a:gd name="connsiteX4" fmla="*/ 298159 w 5910537"/>
              <a:gd name="connsiteY4" fmla="*/ 6553200 h 6553200"/>
              <a:gd name="connsiteX5" fmla="*/ 274912 w 5910537"/>
              <a:gd name="connsiteY5" fmla="*/ 3202983 h 6553200"/>
              <a:gd name="connsiteX0" fmla="*/ 252981 w 5888606"/>
              <a:gd name="connsiteY0" fmla="*/ 3202983 h 6553200"/>
              <a:gd name="connsiteX1" fmla="*/ 4824981 w 5888606"/>
              <a:gd name="connsiteY1" fmla="*/ 10332 h 6553200"/>
              <a:gd name="connsiteX2" fmla="*/ 5888606 w 5888606"/>
              <a:gd name="connsiteY2" fmla="*/ 0 h 6553200"/>
              <a:gd name="connsiteX3" fmla="*/ 5888606 w 5888606"/>
              <a:gd name="connsiteY3" fmla="*/ 6553200 h 6553200"/>
              <a:gd name="connsiteX4" fmla="*/ 276228 w 5888606"/>
              <a:gd name="connsiteY4" fmla="*/ 6553200 h 6553200"/>
              <a:gd name="connsiteX5" fmla="*/ 252981 w 5888606"/>
              <a:gd name="connsiteY5" fmla="*/ 3202983 h 6553200"/>
              <a:gd name="connsiteX0" fmla="*/ 270851 w 5906476"/>
              <a:gd name="connsiteY0" fmla="*/ 3202983 h 6553200"/>
              <a:gd name="connsiteX1" fmla="*/ 4842851 w 5906476"/>
              <a:gd name="connsiteY1" fmla="*/ 10332 h 6553200"/>
              <a:gd name="connsiteX2" fmla="*/ 5906476 w 5906476"/>
              <a:gd name="connsiteY2" fmla="*/ 0 h 6553200"/>
              <a:gd name="connsiteX3" fmla="*/ 5906476 w 5906476"/>
              <a:gd name="connsiteY3" fmla="*/ 6553200 h 6553200"/>
              <a:gd name="connsiteX4" fmla="*/ 294098 w 5906476"/>
              <a:gd name="connsiteY4" fmla="*/ 6553200 h 6553200"/>
              <a:gd name="connsiteX5" fmla="*/ 270851 w 5906476"/>
              <a:gd name="connsiteY5" fmla="*/ 3202983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6476" h="6553200">
                <a:moveTo>
                  <a:pt x="270851" y="3202983"/>
                </a:moveTo>
                <a:cubicBezTo>
                  <a:pt x="1368648" y="302217"/>
                  <a:pt x="3977529" y="12915"/>
                  <a:pt x="4842851" y="10332"/>
                </a:cubicBezTo>
                <a:lnTo>
                  <a:pt x="5906476" y="0"/>
                </a:lnTo>
                <a:lnTo>
                  <a:pt x="5906476" y="6553200"/>
                </a:lnTo>
                <a:lnTo>
                  <a:pt x="294098" y="6553200"/>
                </a:lnTo>
                <a:cubicBezTo>
                  <a:pt x="-116608" y="5335722"/>
                  <a:pt x="-71551" y="4101570"/>
                  <a:pt x="270851" y="3202983"/>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caniaTemplatePopUp">
            <a:extLst>
              <a:ext uri="{FF2B5EF4-FFF2-40B4-BE49-F238E27FC236}">
                <a16:creationId xmlns:a16="http://schemas.microsoft.com/office/drawing/2014/main" id="{D4D95D55-82E4-A48F-7DC8-28993862DCA8}"/>
              </a:ext>
            </a:extLst>
          </p:cNvPr>
          <p:cNvSpPr/>
          <p:nvPr userDrawn="1">
            <p:custDataLst>
              <p:tags r:id="rId35"/>
            </p:custDataLst>
          </p:nvPr>
        </p:nvSpPr>
        <p:spPr>
          <a:xfrm>
            <a:off x="0" y="0"/>
            <a:ext cx="12700" cy="12700"/>
          </a:xfrm>
          <a:prstGeom prst="rect">
            <a:avLst/>
          </a:prstGeom>
          <a:noFill/>
          <a:ln>
            <a:noFill/>
          </a:ln>
          <a:extLst>
            <a:ext uri="{909E8E84-426E-40DD-AFC4-6F175D3DCCD1}">
              <a14:hiddenFill xmlns:a14="http://schemas.microsoft.com/office/drawing/2010/main">
                <a:solidFill>
                  <a:schemeClr val="accent5"/>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xxLanguageTextBox">
            <a:extLst>
              <a:ext uri="{FF2B5EF4-FFF2-40B4-BE49-F238E27FC236}">
                <a16:creationId xmlns:a16="http://schemas.microsoft.com/office/drawing/2014/main" id="{B63E51B6-9040-A570-2981-DFDEB2B9FBFF}"/>
              </a:ext>
            </a:extLst>
          </p:cNvPr>
          <p:cNvSpPr/>
          <p:nvPr userDrawn="1">
            <p:custDataLst>
              <p:tags r:id="rId36"/>
            </p:custDataLst>
          </p:nvPr>
        </p:nvSpPr>
        <p:spPr>
          <a:xfrm>
            <a:off x="0" y="0"/>
            <a:ext cx="12700" cy="12700"/>
          </a:xfrm>
          <a:prstGeom prst="rect">
            <a:avLst/>
          </a:prstGeom>
          <a:noFill/>
          <a:ln>
            <a:noFill/>
          </a:ln>
          <a:extLst>
            <a:ext uri="{909E8E84-426E-40DD-AFC4-6F175D3DCCD1}">
              <a14:hiddenFill xmlns:a14="http://schemas.microsoft.com/office/drawing/2010/main">
                <a:solidFill>
                  <a:schemeClr val="accent5"/>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Bildobjekt 13" descr="En bild som visar text, Teckensnitt, logotyp, Grafik&#10;&#10;AI-genererat innehåll kan vara felaktigt.">
            <a:extLst>
              <a:ext uri="{FF2B5EF4-FFF2-40B4-BE49-F238E27FC236}">
                <a16:creationId xmlns:a16="http://schemas.microsoft.com/office/drawing/2014/main" id="{4D68D7D8-DB8F-7037-BE57-16037959835E}"/>
              </a:ext>
            </a:extLst>
          </p:cNvPr>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510908356"/>
      </p:ext>
    </p:extLst>
  </p:cSld>
  <p:clrMap bg1="lt1" tx1="dk1" bg2="lt2" tx2="dk2" accent1="accent1" accent2="accent2" accent3="accent3" accent4="accent4" accent5="accent5" accent6="accent6" hlink="hlink" folHlink="folHlink"/>
  <p:sldLayoutIdLst>
    <p:sldLayoutId id="2147483687" r:id="rId1"/>
    <p:sldLayoutId id="2147483660" r:id="rId2"/>
    <p:sldLayoutId id="2147483649" r:id="rId3"/>
    <p:sldLayoutId id="2147483682" r:id="rId4"/>
    <p:sldLayoutId id="2147483650" r:id="rId5"/>
    <p:sldLayoutId id="2147483679" r:id="rId6"/>
    <p:sldLayoutId id="2147483654" r:id="rId7"/>
    <p:sldLayoutId id="2147483655" r:id="rId8"/>
    <p:sldLayoutId id="2147483684" r:id="rId9"/>
    <p:sldLayoutId id="2147483685" r:id="rId10"/>
    <p:sldLayoutId id="2147483664" r:id="rId11"/>
    <p:sldLayoutId id="2147483668" r:id="rId12"/>
    <p:sldLayoutId id="2147483680" r:id="rId13"/>
    <p:sldLayoutId id="2147483665" r:id="rId14"/>
    <p:sldLayoutId id="2147483671" r:id="rId15"/>
    <p:sldLayoutId id="2147483669" r:id="rId16"/>
    <p:sldLayoutId id="2147483692" r:id="rId17"/>
    <p:sldLayoutId id="2147483693" r:id="rId18"/>
    <p:sldLayoutId id="2147483697" r:id="rId19"/>
    <p:sldLayoutId id="2147483690" r:id="rId20"/>
    <p:sldLayoutId id="2147483696" r:id="rId21"/>
    <p:sldLayoutId id="2147483695" r:id="rId22"/>
    <p:sldLayoutId id="2147483681" r:id="rId23"/>
    <p:sldLayoutId id="2147483670" r:id="rId24"/>
    <p:sldLayoutId id="2147483674" r:id="rId25"/>
    <p:sldLayoutId id="2147483694" r:id="rId26"/>
    <p:sldLayoutId id="2147483675" r:id="rId27"/>
    <p:sldLayoutId id="2147483676" r:id="rId28"/>
    <p:sldLayoutId id="2147483677" r:id="rId29"/>
    <p:sldLayoutId id="2147483667" r:id="rId30"/>
    <p:sldLayoutId id="2147483678" r:id="rId31"/>
    <p:sldLayoutId id="2147483683" r:id="rId32"/>
    <p:sldLayoutId id="2147483698"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100000"/>
        </a:lnSpc>
        <a:spcBef>
          <a:spcPct val="0"/>
        </a:spcBef>
        <a:buNone/>
        <a:defRPr sz="49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8" userDrawn="1">
          <p15:clr>
            <a:srgbClr val="F26B43"/>
          </p15:clr>
        </p15:guide>
        <p15:guide id="2" pos="7582" userDrawn="1">
          <p15:clr>
            <a:srgbClr val="F26B43"/>
          </p15:clr>
        </p15:guide>
        <p15:guide id="3" orient="horz" pos="3793" userDrawn="1">
          <p15:clr>
            <a:srgbClr val="F26B43"/>
          </p15:clr>
        </p15:guide>
        <p15:guide id="4" orient="horz" pos="96" userDrawn="1">
          <p15:clr>
            <a:srgbClr val="F26B43"/>
          </p15:clr>
        </p15:guide>
        <p15:guide id="5" orient="horz" pos="4224" userDrawn="1">
          <p15:clr>
            <a:srgbClr val="F26B43"/>
          </p15:clr>
        </p15:guide>
        <p15:guide id="7" pos="461" userDrawn="1">
          <p15:clr>
            <a:srgbClr val="F26B43"/>
          </p15:clr>
        </p15:guide>
        <p15:guide id="8" pos="665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32DA8AC-E73E-AC6C-157D-EE679337B850}"/>
              </a:ext>
            </a:extLst>
          </p:cNvPr>
          <p:cNvSpPr/>
          <p:nvPr userDrawn="1"/>
        </p:nvSpPr>
        <p:spPr>
          <a:xfrm>
            <a:off x="155575" y="152400"/>
            <a:ext cx="11880850" cy="65532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7BDF418E-3126-FA1E-C490-02C0B1118088}"/>
              </a:ext>
            </a:extLst>
          </p:cNvPr>
          <p:cNvSpPr>
            <a:spLocks noGrp="1"/>
          </p:cNvSpPr>
          <p:nvPr>
            <p:ph type="title"/>
          </p:nvPr>
        </p:nvSpPr>
        <p:spPr>
          <a:xfrm>
            <a:off x="731838" y="535604"/>
            <a:ext cx="9828212" cy="935626"/>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95E0DE2-2BCB-3BDC-54D8-E3AADF60D7F8}"/>
              </a:ext>
            </a:extLst>
          </p:cNvPr>
          <p:cNvSpPr>
            <a:spLocks noGrp="1"/>
          </p:cNvSpPr>
          <p:nvPr>
            <p:ph type="body" idx="1"/>
          </p:nvPr>
        </p:nvSpPr>
        <p:spPr>
          <a:xfrm>
            <a:off x="731838" y="1720359"/>
            <a:ext cx="9828212" cy="4301029"/>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60250FF-21C0-55F3-ADDA-B5CF3DCDF40A}"/>
              </a:ext>
            </a:extLst>
          </p:cNvPr>
          <p:cNvSpPr>
            <a:spLocks noGrp="1"/>
          </p:cNvSpPr>
          <p:nvPr>
            <p:ph type="dt" sz="half" idx="2"/>
          </p:nvPr>
        </p:nvSpPr>
        <p:spPr>
          <a:xfrm>
            <a:off x="7816850" y="6356351"/>
            <a:ext cx="2743200" cy="261426"/>
          </a:xfrm>
          <a:prstGeom prst="rect">
            <a:avLst/>
          </a:prstGeom>
        </p:spPr>
        <p:txBody>
          <a:bodyPr vert="horz" lIns="0" tIns="0" rIns="0" bIns="0" rtlCol="0" anchor="ctr"/>
          <a:lstStyle>
            <a:lvl1pPr algn="r">
              <a:defRPr sz="1000">
                <a:solidFill>
                  <a:schemeClr val="tx1"/>
                </a:solidFill>
              </a:defRPr>
            </a:lvl1pPr>
          </a:lstStyle>
          <a:p>
            <a:fld id="{CE301DB0-D17F-4836-AE1D-1A77F0510065}" type="datetimeFigureOut">
              <a:rPr lang="sv-SE" smtClean="0"/>
              <a:pPr/>
              <a:t>2026-09-23</a:t>
            </a:fld>
            <a:endParaRPr lang="sv-SE" sz="1000"/>
          </a:p>
        </p:txBody>
      </p:sp>
      <p:sp>
        <p:nvSpPr>
          <p:cNvPr id="5" name="Platshållare för sidfot 4">
            <a:extLst>
              <a:ext uri="{FF2B5EF4-FFF2-40B4-BE49-F238E27FC236}">
                <a16:creationId xmlns:a16="http://schemas.microsoft.com/office/drawing/2014/main" id="{7038D9A5-E2E8-3B41-F154-97BA02B6432A}"/>
              </a:ext>
            </a:extLst>
          </p:cNvPr>
          <p:cNvSpPr>
            <a:spLocks noGrp="1"/>
          </p:cNvSpPr>
          <p:nvPr>
            <p:ph type="ftr" sz="quarter" idx="3"/>
          </p:nvPr>
        </p:nvSpPr>
        <p:spPr>
          <a:xfrm>
            <a:off x="731838" y="6356351"/>
            <a:ext cx="4114800" cy="261426"/>
          </a:xfrm>
          <a:prstGeom prst="rect">
            <a:avLst/>
          </a:prstGeom>
        </p:spPr>
        <p:txBody>
          <a:bodyPr vert="horz" lIns="0" tIns="0" rIns="0" bIns="0" rtlCol="0" anchor="ctr"/>
          <a:lstStyle>
            <a:lvl1pPr algn="l">
              <a:defRPr sz="1000">
                <a:solidFill>
                  <a:schemeClr val="tx1"/>
                </a:solidFill>
              </a:defRPr>
            </a:lvl1pPr>
          </a:lstStyle>
          <a:p>
            <a:endParaRPr lang="sv-SE" sz="1000"/>
          </a:p>
        </p:txBody>
      </p:sp>
      <p:sp>
        <p:nvSpPr>
          <p:cNvPr id="6" name="Platshållare för bildnummer 5">
            <a:extLst>
              <a:ext uri="{FF2B5EF4-FFF2-40B4-BE49-F238E27FC236}">
                <a16:creationId xmlns:a16="http://schemas.microsoft.com/office/drawing/2014/main" id="{0E205B3B-519F-248E-3919-D0AD9F936C1F}"/>
              </a:ext>
            </a:extLst>
          </p:cNvPr>
          <p:cNvSpPr>
            <a:spLocks noGrp="1"/>
          </p:cNvSpPr>
          <p:nvPr>
            <p:ph type="sldNum" sz="quarter" idx="4"/>
          </p:nvPr>
        </p:nvSpPr>
        <p:spPr>
          <a:xfrm>
            <a:off x="11378250" y="6356351"/>
            <a:ext cx="451442" cy="261426"/>
          </a:xfrm>
          <a:prstGeom prst="rect">
            <a:avLst/>
          </a:prstGeom>
        </p:spPr>
        <p:txBody>
          <a:bodyPr vert="horz" lIns="0" tIns="0" rIns="0" bIns="0" rtlCol="0" anchor="ctr"/>
          <a:lstStyle>
            <a:lvl1pPr algn="r">
              <a:defRPr sz="1000">
                <a:solidFill>
                  <a:schemeClr val="tx1"/>
                </a:solidFill>
              </a:defRPr>
            </a:lvl1pPr>
          </a:lstStyle>
          <a:p>
            <a:fld id="{6C8ACD64-223D-4F87-8446-ED9C3AEBED7D}" type="slidenum">
              <a:rPr lang="sv-SE" smtClean="0"/>
              <a:pPr/>
              <a:t>‹#›</a:t>
            </a:fld>
            <a:endParaRPr lang="sv-SE" sz="1000"/>
          </a:p>
        </p:txBody>
      </p:sp>
      <p:sp>
        <p:nvSpPr>
          <p:cNvPr id="13" name="Rektangel 7" hidden="1">
            <a:extLst>
              <a:ext uri="{FF2B5EF4-FFF2-40B4-BE49-F238E27FC236}">
                <a16:creationId xmlns:a16="http://schemas.microsoft.com/office/drawing/2014/main" id="{F2284D32-E49C-0EC7-9891-1F7B45DAC5E2}"/>
              </a:ext>
            </a:extLst>
          </p:cNvPr>
          <p:cNvSpPr/>
          <p:nvPr userDrawn="1"/>
        </p:nvSpPr>
        <p:spPr>
          <a:xfrm>
            <a:off x="6129949" y="152400"/>
            <a:ext cx="5906476" cy="6553200"/>
          </a:xfrm>
          <a:custGeom>
            <a:avLst/>
            <a:gdLst>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0 h 6553200"/>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0 w 6077327"/>
              <a:gd name="connsiteY5" fmla="*/ 0 h 6553200"/>
              <a:gd name="connsiteX0" fmla="*/ 2409987 w 6077327"/>
              <a:gd name="connsiteY0" fmla="*/ 426203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09987 w 6077327"/>
              <a:gd name="connsiteY5" fmla="*/ 426203 h 6553200"/>
              <a:gd name="connsiteX0" fmla="*/ 2417736 w 6077327"/>
              <a:gd name="connsiteY0" fmla="*/ 7748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17736 w 6077327"/>
              <a:gd name="connsiteY5"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541722 w 6077327"/>
              <a:gd name="connsiteY0" fmla="*/ 133285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541722 w 6077327"/>
              <a:gd name="connsiteY6" fmla="*/ 1332853 h 6553200"/>
              <a:gd name="connsiteX0" fmla="*/ 0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106846 w 5742471"/>
              <a:gd name="connsiteY0" fmla="*/ 3202983 h 6553200"/>
              <a:gd name="connsiteX1" fmla="*/ 4678846 w 5742471"/>
              <a:gd name="connsiteY1" fmla="*/ 10332 h 6553200"/>
              <a:gd name="connsiteX2" fmla="*/ 5742471 w 5742471"/>
              <a:gd name="connsiteY2" fmla="*/ 0 h 6553200"/>
              <a:gd name="connsiteX3" fmla="*/ 5742471 w 5742471"/>
              <a:gd name="connsiteY3" fmla="*/ 6553200 h 6553200"/>
              <a:gd name="connsiteX4" fmla="*/ 37103 w 5742471"/>
              <a:gd name="connsiteY4" fmla="*/ 6553200 h 6553200"/>
              <a:gd name="connsiteX5" fmla="*/ 106846 w 5742471"/>
              <a:gd name="connsiteY5" fmla="*/ 3202983 h 6553200"/>
              <a:gd name="connsiteX0" fmla="*/ 70935 w 5706560"/>
              <a:gd name="connsiteY0" fmla="*/ 3202983 h 6553200"/>
              <a:gd name="connsiteX1" fmla="*/ 4642935 w 5706560"/>
              <a:gd name="connsiteY1" fmla="*/ 10332 h 6553200"/>
              <a:gd name="connsiteX2" fmla="*/ 5706560 w 5706560"/>
              <a:gd name="connsiteY2" fmla="*/ 0 h 6553200"/>
              <a:gd name="connsiteX3" fmla="*/ 5706560 w 5706560"/>
              <a:gd name="connsiteY3" fmla="*/ 6553200 h 6553200"/>
              <a:gd name="connsiteX4" fmla="*/ 256914 w 5706560"/>
              <a:gd name="connsiteY4" fmla="*/ 6553200 h 6553200"/>
              <a:gd name="connsiteX5" fmla="*/ 70935 w 5706560"/>
              <a:gd name="connsiteY5" fmla="*/ 3202983 h 6553200"/>
              <a:gd name="connsiteX0" fmla="*/ 90112 w 5725737"/>
              <a:gd name="connsiteY0" fmla="*/ 3202983 h 6553200"/>
              <a:gd name="connsiteX1" fmla="*/ 4662112 w 5725737"/>
              <a:gd name="connsiteY1" fmla="*/ 10332 h 6553200"/>
              <a:gd name="connsiteX2" fmla="*/ 5725737 w 5725737"/>
              <a:gd name="connsiteY2" fmla="*/ 0 h 6553200"/>
              <a:gd name="connsiteX3" fmla="*/ 5725737 w 5725737"/>
              <a:gd name="connsiteY3" fmla="*/ 6553200 h 6553200"/>
              <a:gd name="connsiteX4" fmla="*/ 113359 w 5725737"/>
              <a:gd name="connsiteY4" fmla="*/ 6553200 h 6553200"/>
              <a:gd name="connsiteX5" fmla="*/ 90112 w 5725737"/>
              <a:gd name="connsiteY5" fmla="*/ 3202983 h 6553200"/>
              <a:gd name="connsiteX0" fmla="*/ 218027 w 5853652"/>
              <a:gd name="connsiteY0" fmla="*/ 3202983 h 6553200"/>
              <a:gd name="connsiteX1" fmla="*/ 4790027 w 5853652"/>
              <a:gd name="connsiteY1" fmla="*/ 10332 h 6553200"/>
              <a:gd name="connsiteX2" fmla="*/ 5853652 w 5853652"/>
              <a:gd name="connsiteY2" fmla="*/ 0 h 6553200"/>
              <a:gd name="connsiteX3" fmla="*/ 5853652 w 5853652"/>
              <a:gd name="connsiteY3" fmla="*/ 6553200 h 6553200"/>
              <a:gd name="connsiteX4" fmla="*/ 241274 w 5853652"/>
              <a:gd name="connsiteY4" fmla="*/ 6553200 h 6553200"/>
              <a:gd name="connsiteX5" fmla="*/ 218027 w 5853652"/>
              <a:gd name="connsiteY5" fmla="*/ 3202983 h 6553200"/>
              <a:gd name="connsiteX0" fmla="*/ 245273 w 5880898"/>
              <a:gd name="connsiteY0" fmla="*/ 3202983 h 6553200"/>
              <a:gd name="connsiteX1" fmla="*/ 4817273 w 5880898"/>
              <a:gd name="connsiteY1" fmla="*/ 10332 h 6553200"/>
              <a:gd name="connsiteX2" fmla="*/ 5880898 w 5880898"/>
              <a:gd name="connsiteY2" fmla="*/ 0 h 6553200"/>
              <a:gd name="connsiteX3" fmla="*/ 5880898 w 5880898"/>
              <a:gd name="connsiteY3" fmla="*/ 6553200 h 6553200"/>
              <a:gd name="connsiteX4" fmla="*/ 268520 w 5880898"/>
              <a:gd name="connsiteY4" fmla="*/ 6553200 h 6553200"/>
              <a:gd name="connsiteX5" fmla="*/ 245273 w 5880898"/>
              <a:gd name="connsiteY5" fmla="*/ 3202983 h 6553200"/>
              <a:gd name="connsiteX0" fmla="*/ 274912 w 5910537"/>
              <a:gd name="connsiteY0" fmla="*/ 3202983 h 6553200"/>
              <a:gd name="connsiteX1" fmla="*/ 4846912 w 5910537"/>
              <a:gd name="connsiteY1" fmla="*/ 10332 h 6553200"/>
              <a:gd name="connsiteX2" fmla="*/ 5910537 w 5910537"/>
              <a:gd name="connsiteY2" fmla="*/ 0 h 6553200"/>
              <a:gd name="connsiteX3" fmla="*/ 5910537 w 5910537"/>
              <a:gd name="connsiteY3" fmla="*/ 6553200 h 6553200"/>
              <a:gd name="connsiteX4" fmla="*/ 298159 w 5910537"/>
              <a:gd name="connsiteY4" fmla="*/ 6553200 h 6553200"/>
              <a:gd name="connsiteX5" fmla="*/ 274912 w 5910537"/>
              <a:gd name="connsiteY5" fmla="*/ 3202983 h 6553200"/>
              <a:gd name="connsiteX0" fmla="*/ 252981 w 5888606"/>
              <a:gd name="connsiteY0" fmla="*/ 3202983 h 6553200"/>
              <a:gd name="connsiteX1" fmla="*/ 4824981 w 5888606"/>
              <a:gd name="connsiteY1" fmla="*/ 10332 h 6553200"/>
              <a:gd name="connsiteX2" fmla="*/ 5888606 w 5888606"/>
              <a:gd name="connsiteY2" fmla="*/ 0 h 6553200"/>
              <a:gd name="connsiteX3" fmla="*/ 5888606 w 5888606"/>
              <a:gd name="connsiteY3" fmla="*/ 6553200 h 6553200"/>
              <a:gd name="connsiteX4" fmla="*/ 276228 w 5888606"/>
              <a:gd name="connsiteY4" fmla="*/ 6553200 h 6553200"/>
              <a:gd name="connsiteX5" fmla="*/ 252981 w 5888606"/>
              <a:gd name="connsiteY5" fmla="*/ 3202983 h 6553200"/>
              <a:gd name="connsiteX0" fmla="*/ 270851 w 5906476"/>
              <a:gd name="connsiteY0" fmla="*/ 3202983 h 6553200"/>
              <a:gd name="connsiteX1" fmla="*/ 4842851 w 5906476"/>
              <a:gd name="connsiteY1" fmla="*/ 10332 h 6553200"/>
              <a:gd name="connsiteX2" fmla="*/ 5906476 w 5906476"/>
              <a:gd name="connsiteY2" fmla="*/ 0 h 6553200"/>
              <a:gd name="connsiteX3" fmla="*/ 5906476 w 5906476"/>
              <a:gd name="connsiteY3" fmla="*/ 6553200 h 6553200"/>
              <a:gd name="connsiteX4" fmla="*/ 294098 w 5906476"/>
              <a:gd name="connsiteY4" fmla="*/ 6553200 h 6553200"/>
              <a:gd name="connsiteX5" fmla="*/ 270851 w 5906476"/>
              <a:gd name="connsiteY5" fmla="*/ 3202983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6476" h="6553200">
                <a:moveTo>
                  <a:pt x="270851" y="3202983"/>
                </a:moveTo>
                <a:cubicBezTo>
                  <a:pt x="1368648" y="302217"/>
                  <a:pt x="3977529" y="12915"/>
                  <a:pt x="4842851" y="10332"/>
                </a:cubicBezTo>
                <a:lnTo>
                  <a:pt x="5906476" y="0"/>
                </a:lnTo>
                <a:lnTo>
                  <a:pt x="5906476" y="6553200"/>
                </a:lnTo>
                <a:lnTo>
                  <a:pt x="294098" y="6553200"/>
                </a:lnTo>
                <a:cubicBezTo>
                  <a:pt x="-116608" y="5335722"/>
                  <a:pt x="-71551" y="4101570"/>
                  <a:pt x="270851" y="3202983"/>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Teckensnitt, logotyp, Grafik&#10;&#10;AI-genererat innehåll kan vara felaktigt.">
            <a:extLst>
              <a:ext uri="{FF2B5EF4-FFF2-40B4-BE49-F238E27FC236}">
                <a16:creationId xmlns:a16="http://schemas.microsoft.com/office/drawing/2014/main" id="{CEF22E7E-88F9-679D-5131-991A9B1FF318}"/>
              </a:ext>
            </a:extLst>
          </p:cNvPr>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131890864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 id="2147483730" r:id="rId30"/>
    <p:sldLayoutId id="2147483731" r:id="rId31"/>
    <p:sldLayoutId id="2147483732" r:id="rId32"/>
    <p:sldLayoutId id="2147483733" r:id="rId33"/>
    <p:sldLayoutId id="2147483734" r:id="rId34"/>
    <p:sldLayoutId id="2147483735" r:id="rId35"/>
    <p:sldLayoutId id="2147483736" r:id="rId36"/>
    <p:sldLayoutId id="2147483737" r:id="rId37"/>
    <p:sldLayoutId id="2147483738" r:id="rId3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49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8">
          <p15:clr>
            <a:srgbClr val="F26B43"/>
          </p15:clr>
        </p15:guide>
        <p15:guide id="2" pos="7582">
          <p15:clr>
            <a:srgbClr val="F26B43"/>
          </p15:clr>
        </p15:guide>
        <p15:guide id="3" orient="horz" pos="3793">
          <p15:clr>
            <a:srgbClr val="F26B43"/>
          </p15:clr>
        </p15:guide>
        <p15:guide id="4" orient="horz" pos="96">
          <p15:clr>
            <a:srgbClr val="F26B43"/>
          </p15:clr>
        </p15:guide>
        <p15:guide id="5" orient="horz" pos="4224">
          <p15:clr>
            <a:srgbClr val="F26B43"/>
          </p15:clr>
        </p15:guide>
        <p15:guide id="7" pos="461">
          <p15:clr>
            <a:srgbClr val="F26B43"/>
          </p15:clr>
        </p15:guide>
        <p15:guide id="8" pos="66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e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3">
            <a:extLst>
              <a:ext uri="{FF2B5EF4-FFF2-40B4-BE49-F238E27FC236}">
                <a16:creationId xmlns:a16="http://schemas.microsoft.com/office/drawing/2014/main" id="{72573AA3-33AF-BEBE-6B7A-B6E872917A96}"/>
              </a:ext>
            </a:extLst>
          </p:cNvPr>
          <p:cNvPicPr>
            <a:picLocks noGrp="1" noChangeAspect="1"/>
          </p:cNvPicPr>
          <p:nvPr>
            <p:ph type="pic" sz="quarter" idx="13"/>
          </p:nvPr>
        </p:nvPicPr>
        <p:blipFill rotWithShape="1">
          <a:blip r:embed="rId3"/>
          <a:srcRect t="7780" r="10203" b="17983"/>
          <a:stretch>
            <a:fillRect/>
          </a:stretch>
        </p:blipFill>
        <p:spPr>
          <a:xfrm>
            <a:off x="155575" y="152400"/>
            <a:ext cx="11880850" cy="6553200"/>
          </a:xfrm>
        </p:spPr>
      </p:pic>
      <p:sp>
        <p:nvSpPr>
          <p:cNvPr id="10" name="Rubrik 9">
            <a:extLst>
              <a:ext uri="{FF2B5EF4-FFF2-40B4-BE49-F238E27FC236}">
                <a16:creationId xmlns:a16="http://schemas.microsoft.com/office/drawing/2014/main" id="{3ED7D3CF-F862-89B7-DC40-D5FE8F3BDA52}"/>
              </a:ext>
            </a:extLst>
          </p:cNvPr>
          <p:cNvSpPr>
            <a:spLocks noGrp="1"/>
          </p:cNvSpPr>
          <p:nvPr>
            <p:ph type="title"/>
          </p:nvPr>
        </p:nvSpPr>
        <p:spPr>
          <a:xfrm>
            <a:off x="816506" y="1287105"/>
            <a:ext cx="2953194" cy="935626"/>
          </a:xfrm>
        </p:spPr>
        <p:txBody>
          <a:bodyPr/>
          <a:lstStyle/>
          <a:p>
            <a:r>
              <a:rPr lang="sv-SE" dirty="0"/>
              <a:t>Sprid ljus i mörkret</a:t>
            </a:r>
          </a:p>
        </p:txBody>
      </p:sp>
    </p:spTree>
    <p:extLst>
      <p:ext uri="{BB962C8B-B14F-4D97-AF65-F5344CB8AC3E}">
        <p14:creationId xmlns:p14="http://schemas.microsoft.com/office/powerpoint/2010/main" val="1080678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868A33FE-6EF0-3D64-81B5-3239ABBC2D9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85" b="985"/>
          <a:stretch/>
        </p:blipFill>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prstClr val="white">
              <a:lumMod val="75000"/>
            </a:prstClr>
          </a:solidFill>
        </p:spPr>
      </p:pic>
      <p:sp>
        <p:nvSpPr>
          <p:cNvPr id="4" name="Rubrik 3">
            <a:extLst>
              <a:ext uri="{FF2B5EF4-FFF2-40B4-BE49-F238E27FC236}">
                <a16:creationId xmlns:a16="http://schemas.microsoft.com/office/drawing/2014/main" id="{DD9680FC-633C-EA12-F506-FFC8677DF9A9}"/>
              </a:ext>
            </a:extLst>
          </p:cNvPr>
          <p:cNvSpPr>
            <a:spLocks noGrp="1"/>
          </p:cNvSpPr>
          <p:nvPr>
            <p:ph type="ctrTitle"/>
          </p:nvPr>
        </p:nvSpPr>
        <p:spPr>
          <a:xfrm>
            <a:off x="747713" y="871278"/>
            <a:ext cx="4603220" cy="1456839"/>
          </a:xfrm>
        </p:spPr>
        <p:txBody>
          <a:bodyPr/>
          <a:lstStyle/>
          <a:p>
            <a:r>
              <a:rPr lang="sv-SE" dirty="0"/>
              <a:t>Tänd ett ljus för fred:</a:t>
            </a:r>
          </a:p>
        </p:txBody>
      </p:sp>
      <p:sp>
        <p:nvSpPr>
          <p:cNvPr id="2" name="textruta 1">
            <a:extLst>
              <a:ext uri="{FF2B5EF4-FFF2-40B4-BE49-F238E27FC236}">
                <a16:creationId xmlns:a16="http://schemas.microsoft.com/office/drawing/2014/main" id="{145785D8-07DE-9116-EED2-60AB5E777DE6}"/>
              </a:ext>
            </a:extLst>
          </p:cNvPr>
          <p:cNvSpPr txBox="1"/>
          <p:nvPr/>
        </p:nvSpPr>
        <p:spPr>
          <a:xfrm>
            <a:off x="8270697" y="2967335"/>
            <a:ext cx="2250831" cy="923330"/>
          </a:xfrm>
          <a:prstGeom prst="rect">
            <a:avLst/>
          </a:prstGeom>
          <a:noFill/>
        </p:spPr>
        <p:txBody>
          <a:bodyPr wrap="square" lIns="91440" tIns="45720" rIns="91440" bIns="45720" rtlCol="0" anchor="t">
            <a:spAutoFit/>
          </a:bodyPr>
          <a:lstStyle/>
          <a:p>
            <a:r>
              <a:rPr lang="sv-SE" dirty="0">
                <a:solidFill>
                  <a:schemeClr val="bg1"/>
                </a:solidFill>
              </a:rPr>
              <a:t>Skanna koden med din mobilkamera för att tända ett ljus.</a:t>
            </a:r>
          </a:p>
        </p:txBody>
      </p:sp>
      <p:sp>
        <p:nvSpPr>
          <p:cNvPr id="3" name="Rektangel 2">
            <a:extLst>
              <a:ext uri="{FF2B5EF4-FFF2-40B4-BE49-F238E27FC236}">
                <a16:creationId xmlns:a16="http://schemas.microsoft.com/office/drawing/2014/main" id="{6CC0D2C1-4174-BCF4-602B-A867C13187C4}"/>
              </a:ext>
            </a:extLst>
          </p:cNvPr>
          <p:cNvSpPr/>
          <p:nvPr/>
        </p:nvSpPr>
        <p:spPr>
          <a:xfrm>
            <a:off x="4445000" y="1879600"/>
            <a:ext cx="3276000" cy="3276600"/>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9A01ED13-BDB6-B1EF-826C-B97894B06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300" y="1981200"/>
            <a:ext cx="3073400" cy="3073400"/>
          </a:xfrm>
          <a:prstGeom prst="rect">
            <a:avLst/>
          </a:prstGeom>
        </p:spPr>
      </p:pic>
    </p:spTree>
    <p:extLst>
      <p:ext uri="{BB962C8B-B14F-4D97-AF65-F5344CB8AC3E}">
        <p14:creationId xmlns:p14="http://schemas.microsoft.com/office/powerpoint/2010/main" val="19414025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a:extLst>
              <a:ext uri="{FF2B5EF4-FFF2-40B4-BE49-F238E27FC236}">
                <a16:creationId xmlns:a16="http://schemas.microsoft.com/office/drawing/2014/main" id="{04DCC276-5A5F-3ACB-F526-2DCB3F3CECF5}"/>
              </a:ext>
            </a:extLst>
          </p:cNvPr>
          <p:cNvPicPr>
            <a:picLocks noGrp="1" noChangeAspect="1"/>
          </p:cNvPicPr>
          <p:nvPr>
            <p:ph type="pic" sz="quarter" idx="13"/>
          </p:nvPr>
        </p:nvPicPr>
        <p:blipFill rotWithShape="1">
          <a:blip r:embed="rId2"/>
          <a:srcRect t="8664" b="8664"/>
          <a:stretch/>
        </p:blipFill>
        <p:spPr>
          <a:xfrm>
            <a:off x="155575" y="152400"/>
            <a:ext cx="11880850" cy="6553200"/>
          </a:xfrm>
          <a:prstGeom prst="rect">
            <a:avLst/>
          </a:prstGeom>
        </p:spPr>
      </p:pic>
      <p:sp>
        <p:nvSpPr>
          <p:cNvPr id="3" name="Platshållare för innehåll 2">
            <a:extLst>
              <a:ext uri="{FF2B5EF4-FFF2-40B4-BE49-F238E27FC236}">
                <a16:creationId xmlns:a16="http://schemas.microsoft.com/office/drawing/2014/main" id="{808D8AAB-25F2-6C67-535F-1D8074B33222}"/>
              </a:ext>
            </a:extLst>
          </p:cNvPr>
          <p:cNvSpPr>
            <a:spLocks noGrp="1"/>
          </p:cNvSpPr>
          <p:nvPr>
            <p:ph idx="1"/>
          </p:nvPr>
        </p:nvSpPr>
        <p:spPr>
          <a:xfrm>
            <a:off x="443972" y="746692"/>
            <a:ext cx="4818570" cy="4301029"/>
          </a:xfrm>
        </p:spPr>
        <p:txBody>
          <a:bodyPr/>
          <a:lstStyle/>
          <a:p>
            <a:pPr marL="0" indent="0">
              <a:buNone/>
            </a:pPr>
            <a:r>
              <a:rPr lang="sv-SE" dirty="0">
                <a:solidFill>
                  <a:schemeClr val="bg1"/>
                </a:solidFill>
              </a:rPr>
              <a:t>I natt vaknar miljontals människor till ljudet av krig och konflikt.</a:t>
            </a:r>
          </a:p>
        </p:txBody>
      </p:sp>
    </p:spTree>
    <p:extLst>
      <p:ext uri="{BB962C8B-B14F-4D97-AF65-F5344CB8AC3E}">
        <p14:creationId xmlns:p14="http://schemas.microsoft.com/office/powerpoint/2010/main" val="3632712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person, klädsel, person, Hålla händerna&#10;&#10;Automatiskt genererad beskrivning">
            <a:extLst>
              <a:ext uri="{FF2B5EF4-FFF2-40B4-BE49-F238E27FC236}">
                <a16:creationId xmlns:a16="http://schemas.microsoft.com/office/drawing/2014/main" id="{D4D341F5-E8B6-4F39-1563-6399E0CFE990}"/>
              </a:ext>
            </a:extLst>
          </p:cNvPr>
          <p:cNvPicPr>
            <a:picLocks noGrp="1" noChangeAspect="1"/>
          </p:cNvPicPr>
          <p:nvPr>
            <p:ph type="pic" sz="quarter" idx="13"/>
          </p:nvPr>
        </p:nvPicPr>
        <p:blipFill rotWithShape="1">
          <a:blip r:embed="rId2"/>
          <a:srcRect t="8664" b="8664"/>
          <a:stretch/>
        </p:blipFill>
        <p:spPr>
          <a:xfrm>
            <a:off x="155575" y="152400"/>
            <a:ext cx="11880850" cy="6553200"/>
          </a:xfrm>
          <a:prstGeom prst="rect">
            <a:avLst/>
          </a:prstGeom>
        </p:spPr>
      </p:pic>
      <p:sp>
        <p:nvSpPr>
          <p:cNvPr id="8" name="textruta 7">
            <a:extLst>
              <a:ext uri="{FF2B5EF4-FFF2-40B4-BE49-F238E27FC236}">
                <a16:creationId xmlns:a16="http://schemas.microsoft.com/office/drawing/2014/main" id="{D621EA41-D80A-54A1-E31A-4CE766FBB9E5}"/>
              </a:ext>
            </a:extLst>
          </p:cNvPr>
          <p:cNvSpPr txBox="1"/>
          <p:nvPr/>
        </p:nvSpPr>
        <p:spPr>
          <a:xfrm>
            <a:off x="865822" y="3385543"/>
            <a:ext cx="3115411" cy="1231106"/>
          </a:xfrm>
          <a:prstGeom prst="rect">
            <a:avLst/>
          </a:prstGeom>
          <a:noFill/>
        </p:spPr>
        <p:txBody>
          <a:bodyPr wrap="square" rtlCol="0">
            <a:spAutoFit/>
          </a:bodyPr>
          <a:lstStyle/>
          <a:p>
            <a:pPr algn="ctr" defTabSz="457200">
              <a:defRPr/>
            </a:pPr>
            <a:r>
              <a:rPr lang="sv-SE" sz="7400" b="1" spc="-300">
                <a:solidFill>
                  <a:srgbClr val="FFE500"/>
                </a:solidFill>
                <a:ea typeface="Calibri" panose="020F0502020204030204" pitchFamily="34" charset="0"/>
                <a:cs typeface="Arial" panose="020B0604020202020204" pitchFamily="34" charset="0"/>
              </a:rPr>
              <a:t>200</a:t>
            </a:r>
            <a:endParaRPr lang="sv-SE" sz="7400" b="1" spc="-300">
              <a:solidFill>
                <a:srgbClr val="FFE500"/>
              </a:solidFill>
              <a:cs typeface="Arial" panose="020B0604020202020204" pitchFamily="34" charset="0"/>
            </a:endParaRPr>
          </a:p>
        </p:txBody>
      </p:sp>
      <p:grpSp>
        <p:nvGrpSpPr>
          <p:cNvPr id="9" name="Grupp 8">
            <a:extLst>
              <a:ext uri="{FF2B5EF4-FFF2-40B4-BE49-F238E27FC236}">
                <a16:creationId xmlns:a16="http://schemas.microsoft.com/office/drawing/2014/main" id="{62D11F71-DA19-B5F6-BFEE-A59EE02D9280}"/>
              </a:ext>
            </a:extLst>
          </p:cNvPr>
          <p:cNvGrpSpPr>
            <a:grpSpLocks noChangeAspect="1"/>
          </p:cNvGrpSpPr>
          <p:nvPr/>
        </p:nvGrpSpPr>
        <p:grpSpPr>
          <a:xfrm>
            <a:off x="720000" y="2772000"/>
            <a:ext cx="3407054" cy="3407054"/>
            <a:chOff x="3016008" y="8482088"/>
            <a:chExt cx="3240000" cy="3240000"/>
          </a:xfrm>
        </p:grpSpPr>
        <p:sp>
          <p:nvSpPr>
            <p:cNvPr id="10" name="Ellips 9">
              <a:extLst>
                <a:ext uri="{FF2B5EF4-FFF2-40B4-BE49-F238E27FC236}">
                  <a16:creationId xmlns:a16="http://schemas.microsoft.com/office/drawing/2014/main" id="{AADAD9AA-96D0-01CC-0CFD-022C71827B07}"/>
                </a:ext>
              </a:extLst>
            </p:cNvPr>
            <p:cNvSpPr/>
            <p:nvPr/>
          </p:nvSpPr>
          <p:spPr>
            <a:xfrm>
              <a:off x="3016008" y="8482088"/>
              <a:ext cx="3240000" cy="3240000"/>
            </a:xfrm>
            <a:prstGeom prst="ellipse">
              <a:avLst/>
            </a:prstGeom>
            <a:solidFill>
              <a:schemeClr val="bg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ruta 10">
              <a:extLst>
                <a:ext uri="{FF2B5EF4-FFF2-40B4-BE49-F238E27FC236}">
                  <a16:creationId xmlns:a16="http://schemas.microsoft.com/office/drawing/2014/main" id="{AAD4B8EA-5DCB-4B03-41E9-C09AC4979AA1}"/>
                </a:ext>
              </a:extLst>
            </p:cNvPr>
            <p:cNvSpPr txBox="1"/>
            <p:nvPr/>
          </p:nvSpPr>
          <p:spPr>
            <a:xfrm>
              <a:off x="3154680" y="9065548"/>
              <a:ext cx="2962657" cy="11707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7400" b="1" i="0" u="none" strike="noStrike" kern="1200" cap="none" spc="-300" normalizeH="0" baseline="0" noProof="0" dirty="0">
                  <a:ln>
                    <a:noFill/>
                  </a:ln>
                  <a:solidFill>
                    <a:srgbClr val="FFE500"/>
                  </a:solidFill>
                  <a:effectLst/>
                  <a:uLnTx/>
                  <a:uFillTx/>
                  <a:latin typeface="Arial" panose="020B0604020202020204" pitchFamily="34" charset="0"/>
                  <a:ea typeface="Calibri" panose="020F0502020204030204" pitchFamily="34" charset="0"/>
                  <a:cs typeface="Arial" panose="020B0604020202020204" pitchFamily="34" charset="0"/>
                </a:rPr>
                <a:t>200</a:t>
              </a:r>
              <a:endParaRPr kumimoji="0" lang="sv-SE" sz="7400" b="1" i="0" u="none" strike="noStrike" kern="1200" cap="none" spc="-300" normalizeH="0" baseline="0" noProof="0" dirty="0">
                <a:ln>
                  <a:noFill/>
                </a:ln>
                <a:solidFill>
                  <a:srgbClr val="FFE500"/>
                </a:solidFill>
                <a:effectLst/>
                <a:uLnTx/>
                <a:uFillTx/>
                <a:latin typeface="Arial" panose="020B0604020202020204" pitchFamily="34" charset="0"/>
                <a:ea typeface="+mn-ea"/>
                <a:cs typeface="Arial" panose="020B0604020202020204" pitchFamily="34" charset="0"/>
              </a:endParaRPr>
            </a:p>
          </p:txBody>
        </p:sp>
        <p:sp>
          <p:nvSpPr>
            <p:cNvPr id="12" name="Rectangle 4">
              <a:extLst>
                <a:ext uri="{FF2B5EF4-FFF2-40B4-BE49-F238E27FC236}">
                  <a16:creationId xmlns:a16="http://schemas.microsoft.com/office/drawing/2014/main" id="{671476F4-2776-B3C4-37C9-3FBED1A566DC}"/>
                </a:ext>
              </a:extLst>
            </p:cNvPr>
            <p:cNvSpPr/>
            <p:nvPr/>
          </p:nvSpPr>
          <p:spPr>
            <a:xfrm>
              <a:off x="3154680" y="10163110"/>
              <a:ext cx="2962656" cy="87805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t>Just nu pågår nära</a:t>
              </a:r>
              <a:b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t>200 väpnade konflikter </a:t>
              </a:r>
              <a:b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t>i världen. </a:t>
              </a:r>
            </a:p>
          </p:txBody>
        </p:sp>
      </p:grpSp>
    </p:spTree>
    <p:extLst>
      <p:ext uri="{BB962C8B-B14F-4D97-AF65-F5344CB8AC3E}">
        <p14:creationId xmlns:p14="http://schemas.microsoft.com/office/powerpoint/2010/main" val="42738167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bild 2" descr="En bild som visar Människoansikte, person, klädsel, Människa&#10;&#10;Automatiskt genererad beskrivning">
            <a:extLst>
              <a:ext uri="{FF2B5EF4-FFF2-40B4-BE49-F238E27FC236}">
                <a16:creationId xmlns:a16="http://schemas.microsoft.com/office/drawing/2014/main" id="{B111A815-C823-FE26-62A4-A22D0FA4E52C}"/>
              </a:ext>
            </a:extLst>
          </p:cNvPr>
          <p:cNvPicPr>
            <a:picLocks noGrp="1" noChangeAspect="1"/>
          </p:cNvPicPr>
          <p:nvPr>
            <p:ph type="pic" sz="quarter" idx="13"/>
          </p:nvPr>
        </p:nvPicPr>
        <p:blipFill rotWithShape="1">
          <a:blip r:embed="rId2"/>
          <a:srcRect t="8664" b="8664"/>
          <a:stretch/>
        </p:blipFill>
        <p:spPr>
          <a:xfrm>
            <a:off x="155575" y="152400"/>
            <a:ext cx="11880850" cy="6553200"/>
          </a:xfrm>
          <a:prstGeom prst="rect">
            <a:avLst/>
          </a:prstGeom>
        </p:spPr>
      </p:pic>
      <p:sp>
        <p:nvSpPr>
          <p:cNvPr id="4" name="Ellips 3">
            <a:extLst>
              <a:ext uri="{FF2B5EF4-FFF2-40B4-BE49-F238E27FC236}">
                <a16:creationId xmlns:a16="http://schemas.microsoft.com/office/drawing/2014/main" id="{5B6BFE09-0CF9-B2A7-A504-BCB423585844}"/>
              </a:ext>
            </a:extLst>
          </p:cNvPr>
          <p:cNvSpPr/>
          <p:nvPr/>
        </p:nvSpPr>
        <p:spPr>
          <a:xfrm>
            <a:off x="720000" y="2772000"/>
            <a:ext cx="3407054" cy="3407054"/>
          </a:xfrm>
          <a:prstGeom prst="ellipse">
            <a:avLst/>
          </a:prstGeom>
          <a:solidFill>
            <a:schemeClr val="bg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BDF29F2A-7FFD-385F-1C16-39D9B422B3C2}"/>
              </a:ext>
            </a:extLst>
          </p:cNvPr>
          <p:cNvPicPr>
            <a:picLocks noChangeAspect="1"/>
          </p:cNvPicPr>
          <p:nvPr/>
        </p:nvPicPr>
        <p:blipFill>
          <a:blip r:embed="rId3"/>
          <a:srcRect/>
          <a:stretch/>
        </p:blipFill>
        <p:spPr>
          <a:xfrm>
            <a:off x="1448801" y="3334392"/>
            <a:ext cx="1949998" cy="970937"/>
          </a:xfrm>
          <a:prstGeom prst="rect">
            <a:avLst/>
          </a:prstGeom>
        </p:spPr>
      </p:pic>
      <p:sp>
        <p:nvSpPr>
          <p:cNvPr id="6" name="Rectangle 4">
            <a:extLst>
              <a:ext uri="{FF2B5EF4-FFF2-40B4-BE49-F238E27FC236}">
                <a16:creationId xmlns:a16="http://schemas.microsoft.com/office/drawing/2014/main" id="{DA2EB4CC-6B42-C357-18DF-CCA26C33BC21}"/>
              </a:ext>
            </a:extLst>
          </p:cNvPr>
          <p:cNvSpPr/>
          <p:nvPr/>
        </p:nvSpPr>
        <p:spPr>
          <a:xfrm>
            <a:off x="865822" y="4552451"/>
            <a:ext cx="3115410"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t>En fjärdedel av jordens </a:t>
            </a:r>
            <a:b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t>befolkning lever i konflikt-</a:t>
            </a:r>
            <a:b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t>drabbade områden. </a:t>
            </a:r>
          </a:p>
        </p:txBody>
      </p:sp>
    </p:spTree>
    <p:extLst>
      <p:ext uri="{BB962C8B-B14F-4D97-AF65-F5344CB8AC3E}">
        <p14:creationId xmlns:p14="http://schemas.microsoft.com/office/powerpoint/2010/main" val="2764930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ord, stearinljus, vax, Ljusstake&#10;&#10;Automatiskt genererad beskrivning">
            <a:extLst>
              <a:ext uri="{FF2B5EF4-FFF2-40B4-BE49-F238E27FC236}">
                <a16:creationId xmlns:a16="http://schemas.microsoft.com/office/drawing/2014/main" id="{A50BC02D-3DC5-9B33-21B6-0A9506B3EFC4}"/>
              </a:ext>
            </a:extLst>
          </p:cNvPr>
          <p:cNvPicPr>
            <a:picLocks noGrp="1" noChangeAspect="1"/>
          </p:cNvPicPr>
          <p:nvPr>
            <p:ph type="pic" sz="quarter" idx="13"/>
          </p:nvPr>
        </p:nvPicPr>
        <p:blipFill rotWithShape="1">
          <a:blip r:embed="rId3"/>
          <a:srcRect t="8632" b="8632"/>
          <a:stretch/>
        </p:blipFill>
        <p:spPr>
          <a:xfrm>
            <a:off x="155575" y="152400"/>
            <a:ext cx="11880850" cy="6553200"/>
          </a:xfrm>
        </p:spPr>
      </p:pic>
      <p:pic>
        <p:nvPicPr>
          <p:cNvPr id="13" name="Bildobjekt 12" descr="En bild som visar svart, mörker&#10;&#10;Automatiskt genererad beskrivning">
            <a:extLst>
              <a:ext uri="{FF2B5EF4-FFF2-40B4-BE49-F238E27FC236}">
                <a16:creationId xmlns:a16="http://schemas.microsoft.com/office/drawing/2014/main" id="{43EE5DD2-3EC5-7DC7-3B7A-77DF2588966C}"/>
              </a:ext>
            </a:extLst>
          </p:cNvPr>
          <p:cNvPicPr>
            <a:picLocks noChangeAspect="1"/>
          </p:cNvPicPr>
          <p:nvPr/>
        </p:nvPicPr>
        <p:blipFill>
          <a:blip r:embed="rId4">
            <a:alphaModFix amt="50000"/>
          </a:blip>
          <a:stretch>
            <a:fillRect/>
          </a:stretch>
        </p:blipFill>
        <p:spPr>
          <a:xfrm rot="5400000">
            <a:off x="-150814" y="458788"/>
            <a:ext cx="6553202" cy="5940425"/>
          </a:xfrm>
          <a:prstGeom prst="rect">
            <a:avLst/>
          </a:prstGeom>
        </p:spPr>
      </p:pic>
      <p:sp>
        <p:nvSpPr>
          <p:cNvPr id="16" name="Platshållare för innehåll 15">
            <a:extLst>
              <a:ext uri="{FF2B5EF4-FFF2-40B4-BE49-F238E27FC236}">
                <a16:creationId xmlns:a16="http://schemas.microsoft.com/office/drawing/2014/main" id="{7AD43676-D3A3-65C0-9176-7B554FC49E7D}"/>
              </a:ext>
            </a:extLst>
          </p:cNvPr>
          <p:cNvSpPr>
            <a:spLocks noGrp="1"/>
          </p:cNvSpPr>
          <p:nvPr>
            <p:ph idx="1"/>
          </p:nvPr>
        </p:nvSpPr>
        <p:spPr>
          <a:xfrm>
            <a:off x="706438" y="873692"/>
            <a:ext cx="3332162" cy="4301029"/>
          </a:xfrm>
        </p:spPr>
        <p:txBody>
          <a:bodyPr/>
          <a:lstStyle/>
          <a:p>
            <a:pPr marL="0" indent="0">
              <a:buNone/>
            </a:pPr>
            <a:r>
              <a:rPr lang="sv-SE" dirty="0"/>
              <a:t>Act Svenska kyrkan arbetar för fred i många av världens mest konfliktdrabbade områden.</a:t>
            </a:r>
          </a:p>
          <a:p>
            <a:pPr marL="0" indent="0">
              <a:buNone/>
            </a:pPr>
            <a:endParaRPr lang="sv-SE" dirty="0"/>
          </a:p>
          <a:p>
            <a:pPr marL="0" indent="0">
              <a:buNone/>
            </a:pPr>
            <a:r>
              <a:rPr lang="sv-SE" b="1" dirty="0">
                <a:solidFill>
                  <a:srgbClr val="FFE500"/>
                </a:solidFill>
              </a:rPr>
              <a:t>Din gåva gör skillnad!</a:t>
            </a:r>
          </a:p>
        </p:txBody>
      </p:sp>
    </p:spTree>
    <p:extLst>
      <p:ext uri="{BB962C8B-B14F-4D97-AF65-F5344CB8AC3E}">
        <p14:creationId xmlns:p14="http://schemas.microsoft.com/office/powerpoint/2010/main" val="2872038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74A24FE3-604D-8DE5-EF1C-AFE60060F0E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32" t="23728" r="24660" b="13396"/>
          <a:stretch>
            <a:fillRect/>
          </a:stretch>
        </p:blipFill>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prstClr val="white">
              <a:lumMod val="75000"/>
            </a:prstClr>
          </a:solidFill>
        </p:spPr>
      </p:pic>
      <p:pic>
        <p:nvPicPr>
          <p:cNvPr id="15" name="Bildobjekt 14" descr="En bild som visar svart, mörker&#10;&#10;Automatiskt genererad beskrivning">
            <a:extLst>
              <a:ext uri="{FF2B5EF4-FFF2-40B4-BE49-F238E27FC236}">
                <a16:creationId xmlns:a16="http://schemas.microsoft.com/office/drawing/2014/main" id="{91953CF0-F73E-2EC5-F5A2-4E20CE452112}"/>
              </a:ext>
            </a:extLst>
          </p:cNvPr>
          <p:cNvPicPr>
            <a:picLocks noChangeAspect="1"/>
          </p:cNvPicPr>
          <p:nvPr/>
        </p:nvPicPr>
        <p:blipFill>
          <a:blip r:embed="rId3">
            <a:alphaModFix amt="67000"/>
          </a:blip>
          <a:stretch>
            <a:fillRect/>
          </a:stretch>
        </p:blipFill>
        <p:spPr>
          <a:xfrm rot="5400000">
            <a:off x="1163915" y="-855940"/>
            <a:ext cx="6553201" cy="8569883"/>
          </a:xfrm>
          <a:prstGeom prst="rect">
            <a:avLst/>
          </a:prstGeom>
        </p:spPr>
      </p:pic>
      <p:sp>
        <p:nvSpPr>
          <p:cNvPr id="11" name="Platshållare för innehåll 10">
            <a:extLst>
              <a:ext uri="{FF2B5EF4-FFF2-40B4-BE49-F238E27FC236}">
                <a16:creationId xmlns:a16="http://schemas.microsoft.com/office/drawing/2014/main" id="{6D1693B7-6C2D-CFC8-8183-2CB966A3FD21}"/>
              </a:ext>
            </a:extLst>
          </p:cNvPr>
          <p:cNvSpPr>
            <a:spLocks noGrp="1"/>
          </p:cNvSpPr>
          <p:nvPr>
            <p:ph idx="1"/>
          </p:nvPr>
        </p:nvSpPr>
        <p:spPr>
          <a:xfrm>
            <a:off x="462259" y="1708678"/>
            <a:ext cx="5000625" cy="2363788"/>
          </a:xfrm>
        </p:spPr>
        <p:txBody>
          <a:bodyPr/>
          <a:lstStyle/>
          <a:p>
            <a:pPr marL="0" lvl="0" indent="0">
              <a:buNone/>
            </a:pPr>
            <a:r>
              <a:rPr lang="sv-SE" sz="2800" b="1" dirty="0">
                <a:solidFill>
                  <a:srgbClr val="FFE500"/>
                </a:solidFill>
              </a:rPr>
              <a:t>Stödgrupper i Ukraina</a:t>
            </a:r>
            <a:endParaRPr lang="sv-SE" sz="2800" dirty="0"/>
          </a:p>
          <a:p>
            <a:pPr marL="0" lvl="0" indent="0">
              <a:buNone/>
            </a:pPr>
            <a:r>
              <a:rPr lang="sv-SE" sz="2800" dirty="0"/>
              <a:t>80 kronor möjliggör att en person i Ukraina kan träffa en stödgrupp. </a:t>
            </a:r>
          </a:p>
          <a:p>
            <a:pPr marL="0" lvl="0" indent="0">
              <a:buNone/>
            </a:pPr>
            <a:r>
              <a:rPr lang="sv-SE" sz="2800" dirty="0"/>
              <a:t>I grupperna samlas vanligtvis 12–15 personer för att stötta varandra och bearbeta upplevelser från kriget. </a:t>
            </a:r>
          </a:p>
        </p:txBody>
      </p:sp>
      <p:sp>
        <p:nvSpPr>
          <p:cNvPr id="20" name="Rektangel 19">
            <a:extLst>
              <a:ext uri="{FF2B5EF4-FFF2-40B4-BE49-F238E27FC236}">
                <a16:creationId xmlns:a16="http://schemas.microsoft.com/office/drawing/2014/main" id="{538B260B-426F-0E92-7F94-EFE079D5C33A}"/>
              </a:ext>
            </a:extLst>
          </p:cNvPr>
          <p:cNvSpPr/>
          <p:nvPr/>
        </p:nvSpPr>
        <p:spPr>
          <a:xfrm>
            <a:off x="9360000" y="4860000"/>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E9B09A95-D098-C2A1-BA7F-6DC9FD12B3A5}"/>
              </a:ext>
            </a:extLst>
          </p:cNvPr>
          <p:cNvSpPr txBox="1"/>
          <p:nvPr/>
        </p:nvSpPr>
        <p:spPr>
          <a:xfrm>
            <a:off x="9360000" y="4974825"/>
            <a:ext cx="2068791" cy="682238"/>
          </a:xfrm>
          <a:prstGeom prst="rect">
            <a:avLst/>
          </a:prstGeom>
          <a:noFill/>
        </p:spPr>
        <p:txBody>
          <a:bodyPr wrap="square" rtlCol="0">
            <a:spAutoFit/>
          </a:bodyPr>
          <a:lstStyle/>
          <a:p>
            <a:pPr algn="ctr">
              <a:lnSpc>
                <a:spcPts val="4600"/>
              </a:lnSpc>
            </a:pPr>
            <a:r>
              <a:rPr lang="sv-SE" sz="4400" b="1">
                <a:latin typeface="Arial" panose="020B0604020202020204" pitchFamily="34" charset="0"/>
                <a:cs typeface="Arial" panose="020B0604020202020204" pitchFamily="34" charset="0"/>
              </a:rPr>
              <a:t>80 kr</a:t>
            </a:r>
          </a:p>
        </p:txBody>
      </p:sp>
    </p:spTree>
    <p:extLst>
      <p:ext uri="{BB962C8B-B14F-4D97-AF65-F5344CB8AC3E}">
        <p14:creationId xmlns:p14="http://schemas.microsoft.com/office/powerpoint/2010/main" val="2190569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person, klädsel, utomhus, Människoansikte&#10;&#10;AI-genererat innehåll kan vara felaktigt.">
            <a:extLst>
              <a:ext uri="{FF2B5EF4-FFF2-40B4-BE49-F238E27FC236}">
                <a16:creationId xmlns:a16="http://schemas.microsoft.com/office/drawing/2014/main" id="{218AC3E2-CCD6-2BA7-6355-6C10E05EA84B}"/>
              </a:ext>
            </a:extLst>
          </p:cNvPr>
          <p:cNvPicPr>
            <a:picLocks noGrp="1" noChangeAspect="1"/>
          </p:cNvPicPr>
          <p:nvPr>
            <p:ph type="pic" sz="quarter" idx="13"/>
          </p:nvPr>
        </p:nvPicPr>
        <p:blipFill>
          <a:blip r:embed="rId2"/>
          <a:srcRect t="12250" b="5014"/>
          <a:stretch>
            <a:fillRect/>
          </a:stretch>
        </p:blipFill>
        <p:spPr>
          <a:xfrm>
            <a:off x="155575" y="152400"/>
            <a:ext cx="11880850" cy="6553200"/>
          </a:xfrm>
        </p:spPr>
      </p:pic>
      <p:pic>
        <p:nvPicPr>
          <p:cNvPr id="15" name="Bildobjekt 14">
            <a:extLst>
              <a:ext uri="{FF2B5EF4-FFF2-40B4-BE49-F238E27FC236}">
                <a16:creationId xmlns:a16="http://schemas.microsoft.com/office/drawing/2014/main" id="{7B6E8455-0CCF-8CB2-E2F8-D1E91115521D}"/>
              </a:ext>
            </a:extLst>
          </p:cNvPr>
          <p:cNvPicPr>
            <a:picLocks noChangeAspect="1"/>
          </p:cNvPicPr>
          <p:nvPr/>
        </p:nvPicPr>
        <p:blipFill>
          <a:blip r:embed="rId3"/>
          <a:stretch>
            <a:fillRect/>
          </a:stretch>
        </p:blipFill>
        <p:spPr>
          <a:xfrm rot="5400000">
            <a:off x="-557971" y="865947"/>
            <a:ext cx="6553202" cy="5126109"/>
          </a:xfrm>
          <a:prstGeom prst="rect">
            <a:avLst/>
          </a:prstGeom>
        </p:spPr>
      </p:pic>
      <p:sp>
        <p:nvSpPr>
          <p:cNvPr id="8" name="Platshållare för innehåll 7">
            <a:extLst>
              <a:ext uri="{FF2B5EF4-FFF2-40B4-BE49-F238E27FC236}">
                <a16:creationId xmlns:a16="http://schemas.microsoft.com/office/drawing/2014/main" id="{C0E16AA7-37AD-0744-C97D-79966237E728}"/>
              </a:ext>
            </a:extLst>
          </p:cNvPr>
          <p:cNvSpPr>
            <a:spLocks noGrp="1"/>
          </p:cNvSpPr>
          <p:nvPr>
            <p:ph idx="1"/>
          </p:nvPr>
        </p:nvSpPr>
        <p:spPr>
          <a:xfrm>
            <a:off x="604838" y="1008164"/>
            <a:ext cx="3676389" cy="3878689"/>
          </a:xfrm>
        </p:spPr>
        <p:txBody>
          <a:bodyPr/>
          <a:lstStyle/>
          <a:p>
            <a:pPr marL="0" lvl="0" indent="0">
              <a:buNone/>
            </a:pPr>
            <a:r>
              <a:rPr lang="sv-SE" sz="2800" b="1" dirty="0">
                <a:solidFill>
                  <a:srgbClr val="FFE500"/>
                </a:solidFill>
              </a:rPr>
              <a:t>Framtidshopp i flyktingläger i Bangladesh</a:t>
            </a:r>
            <a:endParaRPr lang="sv-SE" dirty="0"/>
          </a:p>
          <a:p>
            <a:pPr marL="0" indent="0">
              <a:buNone/>
            </a:pPr>
            <a:r>
              <a:rPr lang="sv-SE" dirty="0"/>
              <a:t>150 kronor räcker till utbildning för en ung volontär i </a:t>
            </a:r>
            <a:r>
              <a:rPr lang="sv-SE" dirty="0" err="1"/>
              <a:t>Cox´s</a:t>
            </a:r>
            <a:r>
              <a:rPr lang="sv-SE" dirty="0"/>
              <a:t> </a:t>
            </a:r>
            <a:r>
              <a:rPr lang="sv-SE" dirty="0" err="1"/>
              <a:t>Bazar</a:t>
            </a:r>
            <a:r>
              <a:rPr lang="sv-SE" dirty="0"/>
              <a:t>, Bangladesh. Volontärer bjuder in ungdomar i flyktinglägren till positiva och konfliktförebyggande aktiviteter.</a:t>
            </a:r>
          </a:p>
          <a:p>
            <a:endParaRPr lang="sv-SE" dirty="0"/>
          </a:p>
        </p:txBody>
      </p:sp>
      <p:grpSp>
        <p:nvGrpSpPr>
          <p:cNvPr id="12" name="Grupp 11">
            <a:extLst>
              <a:ext uri="{FF2B5EF4-FFF2-40B4-BE49-F238E27FC236}">
                <a16:creationId xmlns:a16="http://schemas.microsoft.com/office/drawing/2014/main" id="{4540D2C2-F886-08F0-13DA-E5693DD605EB}"/>
              </a:ext>
            </a:extLst>
          </p:cNvPr>
          <p:cNvGrpSpPr/>
          <p:nvPr/>
        </p:nvGrpSpPr>
        <p:grpSpPr>
          <a:xfrm>
            <a:off x="9391371" y="5205039"/>
            <a:ext cx="2068791" cy="816349"/>
            <a:chOff x="3532060" y="6685484"/>
            <a:chExt cx="2068791" cy="816349"/>
          </a:xfrm>
        </p:grpSpPr>
        <p:sp>
          <p:nvSpPr>
            <p:cNvPr id="13" name="Rektangel 12">
              <a:extLst>
                <a:ext uri="{FF2B5EF4-FFF2-40B4-BE49-F238E27FC236}">
                  <a16:creationId xmlns:a16="http://schemas.microsoft.com/office/drawing/2014/main" id="{77315D2E-CFFB-AE31-0AB0-2C8F4289A714}"/>
                </a:ext>
              </a:extLst>
            </p:cNvPr>
            <p:cNvSpPr/>
            <p:nvPr/>
          </p:nvSpPr>
          <p:spPr>
            <a:xfrm>
              <a:off x="3532060" y="6685484"/>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a:extLst>
                <a:ext uri="{FF2B5EF4-FFF2-40B4-BE49-F238E27FC236}">
                  <a16:creationId xmlns:a16="http://schemas.microsoft.com/office/drawing/2014/main" id="{B2304F94-A1F9-38C4-9ACB-79AECB0FFBE6}"/>
                </a:ext>
              </a:extLst>
            </p:cNvPr>
            <p:cNvSpPr txBox="1"/>
            <p:nvPr/>
          </p:nvSpPr>
          <p:spPr>
            <a:xfrm>
              <a:off x="3532060" y="6792348"/>
              <a:ext cx="2068791" cy="682238"/>
            </a:xfrm>
            <a:prstGeom prst="rect">
              <a:avLst/>
            </a:prstGeom>
            <a:noFill/>
          </p:spPr>
          <p:txBody>
            <a:bodyPr wrap="square" rtlCol="0">
              <a:spAutoFit/>
            </a:bodyPr>
            <a:lstStyle/>
            <a:p>
              <a:pPr algn="ctr">
                <a:lnSpc>
                  <a:spcPts val="4600"/>
                </a:lnSpc>
              </a:pPr>
              <a:r>
                <a:rPr lang="sv-SE" sz="4400" b="1">
                  <a:latin typeface="Arial" panose="020B0604020202020204" pitchFamily="34" charset="0"/>
                  <a:cs typeface="Arial" panose="020B0604020202020204" pitchFamily="34" charset="0"/>
                </a:rPr>
                <a:t>150 kr</a:t>
              </a:r>
            </a:p>
          </p:txBody>
        </p:sp>
      </p:grpSp>
    </p:spTree>
    <p:extLst>
      <p:ext uri="{BB962C8B-B14F-4D97-AF65-F5344CB8AC3E}">
        <p14:creationId xmlns:p14="http://schemas.microsoft.com/office/powerpoint/2010/main" val="26785469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A1316476-D574-0690-7067-ED3B82AA485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673" b="8673"/>
          <a:stretch>
            <a:fillRect/>
          </a:stretch>
        </p:blipFill>
        <p:spPr>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prstClr val="white">
              <a:lumMod val="75000"/>
            </a:prstClr>
          </a:solidFill>
        </p:spPr>
      </p:pic>
      <p:pic>
        <p:nvPicPr>
          <p:cNvPr id="11" name="Bildobjekt 10">
            <a:extLst>
              <a:ext uri="{FF2B5EF4-FFF2-40B4-BE49-F238E27FC236}">
                <a16:creationId xmlns:a16="http://schemas.microsoft.com/office/drawing/2014/main" id="{3CFD7F7A-49F9-CC77-4659-375A153F1BA3}"/>
              </a:ext>
            </a:extLst>
          </p:cNvPr>
          <p:cNvPicPr>
            <a:picLocks noChangeAspect="1"/>
          </p:cNvPicPr>
          <p:nvPr/>
        </p:nvPicPr>
        <p:blipFill>
          <a:blip r:embed="rId3"/>
          <a:stretch>
            <a:fillRect/>
          </a:stretch>
        </p:blipFill>
        <p:spPr>
          <a:xfrm rot="5400000">
            <a:off x="-481014" y="788990"/>
            <a:ext cx="6553202" cy="5280024"/>
          </a:xfrm>
          <a:prstGeom prst="rect">
            <a:avLst/>
          </a:prstGeom>
        </p:spPr>
      </p:pic>
      <p:sp>
        <p:nvSpPr>
          <p:cNvPr id="8" name="Platshållare för innehåll 7">
            <a:extLst>
              <a:ext uri="{FF2B5EF4-FFF2-40B4-BE49-F238E27FC236}">
                <a16:creationId xmlns:a16="http://schemas.microsoft.com/office/drawing/2014/main" id="{FE170C9F-5133-3D2C-1129-D9E54C583674}"/>
              </a:ext>
            </a:extLst>
          </p:cNvPr>
          <p:cNvSpPr>
            <a:spLocks noGrp="1"/>
          </p:cNvSpPr>
          <p:nvPr>
            <p:ph idx="1"/>
          </p:nvPr>
        </p:nvSpPr>
        <p:spPr>
          <a:xfrm>
            <a:off x="511705" y="2982472"/>
            <a:ext cx="5001052" cy="3494528"/>
          </a:xfrm>
        </p:spPr>
        <p:txBody>
          <a:bodyPr/>
          <a:lstStyle/>
          <a:p>
            <a:pPr marL="0" lvl="0" indent="0" fontAlgn="base">
              <a:buNone/>
            </a:pPr>
            <a:r>
              <a:rPr lang="sv-SE" sz="2800" b="1" dirty="0">
                <a:solidFill>
                  <a:srgbClr val="FFE500"/>
                </a:solidFill>
              </a:rPr>
              <a:t>Modiga möten i Israel</a:t>
            </a:r>
          </a:p>
          <a:p>
            <a:pPr marL="0" indent="0">
              <a:buNone/>
            </a:pPr>
            <a:r>
              <a:rPr lang="sv-SE" dirty="0"/>
              <a:t>255 kronor räcker till en träff för </a:t>
            </a:r>
            <a:br>
              <a:rPr lang="sv-SE" dirty="0"/>
            </a:br>
            <a:r>
              <a:rPr lang="sv-SE" dirty="0"/>
              <a:t>en deltagare i ett utbytesprogram för judiska och arabiska skolor i Israel. Genom utbytet får judiska, muslimska och kristna barn lära sig om sina egna och varandras traditioner, tro och liv.</a:t>
            </a:r>
          </a:p>
          <a:p>
            <a:endParaRPr lang="sv-SE" dirty="0"/>
          </a:p>
        </p:txBody>
      </p:sp>
      <p:sp>
        <p:nvSpPr>
          <p:cNvPr id="9" name="Rektangel 8">
            <a:extLst>
              <a:ext uri="{FF2B5EF4-FFF2-40B4-BE49-F238E27FC236}">
                <a16:creationId xmlns:a16="http://schemas.microsoft.com/office/drawing/2014/main" id="{F4194B0C-6E1F-EB76-0E8F-7A22AE98D346}"/>
              </a:ext>
            </a:extLst>
          </p:cNvPr>
          <p:cNvSpPr/>
          <p:nvPr/>
        </p:nvSpPr>
        <p:spPr>
          <a:xfrm>
            <a:off x="9360000" y="4860000"/>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2502A25E-E977-2589-A3A0-AE9C94AD83EB}"/>
              </a:ext>
            </a:extLst>
          </p:cNvPr>
          <p:cNvSpPr txBox="1"/>
          <p:nvPr/>
        </p:nvSpPr>
        <p:spPr>
          <a:xfrm>
            <a:off x="9360000" y="4974825"/>
            <a:ext cx="2068791" cy="682238"/>
          </a:xfrm>
          <a:prstGeom prst="rect">
            <a:avLst/>
          </a:prstGeom>
          <a:noFill/>
        </p:spPr>
        <p:txBody>
          <a:bodyPr wrap="square" rtlCol="0">
            <a:spAutoFit/>
          </a:bodyPr>
          <a:lstStyle/>
          <a:p>
            <a:pPr algn="ctr">
              <a:lnSpc>
                <a:spcPts val="4600"/>
              </a:lnSpc>
            </a:pPr>
            <a:r>
              <a:rPr lang="sv-SE" sz="4400" b="1" dirty="0">
                <a:latin typeface="Arial" panose="020B0604020202020204" pitchFamily="34" charset="0"/>
                <a:cs typeface="Arial" panose="020B0604020202020204" pitchFamily="34" charset="0"/>
              </a:rPr>
              <a:t>255 kr</a:t>
            </a:r>
          </a:p>
        </p:txBody>
      </p:sp>
    </p:spTree>
    <p:extLst>
      <p:ext uri="{BB962C8B-B14F-4D97-AF65-F5344CB8AC3E}">
        <p14:creationId xmlns:p14="http://schemas.microsoft.com/office/powerpoint/2010/main" val="131616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A64D044A-3DB2-2C2C-3728-300B51EF6DF5}"/>
              </a:ext>
            </a:extLst>
          </p:cNvPr>
          <p:cNvPicPr>
            <a:picLocks noGrp="1" noChangeAspect="1"/>
          </p:cNvPicPr>
          <p:nvPr>
            <p:ph type="pic" sz="quarter" idx="13"/>
          </p:nvPr>
        </p:nvPicPr>
        <p:blipFill>
          <a:blip r:embed="rId2"/>
          <a:srcRect t="13228" b="13228"/>
          <a:stretch/>
        </p:blipFill>
        <p:spPr>
          <a:xfrm>
            <a:off x="155575" y="152400"/>
            <a:ext cx="11880850" cy="6553200"/>
          </a:xfrm>
        </p:spPr>
      </p:pic>
      <p:pic>
        <p:nvPicPr>
          <p:cNvPr id="22" name="Bildobjekt 21" descr="En bild som visar svart, mörker&#10;&#10;Automatiskt genererad beskrivning">
            <a:extLst>
              <a:ext uri="{FF2B5EF4-FFF2-40B4-BE49-F238E27FC236}">
                <a16:creationId xmlns:a16="http://schemas.microsoft.com/office/drawing/2014/main" id="{B808A145-8968-D402-4A97-1544992CE8E5}"/>
              </a:ext>
            </a:extLst>
          </p:cNvPr>
          <p:cNvPicPr>
            <a:picLocks noChangeAspect="1"/>
          </p:cNvPicPr>
          <p:nvPr/>
        </p:nvPicPr>
        <p:blipFill>
          <a:blip r:embed="rId3">
            <a:alphaModFix amt="67000"/>
          </a:blip>
          <a:stretch>
            <a:fillRect/>
          </a:stretch>
        </p:blipFill>
        <p:spPr>
          <a:xfrm>
            <a:off x="155576" y="1705969"/>
            <a:ext cx="11880850" cy="4999631"/>
          </a:xfrm>
          <a:prstGeom prst="rect">
            <a:avLst/>
          </a:prstGeom>
        </p:spPr>
      </p:pic>
      <p:sp>
        <p:nvSpPr>
          <p:cNvPr id="8" name="Platshållare för innehåll 7">
            <a:extLst>
              <a:ext uri="{FF2B5EF4-FFF2-40B4-BE49-F238E27FC236}">
                <a16:creationId xmlns:a16="http://schemas.microsoft.com/office/drawing/2014/main" id="{687A51A8-8F93-57CE-B976-226C068D4A20}"/>
              </a:ext>
            </a:extLst>
          </p:cNvPr>
          <p:cNvSpPr>
            <a:spLocks noGrp="1"/>
          </p:cNvSpPr>
          <p:nvPr>
            <p:ph idx="1"/>
          </p:nvPr>
        </p:nvSpPr>
        <p:spPr>
          <a:xfrm>
            <a:off x="731837" y="4476470"/>
            <a:ext cx="7443171" cy="1940707"/>
          </a:xfrm>
        </p:spPr>
        <p:txBody>
          <a:bodyPr/>
          <a:lstStyle/>
          <a:p>
            <a:pPr marL="0" lvl="0" indent="0">
              <a:buNone/>
            </a:pPr>
            <a:r>
              <a:rPr lang="sv-SE" sz="2800" b="1" dirty="0">
                <a:solidFill>
                  <a:srgbClr val="FFE500"/>
                </a:solidFill>
              </a:rPr>
              <a:t>Drama för fred i Guatemala</a:t>
            </a:r>
            <a:endParaRPr lang="sv-SE" dirty="0"/>
          </a:p>
          <a:p>
            <a:pPr marL="0" indent="0">
              <a:buNone/>
            </a:pPr>
            <a:r>
              <a:rPr lang="sv-SE" dirty="0"/>
              <a:t>335 kronor räcker till en dramalektion för en Mayakvinna i Guatemala. Genom teaterföreställningar agerar kvinnorna för sina rättigheter i samhället. </a:t>
            </a:r>
          </a:p>
          <a:p>
            <a:endParaRPr lang="sv-SE" dirty="0"/>
          </a:p>
        </p:txBody>
      </p:sp>
      <p:grpSp>
        <p:nvGrpSpPr>
          <p:cNvPr id="19" name="Grupp 18">
            <a:extLst>
              <a:ext uri="{FF2B5EF4-FFF2-40B4-BE49-F238E27FC236}">
                <a16:creationId xmlns:a16="http://schemas.microsoft.com/office/drawing/2014/main" id="{E694ABDF-EC67-9E9C-9319-FEEFC3115C10}"/>
              </a:ext>
            </a:extLst>
          </p:cNvPr>
          <p:cNvGrpSpPr/>
          <p:nvPr/>
        </p:nvGrpSpPr>
        <p:grpSpPr>
          <a:xfrm>
            <a:off x="9375754" y="5231071"/>
            <a:ext cx="2084409" cy="817533"/>
            <a:chOff x="6614154" y="8238325"/>
            <a:chExt cx="2084409" cy="817533"/>
          </a:xfrm>
        </p:grpSpPr>
        <p:sp>
          <p:nvSpPr>
            <p:cNvPr id="20" name="Rektangel 19">
              <a:extLst>
                <a:ext uri="{FF2B5EF4-FFF2-40B4-BE49-F238E27FC236}">
                  <a16:creationId xmlns:a16="http://schemas.microsoft.com/office/drawing/2014/main" id="{773B6A08-27DE-284F-9F4B-FC62F6F89E99}"/>
                </a:ext>
              </a:extLst>
            </p:cNvPr>
            <p:cNvSpPr/>
            <p:nvPr/>
          </p:nvSpPr>
          <p:spPr>
            <a:xfrm>
              <a:off x="6614154" y="8238325"/>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A77404B6-5BCA-EE97-CC83-8AB97BD52A83}"/>
                </a:ext>
              </a:extLst>
            </p:cNvPr>
            <p:cNvSpPr txBox="1"/>
            <p:nvPr/>
          </p:nvSpPr>
          <p:spPr>
            <a:xfrm>
              <a:off x="6629772" y="8373620"/>
              <a:ext cx="2068791" cy="682238"/>
            </a:xfrm>
            <a:prstGeom prst="rect">
              <a:avLst/>
            </a:prstGeom>
            <a:noFill/>
          </p:spPr>
          <p:txBody>
            <a:bodyPr wrap="square" rtlCol="0">
              <a:spAutoFit/>
            </a:bodyPr>
            <a:lstStyle/>
            <a:p>
              <a:pPr algn="ctr">
                <a:lnSpc>
                  <a:spcPts val="4600"/>
                </a:lnSpc>
              </a:pPr>
              <a:r>
                <a:rPr lang="sv-SE" sz="4400" b="1" dirty="0">
                  <a:latin typeface="Arial" panose="020B0604020202020204" pitchFamily="34" charset="0"/>
                  <a:cs typeface="Arial" panose="020B0604020202020204" pitchFamily="34" charset="0"/>
                </a:rPr>
                <a:t>335 kr</a:t>
              </a:r>
            </a:p>
          </p:txBody>
        </p:sp>
      </p:grpSp>
    </p:spTree>
    <p:extLst>
      <p:ext uri="{BB962C8B-B14F-4D97-AF65-F5344CB8AC3E}">
        <p14:creationId xmlns:p14="http://schemas.microsoft.com/office/powerpoint/2010/main" val="2416712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25FD2-1DE1-BB30-C4FA-867A0E559615}"/>
            </a:ext>
          </a:extLst>
        </p:cNvPr>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2E703EC0-4C64-F270-B78A-B35CDDF554B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 r="27"/>
          <a:stretch>
            <a:fillRect/>
          </a:stretch>
        </p:blipFill>
        <p:spPr>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prstClr val="white">
              <a:lumMod val="75000"/>
            </a:prstClr>
          </a:solidFill>
        </p:spPr>
      </p:pic>
      <p:pic>
        <p:nvPicPr>
          <p:cNvPr id="22" name="Bildobjekt 21" descr="En bild som visar svart, mörker&#10;&#10;Automatiskt genererad beskrivning">
            <a:extLst>
              <a:ext uri="{FF2B5EF4-FFF2-40B4-BE49-F238E27FC236}">
                <a16:creationId xmlns:a16="http://schemas.microsoft.com/office/drawing/2014/main" id="{A75665FB-7A34-4F13-C332-93C3E6BE97B4}"/>
              </a:ext>
            </a:extLst>
          </p:cNvPr>
          <p:cNvPicPr>
            <a:picLocks noChangeAspect="1"/>
          </p:cNvPicPr>
          <p:nvPr/>
        </p:nvPicPr>
        <p:blipFill>
          <a:blip r:embed="rId3">
            <a:alphaModFix amt="67000"/>
          </a:blip>
          <a:stretch>
            <a:fillRect/>
          </a:stretch>
        </p:blipFill>
        <p:spPr>
          <a:xfrm>
            <a:off x="155576" y="1705969"/>
            <a:ext cx="11880850" cy="4999631"/>
          </a:xfrm>
          <a:prstGeom prst="rect">
            <a:avLst/>
          </a:prstGeom>
        </p:spPr>
      </p:pic>
      <p:sp>
        <p:nvSpPr>
          <p:cNvPr id="8" name="Platshållare för innehåll 7">
            <a:extLst>
              <a:ext uri="{FF2B5EF4-FFF2-40B4-BE49-F238E27FC236}">
                <a16:creationId xmlns:a16="http://schemas.microsoft.com/office/drawing/2014/main" id="{F9386885-0F2C-2D3F-FEE1-4C79035C78E8}"/>
              </a:ext>
            </a:extLst>
          </p:cNvPr>
          <p:cNvSpPr>
            <a:spLocks noGrp="1"/>
          </p:cNvSpPr>
          <p:nvPr>
            <p:ph idx="1"/>
          </p:nvPr>
        </p:nvSpPr>
        <p:spPr>
          <a:xfrm>
            <a:off x="672570" y="4106713"/>
            <a:ext cx="7443171" cy="1940707"/>
          </a:xfrm>
        </p:spPr>
        <p:txBody>
          <a:bodyPr/>
          <a:lstStyle/>
          <a:p>
            <a:pPr marL="0" lvl="0" indent="0">
              <a:buNone/>
            </a:pPr>
            <a:r>
              <a:rPr lang="sv-SE" sz="2800" b="1" dirty="0">
                <a:solidFill>
                  <a:srgbClr val="FFE500"/>
                </a:solidFill>
              </a:rPr>
              <a:t>Fredsarbete på gränsen till Sydsudan</a:t>
            </a:r>
          </a:p>
          <a:p>
            <a:pPr marL="0" lvl="0" indent="0">
              <a:buNone/>
            </a:pPr>
            <a:r>
              <a:rPr lang="sv-SE" dirty="0"/>
              <a:t>340 kronor räcker till en grundutbildning för en kvinna inom fredsgruppen Mothers Union på gränsen mellan Uganda och Sydsudan. Det ger henne verktygen att bidra till fred genom dialogmöten och samtalsstöd, både inom familjer och inom samhällen. </a:t>
            </a:r>
          </a:p>
          <a:p>
            <a:endParaRPr lang="sv-SE" dirty="0"/>
          </a:p>
        </p:txBody>
      </p:sp>
      <p:grpSp>
        <p:nvGrpSpPr>
          <p:cNvPr id="19" name="Grupp 18">
            <a:extLst>
              <a:ext uri="{FF2B5EF4-FFF2-40B4-BE49-F238E27FC236}">
                <a16:creationId xmlns:a16="http://schemas.microsoft.com/office/drawing/2014/main" id="{585EE6E5-64EB-ABD4-1189-740F50C5F442}"/>
              </a:ext>
            </a:extLst>
          </p:cNvPr>
          <p:cNvGrpSpPr/>
          <p:nvPr/>
        </p:nvGrpSpPr>
        <p:grpSpPr>
          <a:xfrm>
            <a:off x="9375754" y="5231071"/>
            <a:ext cx="2084409" cy="817533"/>
            <a:chOff x="6614154" y="8238325"/>
            <a:chExt cx="2084409" cy="817533"/>
          </a:xfrm>
        </p:grpSpPr>
        <p:sp>
          <p:nvSpPr>
            <p:cNvPr id="20" name="Rektangel 19">
              <a:extLst>
                <a:ext uri="{FF2B5EF4-FFF2-40B4-BE49-F238E27FC236}">
                  <a16:creationId xmlns:a16="http://schemas.microsoft.com/office/drawing/2014/main" id="{06E7DB52-A94D-3EC4-14BA-7BA43006019F}"/>
                </a:ext>
              </a:extLst>
            </p:cNvPr>
            <p:cNvSpPr/>
            <p:nvPr/>
          </p:nvSpPr>
          <p:spPr>
            <a:xfrm>
              <a:off x="6614154" y="8238325"/>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B702F228-057C-04C5-E62F-1D7AAB47A425}"/>
                </a:ext>
              </a:extLst>
            </p:cNvPr>
            <p:cNvSpPr txBox="1"/>
            <p:nvPr/>
          </p:nvSpPr>
          <p:spPr>
            <a:xfrm>
              <a:off x="6629772" y="8373620"/>
              <a:ext cx="2068791" cy="682238"/>
            </a:xfrm>
            <a:prstGeom prst="rect">
              <a:avLst/>
            </a:prstGeom>
            <a:noFill/>
          </p:spPr>
          <p:txBody>
            <a:bodyPr wrap="square" rtlCol="0">
              <a:spAutoFit/>
            </a:bodyPr>
            <a:lstStyle/>
            <a:p>
              <a:pPr algn="ctr">
                <a:lnSpc>
                  <a:spcPts val="4600"/>
                </a:lnSpc>
              </a:pPr>
              <a:r>
                <a:rPr lang="sv-SE" sz="4400" b="1">
                  <a:latin typeface="Arial" panose="020B0604020202020204" pitchFamily="34" charset="0"/>
                  <a:cs typeface="Arial" panose="020B0604020202020204" pitchFamily="34" charset="0"/>
                </a:rPr>
                <a:t>340 kr</a:t>
              </a:r>
            </a:p>
          </p:txBody>
        </p:sp>
      </p:grpSp>
    </p:spTree>
    <p:extLst>
      <p:ext uri="{BB962C8B-B14F-4D97-AF65-F5344CB8AC3E}">
        <p14:creationId xmlns:p14="http://schemas.microsoft.com/office/powerpoint/2010/main" val="462370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82D5CCB-34F3-9915-4CB2-26B6CC91939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659" b="8659"/>
          <a:stretch>
            <a:fillRect/>
          </a:stretch>
        </p:blipFill>
        <p:spPr>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prstClr val="white">
              <a:lumMod val="75000"/>
            </a:prstClr>
          </a:solidFill>
        </p:spPr>
      </p:pic>
      <p:sp>
        <p:nvSpPr>
          <p:cNvPr id="3" name="Rubrik 2">
            <a:extLst>
              <a:ext uri="{FF2B5EF4-FFF2-40B4-BE49-F238E27FC236}">
                <a16:creationId xmlns:a16="http://schemas.microsoft.com/office/drawing/2014/main" id="{EB6E18AB-B629-A8D6-5FC5-84D99B36477E}"/>
              </a:ext>
            </a:extLst>
          </p:cNvPr>
          <p:cNvSpPr>
            <a:spLocks noGrp="1"/>
          </p:cNvSpPr>
          <p:nvPr>
            <p:ph type="ctrTitle"/>
          </p:nvPr>
        </p:nvSpPr>
        <p:spPr>
          <a:xfrm>
            <a:off x="7150388" y="3671807"/>
            <a:ext cx="4757562" cy="1456839"/>
          </a:xfrm>
        </p:spPr>
        <p:txBody>
          <a:bodyPr/>
          <a:lstStyle/>
          <a:p>
            <a:r>
              <a:rPr lang="sv-SE" dirty="0"/>
              <a:t>”Och ljuset lyser i mörkret. Och mörkret har inte övervunnit det”</a:t>
            </a:r>
          </a:p>
        </p:txBody>
      </p:sp>
      <p:sp>
        <p:nvSpPr>
          <p:cNvPr id="4" name="Underrubrik 3">
            <a:extLst>
              <a:ext uri="{FF2B5EF4-FFF2-40B4-BE49-F238E27FC236}">
                <a16:creationId xmlns:a16="http://schemas.microsoft.com/office/drawing/2014/main" id="{B9DFBD0B-BD10-1E33-6491-8EB666966B3B}"/>
              </a:ext>
            </a:extLst>
          </p:cNvPr>
          <p:cNvSpPr>
            <a:spLocks noGrp="1"/>
          </p:cNvSpPr>
          <p:nvPr>
            <p:ph type="subTitle" idx="1"/>
          </p:nvPr>
        </p:nvSpPr>
        <p:spPr>
          <a:xfrm>
            <a:off x="7150388" y="5321230"/>
            <a:ext cx="4421348" cy="2305373"/>
          </a:xfrm>
        </p:spPr>
        <p:txBody>
          <a:bodyPr/>
          <a:lstStyle/>
          <a:p>
            <a:r>
              <a:rPr lang="sv-SE" dirty="0" err="1"/>
              <a:t>Joh</a:t>
            </a:r>
            <a:r>
              <a:rPr lang="sv-SE" dirty="0"/>
              <a:t> 1:5</a:t>
            </a:r>
          </a:p>
        </p:txBody>
      </p:sp>
    </p:spTree>
    <p:extLst>
      <p:ext uri="{BB962C8B-B14F-4D97-AF65-F5344CB8AC3E}">
        <p14:creationId xmlns:p14="http://schemas.microsoft.com/office/powerpoint/2010/main" val="316341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AG_SCANIATEMPLATEPOPUP" val="Template2025PopUp"/>
</p:tagLst>
</file>

<file path=ppt/tags/tag2.xml><?xml version="1.0" encoding="utf-8"?>
<p:tagLst xmlns:a="http://schemas.openxmlformats.org/drawingml/2006/main" xmlns:r="http://schemas.openxmlformats.org/officeDocument/2006/relationships" xmlns:p="http://schemas.openxmlformats.org/presentationml/2006/main">
  <p:tag name="TAG_LANGUAGETEXTBOX" val="Eng"/>
</p:tagLst>
</file>

<file path=ppt/theme/theme1.xml><?xml version="1.0" encoding="utf-8"?>
<a:theme xmlns:a="http://schemas.openxmlformats.org/drawingml/2006/main" name="Act (Church of Sweden)">
  <a:themeElements>
    <a:clrScheme name="ACT">
      <a:dk1>
        <a:sysClr val="windowText" lastClr="000000"/>
      </a:dk1>
      <a:lt1>
        <a:sysClr val="window" lastClr="FFFFFF"/>
      </a:lt1>
      <a:dk2>
        <a:srgbClr val="BCDFF7"/>
      </a:dk2>
      <a:lt2>
        <a:srgbClr val="DCEEFB"/>
      </a:lt2>
      <a:accent1>
        <a:srgbClr val="4A96D2"/>
      </a:accent1>
      <a:accent2>
        <a:srgbClr val="003A67"/>
      </a:accent2>
      <a:accent3>
        <a:srgbClr val="FFC3AA"/>
      </a:accent3>
      <a:accent4>
        <a:srgbClr val="FF785A"/>
      </a:accent4>
      <a:accent5>
        <a:srgbClr val="7D0037"/>
      </a:accent5>
      <a:accent6>
        <a:srgbClr val="9B87FF"/>
      </a:accent6>
      <a:hlink>
        <a:srgbClr val="000000"/>
      </a:hlink>
      <a:folHlink>
        <a:srgbClr val="000000"/>
      </a:folHlink>
    </a:clrScheme>
    <a:fontScheme name="AC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t - English.potx" id="{F5479D15-4297-401C-B865-31F0B08ABE7D}" vid="{A935D763-2271-4206-BD4C-A6A82B844A0E}"/>
    </a:ext>
  </a:extLst>
</a:theme>
</file>

<file path=ppt/theme/theme2.xml><?xml version="1.0" encoding="utf-8"?>
<a:theme xmlns:a="http://schemas.openxmlformats.org/drawingml/2006/main" name="Act (Svenska kyrkan)">
  <a:themeElements>
    <a:clrScheme name="ACT">
      <a:dk1>
        <a:sysClr val="windowText" lastClr="000000"/>
      </a:dk1>
      <a:lt1>
        <a:sysClr val="window" lastClr="FFFFFF"/>
      </a:lt1>
      <a:dk2>
        <a:srgbClr val="BCDFF7"/>
      </a:dk2>
      <a:lt2>
        <a:srgbClr val="DCEEFB"/>
      </a:lt2>
      <a:accent1>
        <a:srgbClr val="4A96D2"/>
      </a:accent1>
      <a:accent2>
        <a:srgbClr val="003A67"/>
      </a:accent2>
      <a:accent3>
        <a:srgbClr val="FFC3AA"/>
      </a:accent3>
      <a:accent4>
        <a:srgbClr val="FF785A"/>
      </a:accent4>
      <a:accent5>
        <a:srgbClr val="7D0037"/>
      </a:accent5>
      <a:accent6>
        <a:srgbClr val="9B87FF"/>
      </a:accent6>
      <a:hlink>
        <a:srgbClr val="000000"/>
      </a:hlink>
      <a:folHlink>
        <a:srgbClr val="000000"/>
      </a:folHlink>
    </a:clrScheme>
    <a:fontScheme name="AC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t.potx" id="{901A0C6C-AEB0-4E9F-B4F0-D4D9C369BC38}" vid="{73BD3FF5-F2B8-4F25-B205-DE516344B7C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9">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B692CCB-B702-4FB3-BC82-D2B081BBF8C6}">
  <we:reference id="WA104380862" version="3.0.0.0" store="Omex" storeType="OMEX"/>
  <we:alternateReferences>
    <we:reference id="WA104380862" version="3.0.0.0" store="WA10438086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CC6612F5DE7E741A02611AFE3A08D02" ma:contentTypeVersion="16" ma:contentTypeDescription="Skapa ett nytt dokument." ma:contentTypeScope="" ma:versionID="e59607443c264e678968f1c30b9d3e74">
  <xsd:schema xmlns:xsd="http://www.w3.org/2001/XMLSchema" xmlns:xs="http://www.w3.org/2001/XMLSchema" xmlns:p="http://schemas.microsoft.com/office/2006/metadata/properties" xmlns:ns2="f80f60ad-3f6e-4e19-8749-89eef333d78f" xmlns:ns3="7c05f4c5-e171-4667-b873-6b4f03a61d13" xmlns:ns4="1e142b3f-87ae-4ef1-8c77-ca26ce959493" targetNamespace="http://schemas.microsoft.com/office/2006/metadata/properties" ma:root="true" ma:fieldsID="aab99912a744f66d90b8517de65bf509" ns2:_="" ns3:_="" ns4:_="">
    <xsd:import namespace="f80f60ad-3f6e-4e19-8749-89eef333d78f"/>
    <xsd:import namespace="7c05f4c5-e171-4667-b873-6b4f03a61d13"/>
    <xsd:import namespace="1e142b3f-87ae-4ef1-8c77-ca26ce9594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0f60ad-3f6e-4e19-8749-89eef333d78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05f4c5-e171-4667-b873-6b4f03a61d1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80d1b4eb-8425-4edd-a146-3efda088a20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142b3f-87ae-4ef1-8c77-ca26ce95949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78e5ebd-a781-4284-9db6-3457e4e355cb}" ma:internalName="TaxCatchAll" ma:showField="CatchAllData" ma:web="f80f60ad-3f6e-4e19-8749-89eef333d7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05f4c5-e171-4667-b873-6b4f03a61d13">
      <Terms xmlns="http://schemas.microsoft.com/office/infopath/2007/PartnerControls"/>
    </lcf76f155ced4ddcb4097134ff3c332f>
    <TaxCatchAll xmlns="1e142b3f-87ae-4ef1-8c77-ca26ce959493" xsi:nil="true"/>
  </documentManagement>
</p:properties>
</file>

<file path=customXml/itemProps1.xml><?xml version="1.0" encoding="utf-8"?>
<ds:datastoreItem xmlns:ds="http://schemas.openxmlformats.org/officeDocument/2006/customXml" ds:itemID="{21FAB0C8-5FBB-4C20-A425-FE7F4DADEB83}">
  <ds:schemaRefs>
    <ds:schemaRef ds:uri="http://schemas.microsoft.com/sharepoint/v3/contenttype/forms"/>
  </ds:schemaRefs>
</ds:datastoreItem>
</file>

<file path=customXml/itemProps2.xml><?xml version="1.0" encoding="utf-8"?>
<ds:datastoreItem xmlns:ds="http://schemas.openxmlformats.org/officeDocument/2006/customXml" ds:itemID="{D9EF1801-DD9F-47E3-A578-B48853239BCD}">
  <ds:schemaRefs>
    <ds:schemaRef ds:uri="1e142b3f-87ae-4ef1-8c77-ca26ce959493"/>
    <ds:schemaRef ds:uri="7c05f4c5-e171-4667-b873-6b4f03a61d13"/>
    <ds:schemaRef ds:uri="f80f60ad-3f6e-4e19-8749-89eef333d7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411AE4E-AEA9-4AA9-8462-8E3D09CA6016}">
  <ds:schemaRefs>
    <ds:schemaRef ds:uri="f80f60ad-3f6e-4e19-8749-89eef333d78f"/>
    <ds:schemaRef ds:uri="1e142b3f-87ae-4ef1-8c77-ca26ce959493"/>
    <ds:schemaRef ds:uri="http://purl.org/dc/terms/"/>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7c05f4c5-e171-4667-b873-6b4f03a61d13"/>
    <ds:schemaRef ds:uri="http://purl.org/dc/dcmitype/"/>
  </ds:schemaRefs>
</ds:datastoreItem>
</file>

<file path=docMetadata/LabelInfo.xml><?xml version="1.0" encoding="utf-8"?>
<clbl:labelList xmlns:clbl="http://schemas.microsoft.com/office/2020/mipLabelMetadata">
  <clbl:label id="{f0785fb4-7cd3-40c0-8122-f25147720244}" enabled="1" method="Standard" siteId="{3619ea90-fa6e-40bf-aa11-2d4a18ad7689}" removed="0"/>
</clbl:labelList>
</file>

<file path=docProps/app.xml><?xml version="1.0" encoding="utf-8"?>
<Properties xmlns="http://schemas.openxmlformats.org/officeDocument/2006/extended-properties" xmlns:vt="http://schemas.openxmlformats.org/officeDocument/2006/docPropsVTypes">
  <Template>Act Church of Sweden presentation template, english</Template>
  <TotalTime>0</TotalTime>
  <Words>292</Words>
  <Application>Microsoft Office PowerPoint</Application>
  <PresentationFormat>Bredbild</PresentationFormat>
  <Paragraphs>31</Paragraphs>
  <Slides>12</Slides>
  <Notes>2</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12</vt:i4>
      </vt:variant>
    </vt:vector>
  </HeadingPairs>
  <TitlesOfParts>
    <vt:vector size="18" baseType="lpstr">
      <vt:lpstr>Aptos</vt:lpstr>
      <vt:lpstr>Arial</vt:lpstr>
      <vt:lpstr>Calibri</vt:lpstr>
      <vt:lpstr>DM Sans</vt:lpstr>
      <vt:lpstr>Act (Church of Sweden)</vt:lpstr>
      <vt:lpstr>Act (Svenska kyrkan)</vt:lpstr>
      <vt:lpstr>Sprid ljus i mörkret</vt:lpstr>
      <vt:lpstr>Tänd ett ljus för fred: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”Och ljuset lyser i mörkret. Och mörkret har inte övervunnit det”</vt:lpstr>
    </vt:vector>
  </TitlesOfParts>
  <Company>Svenska Kyrkan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Susanna Olivin</dc:creator>
  <cp:lastModifiedBy>Helen Källman</cp:lastModifiedBy>
  <cp:revision>3</cp:revision>
  <dcterms:created xsi:type="dcterms:W3CDTF">2026-04-27T07:50:12Z</dcterms:created>
  <dcterms:modified xsi:type="dcterms:W3CDTF">2026-09-23T14:00:22Z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0x0101002CC6612F5DE7E741A02611AFE3A08D02</vt:lpwstr>
  </property>
  <property fmtid="{D5CDD505-2E9C-101B-9397-08002B2CF9AE}" pid="3" name="SecurityClass">
    <vt:lpwstr>Ingen klassificering</vt:lpwstr>
  </property>
  <property fmtid="{D5CDD505-2E9C-101B-9397-08002B2CF9AE}" pid="4" name="MediaServiceImageTags">
    <vt:lpwstr/>
  </property>
</Properties>
</file>