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12193588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9DC3CC-1B8C-AE4D-2998-2FA36E32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B9A4E79-66E0-C284-078B-CFC07C614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FC7F-084C-48C6-972C-E37BC3F018C4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8F23D3E-563F-35AB-F0C6-E4F6F704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C5AABD7-9A43-1EA5-DB8B-A14F6102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8363-AEBF-4021-AB76-C1EF58CD2B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824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C1E86C0-EFF9-BEDF-FAF6-7F5E6132B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49197"/>
            <a:ext cx="5915025" cy="2356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EC28A31-9250-8D7D-F28C-90AF96DE7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3245978"/>
            <a:ext cx="5915025" cy="7736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E10E176-A91B-FF7E-EE82-1F6FA2C06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11301650"/>
            <a:ext cx="1543050" cy="64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2FC7F-084C-48C6-972C-E37BC3F018C4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1AB9AC-CA2B-D2C3-C4B5-A71B045E1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11301650"/>
            <a:ext cx="2314575" cy="64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163B851-2E6F-6FC8-7C72-8157B3DEC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11301650"/>
            <a:ext cx="1543050" cy="64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78363-AEBF-4021-AB76-C1EF58CD2B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848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271E7C70-D1EB-FC95-67A7-A48DEA2E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D22EFD-1583-8634-4B50-7BA0618EA2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9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CAFE07FD-2384-A4C2-F341-8C922E098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8258599-F9F4-84AD-3FA5-4F99738F18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48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B537663E-35D7-EC08-6842-FFE006A4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5917D08-996F-B1D4-62EC-406FCC191E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6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6EAE3843-A773-7118-A9FA-BA417F0F8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D0B4A20-195D-89D2-AA88-0B9F2DEE9A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4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D90B9511-3210-5DBF-33CF-0FC352CF4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50B4B0A-7DAC-ECFB-E515-D8A1B57B95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05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E34EB3B4-D2AC-A0ED-62FC-24C0C3EBD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955866C-D4D9-91AB-0226-5D353325A7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8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82CCD969-CEA2-DE53-B074-FDC5FE047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D504B04-8700-F168-9409-F8B683C39C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6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0EA3F92F-C6E6-B217-2288-B1C8DD4AC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2616D6-500D-240B-72DA-A673D72494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5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4AE48A74-039F-A551-4007-0C75E09D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D5EF6E1-87D8-6D63-C571-E9EC449988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60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0785fb4-7cd3-40c0-8122-f25147720244}" enabled="1" method="Standard" siteId="{3619ea90-fa6e-40bf-aa11-2d4a18ad7689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Anpassad</PresentationFormat>
  <Paragraphs>0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Svenska Kyrkan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Helen Källman</dc:creator>
  <cp:lastModifiedBy>Helen Källman</cp:lastModifiedBy>
  <cp:revision>1</cp:revision>
  <dcterms:created xsi:type="dcterms:W3CDTF">2023-09-26T15:09:32Z</dcterms:created>
  <dcterms:modified xsi:type="dcterms:W3CDTF">2023-09-26T15:09:32Z</dcterms:modified>
</cp:coreProperties>
</file>