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8415E9-FB35-0AD1-480B-AE705FA2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4E76BC-66FA-F132-E162-39DA8BDF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77DB-5FB8-4BD7-8D21-AC9E5D384D51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A8C61A6-36EE-5CA7-32F3-AC711F95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CBDC3B-58A4-0827-F28F-831186D5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D93D-A12C-4BA2-8225-9B04F5824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49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55BA5C9-0065-D1AC-D7E0-3D2A7FF2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E406E8-FF55-52B3-2FB7-B452A617B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8B5345-B3AB-E377-8203-680CD34FA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77DB-5FB8-4BD7-8D21-AC9E5D384D51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262F86-0F9F-5345-1B8F-41A041E48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B340E5-AEB0-AC48-FBC2-9FDD21644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D93D-A12C-4BA2-8225-9B04F5824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58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9304EF2-5899-13E0-58EA-3A4638A0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89911F-58B6-BE9F-8AAC-F6083C77C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CDAA7F19-7AC4-FDE9-8609-5EA1A62A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1207DD-59EE-D735-7375-90E813E466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5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0493921-B3D4-1F1A-5C66-6B94AEC5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E23B7E-814B-7F2C-08AE-890B6321CC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E6283DA-9D7A-BB71-210E-874D8F9E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E8507E-6D57-88D3-EBA3-2FB031AF8A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1C1E33F-7405-7638-63B5-DF231CB8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CF7F01-45F9-F8E5-B88E-1F173640B3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7D7F2741-E08F-5EFD-9161-E0CBBEE0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9D01BB-52B4-EBED-6DAC-3FA0D93BB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38BA2B7-8178-C626-DCCE-EA17A742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124404-7FAF-C6D8-1DFF-47B48084DA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A3D1936B-0937-DBEC-7CAC-E78E518A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C5C97E-EC1A-D449-EBE4-87C90BDA4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B7F93CED-53F4-A5AE-50B4-465F6890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4C6D52-568A-DF17-6F8B-7673B8BBC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7E5E3DEC-D538-01F1-6743-50B85438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D8148C-BCE8-888C-948D-3C95C51C9A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Svenska Kyrkan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 Källman</dc:creator>
  <cp:lastModifiedBy>Helen Källman</cp:lastModifiedBy>
  <cp:revision>1</cp:revision>
  <dcterms:created xsi:type="dcterms:W3CDTF">2023-09-26T15:10:06Z</dcterms:created>
  <dcterms:modified xsi:type="dcterms:W3CDTF">2023-09-26T15:10:06Z</dcterms:modified>
</cp:coreProperties>
</file>