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4"/>
  </p:notesMasterIdLst>
  <p:sldIdLst>
    <p:sldId id="625" r:id="rId4"/>
    <p:sldId id="1855" r:id="rId5"/>
    <p:sldId id="1848" r:id="rId6"/>
    <p:sldId id="590" r:id="rId7"/>
    <p:sldId id="1844" r:id="rId8"/>
    <p:sldId id="1856" r:id="rId9"/>
    <p:sldId id="1857" r:id="rId10"/>
    <p:sldId id="1858" r:id="rId11"/>
    <p:sldId id="1859" r:id="rId12"/>
    <p:sldId id="1849" r:id="rId13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1D1D"/>
    <a:srgbClr val="FFE500"/>
    <a:srgbClr val="FF72C4"/>
    <a:srgbClr val="F0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07"/>
    <p:restoredTop sz="85192"/>
  </p:normalViewPr>
  <p:slideViewPr>
    <p:cSldViewPr snapToGrid="0" snapToObjects="1">
      <p:cViewPr varScale="1">
        <p:scale>
          <a:sx n="160" d="100"/>
          <a:sy n="160" d="100"/>
        </p:scale>
        <p:origin x="53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218D7-67F8-BE49-A17B-B79F8A7B4AF7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C90AA-762F-0E49-8A20-865E33EEF5E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92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DCBF-302F-0A41-A8F8-0983AB6943D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9045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27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983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24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sv-SE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DCBF-302F-0A41-A8F8-0983AB6943D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600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02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1578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6329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813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520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5298-E79A-F94B-98EB-A85DA12C6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CB88C-82F0-7746-A066-C0764B43B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26749-69FA-A943-A809-7ED628F66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6C181-65EB-654D-B7FB-0E810CB8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4994A-3F69-D440-AAA7-6B648840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792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92AA-7E11-7342-9DA5-6D3F0E46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53F33-3116-3447-AB63-BDF5FCC3F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5651-A470-5E4B-A790-79E4B310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3548B-41D2-4E48-A872-9F21D417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13643-CB2A-4E47-97CE-3F0B7D6B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84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9BFBDB-836F-C541-8CD4-651463EEA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74AE6-346B-1C4B-8B8A-46B5E9793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01208-B6F2-A440-A1F4-D4F9616A4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48BB0-81EB-024B-837E-F43E5F4D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B5B7-B9EA-EC4B-B7F7-94934357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86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9186-FA03-014B-B720-9B76BB78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A5E1B-16D1-8E40-B854-0773814B4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9E097-DBF7-EA45-8D3B-8F89D2EEF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7550-57FC-AE4E-A721-03057339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A7E10-DB99-EE4B-A842-03057132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764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B6A4A-278B-EB45-B72D-B28631A1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058B3-5D37-B047-8757-41FBA6C59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A55D1-A60F-C940-8F78-7D345A97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8A5E-A558-094B-9FDE-62F197DC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2C4C-A7A5-1644-BB17-245D2B19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270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8035-D7C7-6640-80F3-03156812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9AF18-ED44-4D4D-B92E-5DA48949E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7121B-DB59-6642-82F3-6618D486C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7FA07-82FF-8A41-9A61-B72CFF5D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78D63-BD7C-C143-BD29-7563CC09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C8774-ED32-2041-959F-B54E4367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725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C362-2C64-4442-93A7-D7D2053B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2F4ED-8CC6-804C-94EB-936B41810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F2BD5-2805-C04A-A690-FF93801F2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FFA7D-E678-6B4B-BC23-06326FDD2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9CC564-7AB3-1343-9E0E-ADDA723C0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CBFBA-9846-DF47-B686-408788D6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EC994-6EB5-9F4D-994A-9FB0B34F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DB5DF4-2E21-9548-9F01-416B93C6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653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F357-F1A0-EC43-B5E0-FDDD7038B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139D1A-CA7F-D145-887A-4892ACCC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4ABB7-73F6-FB4E-8E6E-EE45B910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FCC61-5125-FA42-BFCD-E2E7B0A2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92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D1088D-04BD-1847-80E1-6A9DF800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B5FB70-67BE-7043-83AD-B3C1B41C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5653-E22A-214E-921D-CC691833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229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1107-DDE8-9A41-B325-A258030C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13C26-606D-6B49-BA99-678EC1C90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413D1-1A26-D045-BD12-D36F75450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C4ADA-6762-E645-AB91-1C4B76A1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377D9-9378-2E43-8B06-E39DF276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CD28B-C727-E14F-9D07-C5097F7A3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972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F6C30-C97C-3342-B863-BFEAEB61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96EA9-250E-4145-BEC2-D76FC2ADD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82895-C25A-BB41-ADA2-918F52500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88A3B-E9BF-A948-9ADB-173F5D80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20936-2485-6441-BFEC-209C20AE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63F5B-9E76-F449-9B53-0BBB5848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434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656196-8347-B14B-8164-B1EAE19A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5C35C-8906-1F41-8172-591ED38D7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297AB-63DF-8F42-8E23-53A9E0FC3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2BA4C-E2C5-6E42-A1AC-4CBBC26D3E1D}" type="datetimeFigureOut">
              <a:rPr lang="sv-SE" smtClean="0"/>
              <a:t>2024-04-17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0319-1AF0-154B-AF11-17133BD22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CFE97-29A9-7845-85FD-B21656015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427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5.emf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FA0629-9A76-7258-9FC6-55446EF9B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30DB4A-9CC8-A047-B47B-76B0BE787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" y="384742"/>
            <a:ext cx="1341132" cy="329822"/>
          </a:xfrm>
          <a:prstGeom prst="rect">
            <a:avLst/>
          </a:prstGeom>
        </p:spPr>
      </p:pic>
      <p:sp>
        <p:nvSpPr>
          <p:cNvPr id="14" name="textruta 1">
            <a:extLst>
              <a:ext uri="{FF2B5EF4-FFF2-40B4-BE49-F238E27FC236}">
                <a16:creationId xmlns:a16="http://schemas.microsoft.com/office/drawing/2014/main" id="{93E0126F-DB2D-8C4B-9ED6-B5C983D4FC16}"/>
              </a:ext>
            </a:extLst>
          </p:cNvPr>
          <p:cNvSpPr txBox="1"/>
          <p:nvPr/>
        </p:nvSpPr>
        <p:spPr>
          <a:xfrm>
            <a:off x="3395978" y="4473430"/>
            <a:ext cx="5400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PG: 90 01 22-3   BG: 900-1223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4D4BA-3F13-82D1-B4E7-328B329CB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595" y="2029423"/>
            <a:ext cx="5712810" cy="211166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CD32B59-2000-3788-FC52-4C1DDE1D2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684" y="360203"/>
            <a:ext cx="726430" cy="38777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E5915DD-02A4-4049-9C75-FC86116DC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752C7846-7A9F-1946-B212-BB73D0F76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FF3CF-90C2-3E4C-82E2-A01E2CBAC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AA27B-75C8-384A-91F8-584E05CF2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2D3977-FD7D-9741-9B47-C47D2C5F0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662" y="3824284"/>
            <a:ext cx="6337300" cy="469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96C4CA7-9B6C-224E-B929-47491E900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799" y="2100792"/>
            <a:ext cx="3338002" cy="1143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2B14A-4D8D-3888-8CD0-AD8757805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" y="384742"/>
            <a:ext cx="1341132" cy="32982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68C96D9-8395-2B30-EC5A-2FB5860E5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9684" y="360203"/>
            <a:ext cx="726430" cy="387770"/>
          </a:xfrm>
          <a:prstGeom prst="rect">
            <a:avLst/>
          </a:prstGeom>
        </p:spPr>
      </p:pic>
      <p:pic>
        <p:nvPicPr>
          <p:cNvPr id="3" name="Bildobjekt 2" descr="En bild som visar text, bordsservis, platta, kärl&#10;&#10;Automatiskt genererad beskrivning">
            <a:extLst>
              <a:ext uri="{FF2B5EF4-FFF2-40B4-BE49-F238E27FC236}">
                <a16:creationId xmlns:a16="http://schemas.microsoft.com/office/drawing/2014/main" id="{808481B7-B33F-8866-54CF-D6ACFAEEBB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5568" y="5714407"/>
            <a:ext cx="1853464" cy="760053"/>
          </a:xfrm>
          <a:prstGeom prst="rect">
            <a:avLst/>
          </a:prstGeom>
        </p:spPr>
      </p:pic>
      <p:pic>
        <p:nvPicPr>
          <p:cNvPr id="15" name="Bildobjekt 14" descr="En bild som visar text, skärmbild, grafisk design, Grafik&#10;&#10;Automatiskt genererad beskrivning">
            <a:extLst>
              <a:ext uri="{FF2B5EF4-FFF2-40B4-BE49-F238E27FC236}">
                <a16:creationId xmlns:a16="http://schemas.microsoft.com/office/drawing/2014/main" id="{A3DD1369-E8D0-E540-9EAA-BF7F6C2803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890" t="26708" r="32884" b="49062"/>
          <a:stretch/>
        </p:blipFill>
        <p:spPr>
          <a:xfrm>
            <a:off x="326026" y="4966384"/>
            <a:ext cx="1505949" cy="15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9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himmel, utomhus, mark, person&#10;&#10;Automatiskt genererad beskrivning">
            <a:extLst>
              <a:ext uri="{FF2B5EF4-FFF2-40B4-BE49-F238E27FC236}">
                <a16:creationId xmlns:a16="http://schemas.microsoft.com/office/drawing/2014/main" id="{C610EF56-39DE-40B7-9D92-BD6C43BF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ED0C1-E22A-1B26-8DAD-904318E80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10" name="Bildobjekt 9" descr="En bild som visar text, nyhetstidning&#10;&#10;Automatiskt genererad beskrivning">
            <a:extLst>
              <a:ext uri="{FF2B5EF4-FFF2-40B4-BE49-F238E27FC236}">
                <a16:creationId xmlns:a16="http://schemas.microsoft.com/office/drawing/2014/main" id="{77012C98-88C0-E384-A374-9EB12810A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96" y="3660838"/>
            <a:ext cx="3268887" cy="278765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936F757-233F-4A71-5B73-E32CAD691ED7}"/>
              </a:ext>
            </a:extLst>
          </p:cNvPr>
          <p:cNvSpPr/>
          <p:nvPr/>
        </p:nvSpPr>
        <p:spPr>
          <a:xfrm rot="16200000">
            <a:off x="-1585381" y="1781986"/>
            <a:ext cx="3557649" cy="2000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7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JOSEFIN CASTERYD</a:t>
            </a:r>
          </a:p>
        </p:txBody>
      </p:sp>
    </p:spTree>
    <p:extLst>
      <p:ext uri="{BB962C8B-B14F-4D97-AF65-F5344CB8AC3E}">
        <p14:creationId xmlns:p14="http://schemas.microsoft.com/office/powerpoint/2010/main" val="24391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28438-AFDB-851A-9491-CB7D6B06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A33875-D582-8633-0A4C-9709B6FF9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D22149-7F22-E678-7D49-1A620E4EE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" y="384742"/>
            <a:ext cx="1341132" cy="329822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82841CD-DA0C-F001-4CAC-A92ECA833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684" y="360203"/>
            <a:ext cx="726430" cy="387770"/>
          </a:xfrm>
          <a:prstGeom prst="rect">
            <a:avLst/>
          </a:prstGeom>
        </p:spPr>
      </p:pic>
      <p:pic>
        <p:nvPicPr>
          <p:cNvPr id="12" name="Bildobjekt 11" descr="En bild som visar text, bordsservis, platta, kärl&#10;&#10;Automatiskt genererad beskrivning">
            <a:extLst>
              <a:ext uri="{FF2B5EF4-FFF2-40B4-BE49-F238E27FC236}">
                <a16:creationId xmlns:a16="http://schemas.microsoft.com/office/drawing/2014/main" id="{2DF1E5AA-0AB4-A08F-D9B7-E4620EB80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7707" y="2999353"/>
            <a:ext cx="2434913" cy="998489"/>
          </a:xfrm>
          <a:prstGeom prst="rect">
            <a:avLst/>
          </a:prstGeom>
        </p:spPr>
      </p:pic>
      <p:pic>
        <p:nvPicPr>
          <p:cNvPr id="10" name="Bildobjekt 9" descr="En bild som visar text, skärmbild, grafisk design, Grafik&#10;&#10;Automatiskt genererad beskrivning">
            <a:extLst>
              <a:ext uri="{FF2B5EF4-FFF2-40B4-BE49-F238E27FC236}">
                <a16:creationId xmlns:a16="http://schemas.microsoft.com/office/drawing/2014/main" id="{AE0CADB4-B5E6-284E-B3D4-94D5DB121F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90" t="26708" r="32884" b="49062"/>
          <a:stretch/>
        </p:blipFill>
        <p:spPr>
          <a:xfrm>
            <a:off x="6729045" y="2598602"/>
            <a:ext cx="1658453" cy="16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E4CDF-EBA6-33DB-7299-59F905B2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7DD045-C357-DE4C-AA67-0A3A5771C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8567FF-6B4C-7B4D-9223-533BB37A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814" y="3982309"/>
            <a:ext cx="4855165" cy="768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17D659-FBAB-8541-9C6A-0B2640424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549" y="2104760"/>
            <a:ext cx="6946900" cy="154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CE0FD-C9B9-A0D3-1642-7242374D5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" y="384742"/>
            <a:ext cx="1341132" cy="32982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BE92997-E05B-0797-714C-B6918CD78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9684" y="360203"/>
            <a:ext cx="726430" cy="3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9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19B26-6857-E3EC-7644-390CF11EC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E5FD50-025F-09CC-B69A-CEAC3AA9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BC478-72E2-9417-E55C-4661DB6BEF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434" t="-28679" r="-2958" b="28679"/>
          <a:stretch/>
        </p:blipFill>
        <p:spPr>
          <a:xfrm>
            <a:off x="6336632" y="1011561"/>
            <a:ext cx="4175536" cy="570206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196470D-B722-E442-B2EE-4947E6C46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513" y="2911336"/>
            <a:ext cx="5029119" cy="38118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6FF9625-AEF8-4646-A7BE-B78557CD6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513" y="1092450"/>
            <a:ext cx="6713025" cy="1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54CB1FC-6D4C-BE4A-BE37-6DBDC3B46B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E5FD50-025F-09CC-B69A-CEAC3AA9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63BCF68-B7F6-2248-AAD9-967A93BD5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" y="384742"/>
            <a:ext cx="1341132" cy="329822"/>
          </a:xfrm>
          <a:prstGeom prst="rect">
            <a:avLst/>
          </a:prstGeom>
        </p:spPr>
      </p:pic>
      <p:pic>
        <p:nvPicPr>
          <p:cNvPr id="10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193547B-DCD7-6B45-A4C7-20540267C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684" y="360203"/>
            <a:ext cx="726430" cy="3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54CB1FC-6D4C-BE4A-BE37-6DBDC3B46B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E5FD50-025F-09CC-B69A-CEAC3AA9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63BCF68-B7F6-2248-AAD9-967A93BD5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" y="384742"/>
            <a:ext cx="1341132" cy="329822"/>
          </a:xfrm>
          <a:prstGeom prst="rect">
            <a:avLst/>
          </a:prstGeom>
        </p:spPr>
      </p:pic>
      <p:pic>
        <p:nvPicPr>
          <p:cNvPr id="10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193547B-DCD7-6B45-A4C7-20540267C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684" y="360203"/>
            <a:ext cx="726430" cy="3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0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45A5A96-2B74-8A4B-920E-20881734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E5FD50-025F-09CC-B69A-CEAC3AA9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63BCF68-B7F6-2248-AAD9-967A93BD5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" y="384742"/>
            <a:ext cx="1341132" cy="329822"/>
          </a:xfrm>
          <a:prstGeom prst="rect">
            <a:avLst/>
          </a:prstGeom>
        </p:spPr>
      </p:pic>
      <p:pic>
        <p:nvPicPr>
          <p:cNvPr id="10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193547B-DCD7-6B45-A4C7-20540267C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684" y="360203"/>
            <a:ext cx="726430" cy="3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0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45A5A96-2B74-8A4B-920E-20881734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E5FD50-025F-09CC-B69A-CEAC3AA9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205" y="5488678"/>
            <a:ext cx="1340795" cy="136932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63BCF68-B7F6-2248-AAD9-967A93BD5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" y="384742"/>
            <a:ext cx="1341132" cy="329822"/>
          </a:xfrm>
          <a:prstGeom prst="rect">
            <a:avLst/>
          </a:prstGeom>
        </p:spPr>
      </p:pic>
      <p:pic>
        <p:nvPicPr>
          <p:cNvPr id="10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193547B-DCD7-6B45-A4C7-20540267C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684" y="360203"/>
            <a:ext cx="726430" cy="3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8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61F840A6023A42BA4D0EAB586A7F37" ma:contentTypeVersion="4" ma:contentTypeDescription="Skapa ett nytt dokument." ma:contentTypeScope="" ma:versionID="7a8bfbaf8aad82bf7faf09e1a4d5060d">
  <xsd:schema xmlns:xsd="http://www.w3.org/2001/XMLSchema" xmlns:xs="http://www.w3.org/2001/XMLSchema" xmlns:p="http://schemas.microsoft.com/office/2006/metadata/properties" xmlns:ns2="2fd68f92-180d-43f5-b12a-1db8a9d401a6" xmlns:ns3="1f7f8bcb-656a-4a40-8f36-37d43d593d12" targetNamespace="http://schemas.microsoft.com/office/2006/metadata/properties" ma:root="true" ma:fieldsID="47ca6b75e23606133d589f45603f28c7" ns2:_="" ns3:_="">
    <xsd:import namespace="2fd68f92-180d-43f5-b12a-1db8a9d401a6"/>
    <xsd:import namespace="1f7f8bcb-656a-4a40-8f36-37d43d593d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68f92-180d-43f5-b12a-1db8a9d401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f8bcb-656a-4a40-8f36-37d43d593d1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C545B1-2EF3-48DC-81AD-C69625E30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d68f92-180d-43f5-b12a-1db8a9d401a6"/>
    <ds:schemaRef ds:uri="1f7f8bcb-656a-4a40-8f36-37d43d593d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F71ABD-DCFF-4A16-BF54-F7B107A73F9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b312f08-4471-4def-8412-0afd2913b0a1}" enabled="1" method="Standard" siteId="{3619ea90-fa6e-40bf-aa11-2d4a18ad768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23774</TotalTime>
  <Words>23</Words>
  <Application>Microsoft Macintosh PowerPoint</Application>
  <PresentationFormat>Bredbild</PresentationFormat>
  <Paragraphs>13</Paragraphs>
  <Slides>10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Susanna Olivin</dc:creator>
  <cp:lastModifiedBy>Julia Åström</cp:lastModifiedBy>
  <cp:revision>161</cp:revision>
  <cp:lastPrinted>2023-04-11T06:28:46Z</cp:lastPrinted>
  <dcterms:created xsi:type="dcterms:W3CDTF">2020-08-28T12:08:01Z</dcterms:created>
  <dcterms:modified xsi:type="dcterms:W3CDTF">2024-04-17T08:18:34Z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312f08-4471-4def-8412-0afd2913b0a1_Enabled">
    <vt:lpwstr>true</vt:lpwstr>
  </property>
  <property fmtid="{D5CDD505-2E9C-101B-9397-08002B2CF9AE}" pid="3" name="MSIP_Label_ab312f08-4471-4def-8412-0afd2913b0a1_SetDate">
    <vt:lpwstr>2020-08-28T12:29:38Z</vt:lpwstr>
  </property>
  <property fmtid="{D5CDD505-2E9C-101B-9397-08002B2CF9AE}" pid="4" name="MSIP_Label_ab312f08-4471-4def-8412-0afd2913b0a1_Method">
    <vt:lpwstr>Standard</vt:lpwstr>
  </property>
  <property fmtid="{D5CDD505-2E9C-101B-9397-08002B2CF9AE}" pid="5" name="MSIP_Label_ab312f08-4471-4def-8412-0afd2913b0a1_Name">
    <vt:lpwstr>Public</vt:lpwstr>
  </property>
  <property fmtid="{D5CDD505-2E9C-101B-9397-08002B2CF9AE}" pid="6" name="MSIP_Label_ab312f08-4471-4def-8412-0afd2913b0a1_SiteId">
    <vt:lpwstr>3619ea90-fa6e-40bf-aa11-2d4a18ad7689</vt:lpwstr>
  </property>
  <property fmtid="{D5CDD505-2E9C-101B-9397-08002B2CF9AE}" pid="7" name="MSIP_Label_ab312f08-4471-4def-8412-0afd2913b0a1_ActionId">
    <vt:lpwstr>55576a20-5c5f-4435-b169-000003848dc3</vt:lpwstr>
  </property>
  <property fmtid="{D5CDD505-2E9C-101B-9397-08002B2CF9AE}" pid="8" name="MSIP_Label_ab312f08-4471-4def-8412-0afd2913b0a1_ContentBits">
    <vt:lpwstr>0</vt:lpwstr>
  </property>
</Properties>
</file>