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48" r:id="rId1"/>
  </p:sldMasterIdLst>
  <p:notesMasterIdLst>
    <p:notesMasterId r:id="rId12"/>
  </p:notesMasterIdLst>
  <p:handoutMasterIdLst>
    <p:handoutMasterId r:id="rId13"/>
  </p:handoutMasterIdLst>
  <p:sldIdLst>
    <p:sldId id="389" r:id="rId2"/>
    <p:sldId id="390" r:id="rId3"/>
    <p:sldId id="391" r:id="rId4"/>
    <p:sldId id="392" r:id="rId5"/>
    <p:sldId id="393" r:id="rId6"/>
    <p:sldId id="394" r:id="rId7"/>
    <p:sldId id="396" r:id="rId8"/>
    <p:sldId id="395" r:id="rId9"/>
    <p:sldId id="397" r:id="rId10"/>
    <p:sldId id="398" r:id="rId11"/>
  </p:sldIdLst>
  <p:sldSz cx="12192000" cy="6858000"/>
  <p:notesSz cx="6797675" cy="9926638"/>
  <p:defaultTex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AC101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llanmörkt format 2 - Dekorfärg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Inget format, inget rutnät">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C2FFA5D-87B4-456A-9821-1D502468CF0F}" styleName="Format med tema 1 - dekorfärg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3B4B98B0-60AC-42C2-AFA5-B58CD77FA1E5}" styleName="Ljust format 1 - Dekorfärg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5940675A-B579-460E-94D1-54222C63F5DA}" styleName="Inget format, tabellrutnät">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306799F8-075E-4A3A-A7F6-7FBC6576F1A4}" styleName="Format med tema 2 - dekorfärg 3">
    <a:tblBg>
      <a:fillRef idx="3">
        <a:schemeClr val="accent3"/>
      </a:fillRef>
      <a:effectRef idx="3">
        <a:schemeClr val="accent3"/>
      </a:effectRef>
    </a:tblBg>
    <a:wholeTbl>
      <a:tcTxStyle>
        <a:fontRef idx="minor">
          <a:scrgbClr r="0" g="0" b="0"/>
        </a:fontRef>
        <a:schemeClr val="lt1"/>
      </a:tcTxStyle>
      <a:tcStyle>
        <a:tcBdr>
          <a:left>
            <a:lnRef idx="1">
              <a:schemeClr val="accent3">
                <a:tint val="50000"/>
              </a:schemeClr>
            </a:lnRef>
          </a:left>
          <a:right>
            <a:lnRef idx="1">
              <a:schemeClr val="accent3">
                <a:tint val="50000"/>
              </a:schemeClr>
            </a:lnRef>
          </a:right>
          <a:top>
            <a:lnRef idx="1">
              <a:schemeClr val="accent3">
                <a:tint val="50000"/>
              </a:schemeClr>
            </a:lnRef>
          </a:top>
          <a:bottom>
            <a:lnRef idx="1">
              <a:schemeClr val="accent3">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9C7853C-536D-4A76-A0AE-DD22124D55A5}" styleName="Format med tema 1 - dekorfärg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D03447BB-5D67-496B-8E87-E561075AD55C}" styleName="Mörkt format 1 - Dekorfärg 3">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3"/>
          </a:solidFill>
        </a:fill>
      </a:tcStyle>
    </a:wholeTbl>
    <a:band1H>
      <a:tcStyle>
        <a:tcBdr/>
        <a:fill>
          <a:solidFill>
            <a:schemeClr val="accent3">
              <a:shade val="60000"/>
            </a:schemeClr>
          </a:solidFill>
        </a:fill>
      </a:tcStyle>
    </a:band1H>
    <a:band1V>
      <a:tcStyle>
        <a:tcBdr/>
        <a:fill>
          <a:solidFill>
            <a:schemeClr val="accent3">
              <a:shade val="60000"/>
            </a:schemeClr>
          </a:solidFill>
        </a:fill>
      </a:tcStyle>
    </a:band1V>
    <a:lastCol>
      <a:tcTxStyle b="on"/>
      <a:tcStyle>
        <a:tcBdr>
          <a:left>
            <a:ln w="25400" cmpd="sng">
              <a:solidFill>
                <a:schemeClr val="lt1"/>
              </a:solidFill>
            </a:ln>
          </a:left>
        </a:tcBdr>
        <a:fill>
          <a:solidFill>
            <a:schemeClr val="accent3">
              <a:shade val="60000"/>
            </a:schemeClr>
          </a:solidFill>
        </a:fill>
      </a:tcStyle>
    </a:lastCol>
    <a:firstCol>
      <a:tcTxStyle b="on"/>
      <a:tcStyle>
        <a:tcBdr>
          <a:right>
            <a:ln w="25400" cmpd="sng">
              <a:solidFill>
                <a:schemeClr val="lt1"/>
              </a:solidFill>
            </a:ln>
          </a:right>
        </a:tcBdr>
        <a:fill>
          <a:solidFill>
            <a:schemeClr val="accent3">
              <a:shade val="60000"/>
            </a:schemeClr>
          </a:solidFill>
        </a:fill>
      </a:tcStyle>
    </a:firstCol>
    <a:lastRow>
      <a:tcTxStyle b="on"/>
      <a:tcStyle>
        <a:tcBdr>
          <a:top>
            <a:ln w="25400" cmpd="sng">
              <a:solidFill>
                <a:schemeClr val="lt1"/>
              </a:solidFill>
            </a:ln>
          </a:top>
        </a:tcBdr>
        <a:fill>
          <a:solidFill>
            <a:schemeClr val="accent3">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1851"/>
  </p:normalViewPr>
  <p:slideViewPr>
    <p:cSldViewPr snapToGrid="0" snapToObjects="1">
      <p:cViewPr varScale="1">
        <p:scale>
          <a:sx n="110" d="100"/>
          <a:sy n="110" d="100"/>
        </p:scale>
        <p:origin x="630" y="102"/>
      </p:cViewPr>
      <p:guideLst/>
    </p:cSldViewPr>
  </p:slideViewPr>
  <p:outlineViewPr>
    <p:cViewPr>
      <p:scale>
        <a:sx n="33" d="100"/>
        <a:sy n="33" d="100"/>
      </p:scale>
      <p:origin x="0" y="0"/>
    </p:cViewPr>
  </p:outlineViewPr>
  <p:notesTextViewPr>
    <p:cViewPr>
      <p:scale>
        <a:sx n="1" d="1"/>
        <a:sy n="1" d="1"/>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handoutMaster" Target="handoutMasters/handout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sidhuvud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sv-SE"/>
          </a:p>
        </p:txBody>
      </p:sp>
      <p:sp>
        <p:nvSpPr>
          <p:cNvPr id="3" name="Platshållare för datum 2"/>
          <p:cNvSpPr>
            <a:spLocks noGrp="1"/>
          </p:cNvSpPr>
          <p:nvPr>
            <p:ph type="dt" sz="quarter" idx="1"/>
          </p:nvPr>
        </p:nvSpPr>
        <p:spPr>
          <a:xfrm>
            <a:off x="3849688" y="0"/>
            <a:ext cx="2946400" cy="496888"/>
          </a:xfrm>
          <a:prstGeom prst="rect">
            <a:avLst/>
          </a:prstGeom>
        </p:spPr>
        <p:txBody>
          <a:bodyPr vert="horz" lIns="91440" tIns="45720" rIns="91440" bIns="45720" rtlCol="0"/>
          <a:lstStyle>
            <a:lvl1pPr algn="r">
              <a:defRPr sz="1200"/>
            </a:lvl1pPr>
          </a:lstStyle>
          <a:p>
            <a:fld id="{B47A1BBD-CF5F-4CAC-95F4-3787FE2A9254}" type="datetimeFigureOut">
              <a:rPr lang="sv-SE" smtClean="0"/>
              <a:t>2021-05-10</a:t>
            </a:fld>
            <a:endParaRPr lang="sv-SE"/>
          </a:p>
        </p:txBody>
      </p:sp>
      <p:sp>
        <p:nvSpPr>
          <p:cNvPr id="4" name="Platshållare för sidfot 3"/>
          <p:cNvSpPr>
            <a:spLocks noGrp="1"/>
          </p:cNvSpPr>
          <p:nvPr>
            <p:ph type="ftr" sz="quarter" idx="2"/>
          </p:nvPr>
        </p:nvSpPr>
        <p:spPr>
          <a:xfrm>
            <a:off x="0" y="9429750"/>
            <a:ext cx="2946400" cy="496888"/>
          </a:xfrm>
          <a:prstGeom prst="rect">
            <a:avLst/>
          </a:prstGeom>
        </p:spPr>
        <p:txBody>
          <a:bodyPr vert="horz" lIns="91440" tIns="45720" rIns="91440" bIns="45720" rtlCol="0" anchor="b"/>
          <a:lstStyle>
            <a:lvl1pPr algn="l">
              <a:defRPr sz="1200"/>
            </a:lvl1pPr>
          </a:lstStyle>
          <a:p>
            <a:endParaRPr lang="sv-SE"/>
          </a:p>
        </p:txBody>
      </p:sp>
      <p:sp>
        <p:nvSpPr>
          <p:cNvPr id="5" name="Platshållare för bildnummer 4"/>
          <p:cNvSpPr>
            <a:spLocks noGrp="1"/>
          </p:cNvSpPr>
          <p:nvPr>
            <p:ph type="sldNum" sz="quarter" idx="3"/>
          </p:nvPr>
        </p:nvSpPr>
        <p:spPr>
          <a:xfrm>
            <a:off x="3849688" y="9429750"/>
            <a:ext cx="2946400" cy="496888"/>
          </a:xfrm>
          <a:prstGeom prst="rect">
            <a:avLst/>
          </a:prstGeom>
        </p:spPr>
        <p:txBody>
          <a:bodyPr vert="horz" lIns="91440" tIns="45720" rIns="91440" bIns="45720" rtlCol="0" anchor="b"/>
          <a:lstStyle>
            <a:lvl1pPr algn="r">
              <a:defRPr sz="1200"/>
            </a:lvl1pPr>
          </a:lstStyle>
          <a:p>
            <a:fld id="{3DAA82BA-A266-40D4-8AD8-9411F0A4BFBE}" type="slidenum">
              <a:rPr lang="sv-SE" smtClean="0"/>
              <a:t>‹#›</a:t>
            </a:fld>
            <a:endParaRPr lang="sv-SE"/>
          </a:p>
        </p:txBody>
      </p:sp>
    </p:spTree>
    <p:extLst>
      <p:ext uri="{BB962C8B-B14F-4D97-AF65-F5344CB8AC3E}">
        <p14:creationId xmlns:p14="http://schemas.microsoft.com/office/powerpoint/2010/main" val="426937783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sidhuvud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sv-SE"/>
          </a:p>
        </p:txBody>
      </p:sp>
      <p:sp>
        <p:nvSpPr>
          <p:cNvPr id="3" name="Platshållare för datum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C314B138-D7B3-7D43-9FD4-1ACEF1C50FA8}" type="datetimeFigureOut">
              <a:rPr lang="sv-SE" smtClean="0"/>
              <a:t>2021-05-10</a:t>
            </a:fld>
            <a:endParaRPr lang="sv-SE"/>
          </a:p>
        </p:txBody>
      </p:sp>
      <p:sp>
        <p:nvSpPr>
          <p:cNvPr id="4" name="Platshållare för bildobjekt 3"/>
          <p:cNvSpPr>
            <a:spLocks noGrp="1" noRot="1" noChangeAspect="1"/>
          </p:cNvSpPr>
          <p:nvPr>
            <p:ph type="sldImg" idx="2"/>
          </p:nvPr>
        </p:nvSpPr>
        <p:spPr>
          <a:xfrm>
            <a:off x="422275" y="1241425"/>
            <a:ext cx="5953125" cy="3349625"/>
          </a:xfrm>
          <a:prstGeom prst="rect">
            <a:avLst/>
          </a:prstGeom>
          <a:noFill/>
          <a:ln w="12700">
            <a:solidFill>
              <a:prstClr val="black"/>
            </a:solidFill>
          </a:ln>
        </p:spPr>
        <p:txBody>
          <a:bodyPr vert="horz" lIns="91440" tIns="45720" rIns="91440" bIns="45720" rtlCol="0" anchor="ctr"/>
          <a:lstStyle/>
          <a:p>
            <a:endParaRPr lang="sv-SE"/>
          </a:p>
        </p:txBody>
      </p:sp>
      <p:sp>
        <p:nvSpPr>
          <p:cNvPr id="5" name="Platshållare för anteckningar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6" name="Platshållare för sidfot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sv-SE"/>
          </a:p>
        </p:txBody>
      </p:sp>
      <p:sp>
        <p:nvSpPr>
          <p:cNvPr id="7" name="Platshållare för bildnummer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7C6300FA-BB84-E243-B1EB-2BD8D72B4A7A}" type="slidenum">
              <a:rPr lang="sv-SE" smtClean="0"/>
              <a:t>‹#›</a:t>
            </a:fld>
            <a:endParaRPr lang="sv-SE"/>
          </a:p>
        </p:txBody>
      </p:sp>
    </p:spTree>
    <p:extLst>
      <p:ext uri="{BB962C8B-B14F-4D97-AF65-F5344CB8AC3E}">
        <p14:creationId xmlns:p14="http://schemas.microsoft.com/office/powerpoint/2010/main" val="155595831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a:p>
        </p:txBody>
      </p:sp>
      <p:sp>
        <p:nvSpPr>
          <p:cNvPr id="4" name="Platshållare för bildnummer 3"/>
          <p:cNvSpPr>
            <a:spLocks noGrp="1"/>
          </p:cNvSpPr>
          <p:nvPr>
            <p:ph type="sldNum" sz="quarter" idx="10"/>
          </p:nvPr>
        </p:nvSpPr>
        <p:spPr/>
        <p:txBody>
          <a:bodyPr/>
          <a:lstStyle/>
          <a:p>
            <a:fld id="{7C6300FA-BB84-E243-B1EB-2BD8D72B4A7A}" type="slidenum">
              <a:rPr lang="sv-SE" smtClean="0"/>
              <a:t>1</a:t>
            </a:fld>
            <a:endParaRPr lang="sv-SE"/>
          </a:p>
        </p:txBody>
      </p:sp>
    </p:spTree>
    <p:extLst>
      <p:ext uri="{BB962C8B-B14F-4D97-AF65-F5344CB8AC3E}">
        <p14:creationId xmlns:p14="http://schemas.microsoft.com/office/powerpoint/2010/main" val="150647405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Rubrikbild">
    <p:spTree>
      <p:nvGrpSpPr>
        <p:cNvPr id="1" name=""/>
        <p:cNvGrpSpPr/>
        <p:nvPr/>
      </p:nvGrpSpPr>
      <p:grpSpPr>
        <a:xfrm>
          <a:off x="0" y="0"/>
          <a:ext cx="0" cy="0"/>
          <a:chOff x="0" y="0"/>
          <a:chExt cx="0" cy="0"/>
        </a:xfrm>
      </p:grpSpPr>
      <p:sp>
        <p:nvSpPr>
          <p:cNvPr id="2" name="Rubrik 1"/>
          <p:cNvSpPr>
            <a:spLocks noGrp="1"/>
          </p:cNvSpPr>
          <p:nvPr>
            <p:ph type="ctrTitle"/>
          </p:nvPr>
        </p:nvSpPr>
        <p:spPr>
          <a:xfrm>
            <a:off x="1524000" y="1122363"/>
            <a:ext cx="9144000" cy="2387600"/>
          </a:xfrm>
        </p:spPr>
        <p:txBody>
          <a:bodyPr anchor="b"/>
          <a:lstStyle>
            <a:lvl1pPr algn="ctr">
              <a:defRPr sz="6000"/>
            </a:lvl1pPr>
          </a:lstStyle>
          <a:p>
            <a:r>
              <a:rPr lang="sv-SE"/>
              <a:t>Klicka här för att ändra format</a:t>
            </a:r>
            <a:endParaRPr lang="sv-SE" dirty="0"/>
          </a:p>
        </p:txBody>
      </p:sp>
      <p:sp>
        <p:nvSpPr>
          <p:cNvPr id="3" name="Underrubrik 2"/>
          <p:cNvSpPr>
            <a:spLocks noGrp="1"/>
          </p:cNvSpPr>
          <p:nvPr>
            <p:ph type="subTitle" idx="1"/>
          </p:nvPr>
        </p:nvSpPr>
        <p:spPr>
          <a:xfrm>
            <a:off x="1524000" y="3602038"/>
            <a:ext cx="9144000" cy="1655762"/>
          </a:xfrm>
        </p:spPr>
        <p:txBody>
          <a:bodyPr>
            <a:normAutofit/>
          </a:bodyPr>
          <a:lstStyle>
            <a:lvl1pPr marL="0" indent="0" algn="ctr">
              <a:spcBef>
                <a:spcPts val="400"/>
              </a:spcBef>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v-SE"/>
              <a:t>Klicka här för att ändra format på underrubrik i bakgrunden</a:t>
            </a:r>
            <a:endParaRPr lang="sv-SE" dirty="0"/>
          </a:p>
        </p:txBody>
      </p:sp>
      <p:sp>
        <p:nvSpPr>
          <p:cNvPr id="9" name="textruta 8"/>
          <p:cNvSpPr txBox="1"/>
          <p:nvPr userDrawn="1"/>
        </p:nvSpPr>
        <p:spPr>
          <a:xfrm>
            <a:off x="2083443" y="7303625"/>
            <a:ext cx="184731" cy="369332"/>
          </a:xfrm>
          <a:prstGeom prst="rect">
            <a:avLst/>
          </a:prstGeom>
          <a:noFill/>
        </p:spPr>
        <p:txBody>
          <a:bodyPr wrap="none" rtlCol="0">
            <a:spAutoFit/>
          </a:bodyPr>
          <a:lstStyle/>
          <a:p>
            <a:endParaRPr lang="sv-SE" dirty="0"/>
          </a:p>
        </p:txBody>
      </p:sp>
      <p:sp>
        <p:nvSpPr>
          <p:cNvPr id="10" name="Platshållare för datum 3"/>
          <p:cNvSpPr>
            <a:spLocks noGrp="1"/>
          </p:cNvSpPr>
          <p:nvPr>
            <p:ph type="dt" sz="half" idx="2"/>
          </p:nvPr>
        </p:nvSpPr>
        <p:spPr>
          <a:xfrm>
            <a:off x="5145087" y="6280907"/>
            <a:ext cx="1901825" cy="152485"/>
          </a:xfrm>
          <a:prstGeom prst="rect">
            <a:avLst/>
          </a:prstGeom>
        </p:spPr>
        <p:txBody>
          <a:bodyPr vert="horz" lIns="91440" tIns="45720" rIns="91440" bIns="45720" rtlCol="0" anchor="ctr"/>
          <a:lstStyle>
            <a:lvl1pPr algn="ctr">
              <a:defRPr sz="1000">
                <a:solidFill>
                  <a:schemeClr val="accent5">
                    <a:alpha val="75000"/>
                  </a:schemeClr>
                </a:solidFill>
              </a:defRPr>
            </a:lvl1pPr>
          </a:lstStyle>
          <a:p>
            <a:fld id="{503690C3-01F8-1341-951A-84AF71CED043}" type="datetime1">
              <a:rPr lang="sv-SE" smtClean="0"/>
              <a:pPr/>
              <a:t>2021-05-10</a:t>
            </a:fld>
            <a:endParaRPr lang="sv-SE" dirty="0"/>
          </a:p>
        </p:txBody>
      </p:sp>
      <p:sp>
        <p:nvSpPr>
          <p:cNvPr id="11" name="Platshållare för sidfot 4"/>
          <p:cNvSpPr>
            <a:spLocks noGrp="1"/>
          </p:cNvSpPr>
          <p:nvPr>
            <p:ph type="ftr" sz="quarter" idx="3"/>
          </p:nvPr>
        </p:nvSpPr>
        <p:spPr>
          <a:xfrm>
            <a:off x="528272" y="6280907"/>
            <a:ext cx="3305969" cy="152485"/>
          </a:xfrm>
          <a:prstGeom prst="rect">
            <a:avLst/>
          </a:prstGeom>
        </p:spPr>
        <p:txBody>
          <a:bodyPr vert="horz" lIns="91440" tIns="45720" rIns="91440" bIns="45720" rtlCol="0" anchor="ctr"/>
          <a:lstStyle>
            <a:lvl1pPr algn="l">
              <a:defRPr sz="1000">
                <a:solidFill>
                  <a:schemeClr val="accent5">
                    <a:alpha val="75000"/>
                  </a:schemeClr>
                </a:solidFill>
              </a:defRPr>
            </a:lvl1pPr>
          </a:lstStyle>
          <a:p>
            <a:endParaRPr lang="sv-SE" dirty="0"/>
          </a:p>
        </p:txBody>
      </p:sp>
      <p:sp>
        <p:nvSpPr>
          <p:cNvPr id="12" name="Platshållare för bildnummer 5"/>
          <p:cNvSpPr>
            <a:spLocks noGrp="1"/>
          </p:cNvSpPr>
          <p:nvPr>
            <p:ph type="sldNum" sz="quarter" idx="4"/>
          </p:nvPr>
        </p:nvSpPr>
        <p:spPr>
          <a:xfrm>
            <a:off x="256838" y="6280907"/>
            <a:ext cx="446547" cy="152485"/>
          </a:xfrm>
          <a:prstGeom prst="rect">
            <a:avLst/>
          </a:prstGeom>
        </p:spPr>
        <p:txBody>
          <a:bodyPr vert="horz" lIns="91440" tIns="45720" rIns="91440" bIns="45720" rtlCol="0" anchor="ctr"/>
          <a:lstStyle>
            <a:lvl1pPr algn="l">
              <a:defRPr sz="1000">
                <a:solidFill>
                  <a:schemeClr val="accent5">
                    <a:alpha val="75000"/>
                  </a:schemeClr>
                </a:solidFill>
              </a:defRPr>
            </a:lvl1pPr>
          </a:lstStyle>
          <a:p>
            <a:fld id="{5FDB6F04-D3C7-6B47-9989-671AF2CFAC3B}" type="slidenum">
              <a:rPr lang="sv-SE" smtClean="0"/>
              <a:pPr/>
              <a:t>‹#›</a:t>
            </a:fld>
            <a:endParaRPr lang="sv-SE"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om">
    <p:spTree>
      <p:nvGrpSpPr>
        <p:cNvPr id="1" name=""/>
        <p:cNvGrpSpPr/>
        <p:nvPr/>
      </p:nvGrpSpPr>
      <p:grpSpPr>
        <a:xfrm>
          <a:off x="0" y="0"/>
          <a:ext cx="0" cy="0"/>
          <a:chOff x="0" y="0"/>
          <a:chExt cx="0" cy="0"/>
        </a:xfrm>
      </p:grpSpPr>
      <p:sp>
        <p:nvSpPr>
          <p:cNvPr id="8" name="Platshållare för datum 3"/>
          <p:cNvSpPr>
            <a:spLocks noGrp="1"/>
          </p:cNvSpPr>
          <p:nvPr>
            <p:ph type="dt" sz="half" idx="2"/>
          </p:nvPr>
        </p:nvSpPr>
        <p:spPr>
          <a:xfrm>
            <a:off x="5145087" y="6280907"/>
            <a:ext cx="1901825" cy="152485"/>
          </a:xfrm>
          <a:prstGeom prst="rect">
            <a:avLst/>
          </a:prstGeom>
        </p:spPr>
        <p:txBody>
          <a:bodyPr vert="horz" lIns="91440" tIns="45720" rIns="91440" bIns="45720" rtlCol="0" anchor="ctr"/>
          <a:lstStyle>
            <a:lvl1pPr algn="ctr">
              <a:defRPr sz="1000">
                <a:solidFill>
                  <a:schemeClr val="accent5">
                    <a:alpha val="75000"/>
                  </a:schemeClr>
                </a:solidFill>
              </a:defRPr>
            </a:lvl1pPr>
          </a:lstStyle>
          <a:p>
            <a:fld id="{503690C3-01F8-1341-951A-84AF71CED043}" type="datetime1">
              <a:rPr lang="sv-SE" smtClean="0"/>
              <a:pPr/>
              <a:t>2021-05-10</a:t>
            </a:fld>
            <a:endParaRPr lang="sv-SE" dirty="0"/>
          </a:p>
        </p:txBody>
      </p:sp>
      <p:sp>
        <p:nvSpPr>
          <p:cNvPr id="12" name="Platshållare för sidfot 4"/>
          <p:cNvSpPr>
            <a:spLocks noGrp="1"/>
          </p:cNvSpPr>
          <p:nvPr>
            <p:ph type="ftr" sz="quarter" idx="3"/>
          </p:nvPr>
        </p:nvSpPr>
        <p:spPr>
          <a:xfrm>
            <a:off x="528272" y="6280907"/>
            <a:ext cx="3305969" cy="152485"/>
          </a:xfrm>
          <a:prstGeom prst="rect">
            <a:avLst/>
          </a:prstGeom>
        </p:spPr>
        <p:txBody>
          <a:bodyPr vert="horz" lIns="91440" tIns="45720" rIns="91440" bIns="45720" rtlCol="0" anchor="ctr"/>
          <a:lstStyle>
            <a:lvl1pPr algn="l">
              <a:defRPr sz="1000">
                <a:solidFill>
                  <a:schemeClr val="accent5">
                    <a:alpha val="75000"/>
                  </a:schemeClr>
                </a:solidFill>
              </a:defRPr>
            </a:lvl1pPr>
          </a:lstStyle>
          <a:p>
            <a:endParaRPr lang="sv-SE" dirty="0"/>
          </a:p>
        </p:txBody>
      </p:sp>
      <p:sp>
        <p:nvSpPr>
          <p:cNvPr id="13" name="Platshållare för bildnummer 5"/>
          <p:cNvSpPr>
            <a:spLocks noGrp="1"/>
          </p:cNvSpPr>
          <p:nvPr>
            <p:ph type="sldNum" sz="quarter" idx="4"/>
          </p:nvPr>
        </p:nvSpPr>
        <p:spPr>
          <a:xfrm>
            <a:off x="256838" y="6280907"/>
            <a:ext cx="446547" cy="152485"/>
          </a:xfrm>
          <a:prstGeom prst="rect">
            <a:avLst/>
          </a:prstGeom>
        </p:spPr>
        <p:txBody>
          <a:bodyPr vert="horz" lIns="91440" tIns="45720" rIns="91440" bIns="45720" rtlCol="0" anchor="ctr"/>
          <a:lstStyle>
            <a:lvl1pPr algn="l">
              <a:defRPr sz="1000">
                <a:solidFill>
                  <a:schemeClr val="accent5">
                    <a:alpha val="75000"/>
                  </a:schemeClr>
                </a:solidFill>
              </a:defRPr>
            </a:lvl1pPr>
          </a:lstStyle>
          <a:p>
            <a:fld id="{5FDB6F04-D3C7-6B47-9989-671AF2CFAC3B}" type="slidenum">
              <a:rPr lang="sv-SE" smtClean="0"/>
              <a:pPr/>
              <a:t>‹#›</a:t>
            </a:fld>
            <a:endParaRPr lang="sv-SE"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Rubrik och innehåll">
    <p:spTree>
      <p:nvGrpSpPr>
        <p:cNvPr id="1" name=""/>
        <p:cNvGrpSpPr/>
        <p:nvPr/>
      </p:nvGrpSpPr>
      <p:grpSpPr>
        <a:xfrm>
          <a:off x="0" y="0"/>
          <a:ext cx="0" cy="0"/>
          <a:chOff x="0" y="0"/>
          <a:chExt cx="0" cy="0"/>
        </a:xfrm>
      </p:grpSpPr>
      <p:sp>
        <p:nvSpPr>
          <p:cNvPr id="2" name="Rubrik 1"/>
          <p:cNvSpPr>
            <a:spLocks noGrp="1"/>
          </p:cNvSpPr>
          <p:nvPr>
            <p:ph type="title"/>
          </p:nvPr>
        </p:nvSpPr>
        <p:spPr>
          <a:xfrm>
            <a:off x="1160890" y="805637"/>
            <a:ext cx="10192909" cy="1248738"/>
          </a:xfrm>
        </p:spPr>
        <p:txBody>
          <a:bodyPr>
            <a:noAutofit/>
          </a:bodyPr>
          <a:lstStyle>
            <a:lvl1pPr>
              <a:lnSpc>
                <a:spcPct val="80000"/>
              </a:lnSpc>
              <a:defRPr sz="5400">
                <a:solidFill>
                  <a:schemeClr val="tx2"/>
                </a:solidFill>
                <a:latin typeface="+mn-lt"/>
                <a:ea typeface="FoundrySterling-LightOSF" charset="0"/>
                <a:cs typeface="FoundrySterling-LightOSF" charset="0"/>
              </a:defRPr>
            </a:lvl1pPr>
          </a:lstStyle>
          <a:p>
            <a:r>
              <a:rPr lang="sv-SE"/>
              <a:t>Klicka här för att ändra format</a:t>
            </a:r>
            <a:endParaRPr lang="sv-SE" dirty="0"/>
          </a:p>
        </p:txBody>
      </p:sp>
      <p:sp>
        <p:nvSpPr>
          <p:cNvPr id="3" name="Platshållare för innehåll 2"/>
          <p:cNvSpPr>
            <a:spLocks noGrp="1"/>
          </p:cNvSpPr>
          <p:nvPr>
            <p:ph idx="1"/>
          </p:nvPr>
        </p:nvSpPr>
        <p:spPr>
          <a:xfrm>
            <a:off x="1160890" y="2352409"/>
            <a:ext cx="10192910" cy="3705906"/>
          </a:xfrm>
        </p:spPr>
        <p:txBody>
          <a:bodyPr lIns="90000" rIns="90000"/>
          <a:lstStyle>
            <a:lvl1pPr marL="270900" indent="-270900">
              <a:spcBef>
                <a:spcPts val="1600"/>
              </a:spcBef>
              <a:buFont typeface="Arial" charset="0"/>
              <a:buChar char="•"/>
              <a:defRPr sz="2000">
                <a:solidFill>
                  <a:schemeClr val="tx1"/>
                </a:solidFill>
              </a:defRPr>
            </a:lvl1pPr>
            <a:lvl2pPr>
              <a:defRPr sz="1600"/>
            </a:lvl2pPr>
            <a:lvl3pPr>
              <a:defRPr sz="1400"/>
            </a:lvl3pPr>
            <a:lvl4pPr>
              <a:defRPr sz="1400"/>
            </a:lvl4pPr>
            <a:lvl5pPr>
              <a:defRPr sz="1400"/>
            </a:lvl5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sv-SE" dirty="0"/>
          </a:p>
        </p:txBody>
      </p:sp>
      <p:sp>
        <p:nvSpPr>
          <p:cNvPr id="8" name="textruta 7"/>
          <p:cNvSpPr txBox="1"/>
          <p:nvPr userDrawn="1"/>
        </p:nvSpPr>
        <p:spPr>
          <a:xfrm>
            <a:off x="11712271" y="6194066"/>
            <a:ext cx="184731" cy="369332"/>
          </a:xfrm>
          <a:prstGeom prst="rect">
            <a:avLst/>
          </a:prstGeom>
          <a:noFill/>
        </p:spPr>
        <p:txBody>
          <a:bodyPr wrap="none" rtlCol="0">
            <a:spAutoFit/>
          </a:bodyPr>
          <a:lstStyle/>
          <a:p>
            <a:endParaRPr lang="sv-SE" dirty="0"/>
          </a:p>
        </p:txBody>
      </p:sp>
      <p:sp>
        <p:nvSpPr>
          <p:cNvPr id="12" name="Platshållare för datum 3"/>
          <p:cNvSpPr>
            <a:spLocks noGrp="1"/>
          </p:cNvSpPr>
          <p:nvPr>
            <p:ph type="dt" sz="half" idx="2"/>
          </p:nvPr>
        </p:nvSpPr>
        <p:spPr>
          <a:xfrm>
            <a:off x="5145087" y="6280907"/>
            <a:ext cx="1901825" cy="152485"/>
          </a:xfrm>
          <a:prstGeom prst="rect">
            <a:avLst/>
          </a:prstGeom>
        </p:spPr>
        <p:txBody>
          <a:bodyPr vert="horz" lIns="91440" tIns="45720" rIns="91440" bIns="45720" rtlCol="0" anchor="ctr"/>
          <a:lstStyle>
            <a:lvl1pPr algn="ctr">
              <a:defRPr sz="1000">
                <a:solidFill>
                  <a:schemeClr val="accent5">
                    <a:alpha val="75000"/>
                  </a:schemeClr>
                </a:solidFill>
              </a:defRPr>
            </a:lvl1pPr>
          </a:lstStyle>
          <a:p>
            <a:fld id="{503690C3-01F8-1341-951A-84AF71CED043}" type="datetime1">
              <a:rPr lang="sv-SE" smtClean="0"/>
              <a:pPr/>
              <a:t>2021-05-10</a:t>
            </a:fld>
            <a:endParaRPr lang="sv-SE" dirty="0"/>
          </a:p>
        </p:txBody>
      </p:sp>
      <p:sp>
        <p:nvSpPr>
          <p:cNvPr id="13" name="Platshållare för sidfot 4"/>
          <p:cNvSpPr>
            <a:spLocks noGrp="1"/>
          </p:cNvSpPr>
          <p:nvPr>
            <p:ph type="ftr" sz="quarter" idx="3"/>
          </p:nvPr>
        </p:nvSpPr>
        <p:spPr>
          <a:xfrm>
            <a:off x="528272" y="6280907"/>
            <a:ext cx="3305969" cy="152485"/>
          </a:xfrm>
          <a:prstGeom prst="rect">
            <a:avLst/>
          </a:prstGeom>
        </p:spPr>
        <p:txBody>
          <a:bodyPr vert="horz" lIns="91440" tIns="45720" rIns="91440" bIns="45720" rtlCol="0" anchor="ctr"/>
          <a:lstStyle>
            <a:lvl1pPr algn="l">
              <a:defRPr sz="1000">
                <a:solidFill>
                  <a:schemeClr val="accent5">
                    <a:alpha val="75000"/>
                  </a:schemeClr>
                </a:solidFill>
              </a:defRPr>
            </a:lvl1pPr>
          </a:lstStyle>
          <a:p>
            <a:endParaRPr lang="sv-SE" dirty="0"/>
          </a:p>
        </p:txBody>
      </p:sp>
      <p:sp>
        <p:nvSpPr>
          <p:cNvPr id="14" name="Platshållare för bildnummer 5"/>
          <p:cNvSpPr>
            <a:spLocks noGrp="1"/>
          </p:cNvSpPr>
          <p:nvPr>
            <p:ph type="sldNum" sz="quarter" idx="4"/>
          </p:nvPr>
        </p:nvSpPr>
        <p:spPr>
          <a:xfrm>
            <a:off x="256838" y="6280907"/>
            <a:ext cx="446547" cy="152485"/>
          </a:xfrm>
          <a:prstGeom prst="rect">
            <a:avLst/>
          </a:prstGeom>
        </p:spPr>
        <p:txBody>
          <a:bodyPr vert="horz" lIns="91440" tIns="45720" rIns="91440" bIns="45720" rtlCol="0" anchor="ctr"/>
          <a:lstStyle>
            <a:lvl1pPr algn="l">
              <a:defRPr sz="1000">
                <a:solidFill>
                  <a:schemeClr val="accent5">
                    <a:alpha val="75000"/>
                  </a:schemeClr>
                </a:solidFill>
              </a:defRPr>
            </a:lvl1pPr>
          </a:lstStyle>
          <a:p>
            <a:fld id="{5FDB6F04-D3C7-6B47-9989-671AF2CFAC3B}" type="slidenum">
              <a:rPr lang="sv-SE" smtClean="0"/>
              <a:pPr/>
              <a:t>‹#›</a:t>
            </a:fld>
            <a:endParaRPr lang="sv-SE"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Rubrik med underrubrik och innehåll">
    <p:spTree>
      <p:nvGrpSpPr>
        <p:cNvPr id="1" name=""/>
        <p:cNvGrpSpPr/>
        <p:nvPr/>
      </p:nvGrpSpPr>
      <p:grpSpPr>
        <a:xfrm>
          <a:off x="0" y="0"/>
          <a:ext cx="0" cy="0"/>
          <a:chOff x="0" y="0"/>
          <a:chExt cx="0" cy="0"/>
        </a:xfrm>
      </p:grpSpPr>
      <p:sp>
        <p:nvSpPr>
          <p:cNvPr id="3" name="Platshållare för innehåll 2"/>
          <p:cNvSpPr>
            <a:spLocks noGrp="1"/>
          </p:cNvSpPr>
          <p:nvPr>
            <p:ph idx="1"/>
          </p:nvPr>
        </p:nvSpPr>
        <p:spPr>
          <a:xfrm>
            <a:off x="1160890" y="2574523"/>
            <a:ext cx="9829665" cy="3483791"/>
          </a:xfrm>
        </p:spPr>
        <p:txBody>
          <a:bodyPr lIns="90000" rIns="90000"/>
          <a:lstStyle>
            <a:lvl1pPr marL="270900" indent="-270900">
              <a:spcBef>
                <a:spcPts val="1600"/>
              </a:spcBef>
              <a:buFont typeface="Arial" charset="0"/>
              <a:buChar char="•"/>
              <a:defRPr sz="2000">
                <a:solidFill>
                  <a:schemeClr val="tx1"/>
                </a:solidFill>
              </a:defRPr>
            </a:lvl1pPr>
            <a:lvl2pPr>
              <a:defRPr sz="1600"/>
            </a:lvl2pPr>
            <a:lvl3pPr>
              <a:defRPr sz="1400"/>
            </a:lvl3pPr>
            <a:lvl4pPr>
              <a:defRPr sz="1400"/>
            </a:lvl4pPr>
            <a:lvl5pPr>
              <a:defRPr sz="1400"/>
            </a:lvl5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sv-SE" dirty="0"/>
          </a:p>
        </p:txBody>
      </p:sp>
      <p:sp>
        <p:nvSpPr>
          <p:cNvPr id="8" name="textruta 7"/>
          <p:cNvSpPr txBox="1"/>
          <p:nvPr userDrawn="1"/>
        </p:nvSpPr>
        <p:spPr>
          <a:xfrm>
            <a:off x="11712271" y="6194066"/>
            <a:ext cx="184731" cy="369332"/>
          </a:xfrm>
          <a:prstGeom prst="rect">
            <a:avLst/>
          </a:prstGeom>
          <a:noFill/>
        </p:spPr>
        <p:txBody>
          <a:bodyPr wrap="none" rtlCol="0">
            <a:spAutoFit/>
          </a:bodyPr>
          <a:lstStyle/>
          <a:p>
            <a:endParaRPr lang="sv-SE" dirty="0"/>
          </a:p>
        </p:txBody>
      </p:sp>
      <p:sp>
        <p:nvSpPr>
          <p:cNvPr id="9" name="Platshållare för text 2"/>
          <p:cNvSpPr>
            <a:spLocks noGrp="1"/>
          </p:cNvSpPr>
          <p:nvPr>
            <p:ph type="body" idx="10"/>
          </p:nvPr>
        </p:nvSpPr>
        <p:spPr>
          <a:xfrm>
            <a:off x="1160890" y="1681163"/>
            <a:ext cx="9829665"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10" name="Rubrik 1"/>
          <p:cNvSpPr>
            <a:spLocks noGrp="1"/>
          </p:cNvSpPr>
          <p:nvPr>
            <p:ph type="title"/>
          </p:nvPr>
        </p:nvSpPr>
        <p:spPr>
          <a:xfrm>
            <a:off x="1160890" y="429295"/>
            <a:ext cx="9829665" cy="1248738"/>
          </a:xfrm>
        </p:spPr>
        <p:txBody>
          <a:bodyPr>
            <a:noAutofit/>
          </a:bodyPr>
          <a:lstStyle>
            <a:lvl1pPr>
              <a:lnSpc>
                <a:spcPct val="80000"/>
              </a:lnSpc>
              <a:defRPr sz="5400">
                <a:solidFill>
                  <a:schemeClr val="tx2"/>
                </a:solidFill>
                <a:latin typeface="+mn-lt"/>
                <a:ea typeface="FoundrySterling-LightOSF" charset="0"/>
                <a:cs typeface="FoundrySterling-LightOSF" charset="0"/>
              </a:defRPr>
            </a:lvl1pPr>
          </a:lstStyle>
          <a:p>
            <a:r>
              <a:rPr lang="sv-SE"/>
              <a:t>Klicka här för att ändra format</a:t>
            </a:r>
            <a:endParaRPr lang="sv-SE" dirty="0"/>
          </a:p>
        </p:txBody>
      </p:sp>
      <p:sp>
        <p:nvSpPr>
          <p:cNvPr id="14" name="Platshållare för datum 3"/>
          <p:cNvSpPr>
            <a:spLocks noGrp="1"/>
          </p:cNvSpPr>
          <p:nvPr>
            <p:ph type="dt" sz="half" idx="2"/>
          </p:nvPr>
        </p:nvSpPr>
        <p:spPr>
          <a:xfrm>
            <a:off x="5145087" y="6280907"/>
            <a:ext cx="1901825" cy="152485"/>
          </a:xfrm>
          <a:prstGeom prst="rect">
            <a:avLst/>
          </a:prstGeom>
        </p:spPr>
        <p:txBody>
          <a:bodyPr vert="horz" lIns="91440" tIns="45720" rIns="91440" bIns="45720" rtlCol="0" anchor="ctr"/>
          <a:lstStyle>
            <a:lvl1pPr algn="ctr">
              <a:defRPr sz="1000">
                <a:solidFill>
                  <a:schemeClr val="accent5">
                    <a:alpha val="75000"/>
                  </a:schemeClr>
                </a:solidFill>
              </a:defRPr>
            </a:lvl1pPr>
          </a:lstStyle>
          <a:p>
            <a:fld id="{503690C3-01F8-1341-951A-84AF71CED043}" type="datetime1">
              <a:rPr lang="sv-SE" smtClean="0"/>
              <a:pPr/>
              <a:t>2021-05-10</a:t>
            </a:fld>
            <a:endParaRPr lang="sv-SE" dirty="0"/>
          </a:p>
        </p:txBody>
      </p:sp>
      <p:sp>
        <p:nvSpPr>
          <p:cNvPr id="15" name="Platshållare för sidfot 4"/>
          <p:cNvSpPr>
            <a:spLocks noGrp="1"/>
          </p:cNvSpPr>
          <p:nvPr>
            <p:ph type="ftr" sz="quarter" idx="3"/>
          </p:nvPr>
        </p:nvSpPr>
        <p:spPr>
          <a:xfrm>
            <a:off x="528272" y="6280907"/>
            <a:ext cx="3305969" cy="152485"/>
          </a:xfrm>
          <a:prstGeom prst="rect">
            <a:avLst/>
          </a:prstGeom>
        </p:spPr>
        <p:txBody>
          <a:bodyPr vert="horz" lIns="91440" tIns="45720" rIns="91440" bIns="45720" rtlCol="0" anchor="ctr"/>
          <a:lstStyle>
            <a:lvl1pPr algn="l">
              <a:defRPr sz="1000">
                <a:solidFill>
                  <a:schemeClr val="accent5">
                    <a:alpha val="75000"/>
                  </a:schemeClr>
                </a:solidFill>
              </a:defRPr>
            </a:lvl1pPr>
          </a:lstStyle>
          <a:p>
            <a:endParaRPr lang="sv-SE" dirty="0"/>
          </a:p>
        </p:txBody>
      </p:sp>
      <p:sp>
        <p:nvSpPr>
          <p:cNvPr id="16" name="Platshållare för bildnummer 5"/>
          <p:cNvSpPr>
            <a:spLocks noGrp="1"/>
          </p:cNvSpPr>
          <p:nvPr>
            <p:ph type="sldNum" sz="quarter" idx="4"/>
          </p:nvPr>
        </p:nvSpPr>
        <p:spPr>
          <a:xfrm>
            <a:off x="256838" y="6280907"/>
            <a:ext cx="446547" cy="152485"/>
          </a:xfrm>
          <a:prstGeom prst="rect">
            <a:avLst/>
          </a:prstGeom>
        </p:spPr>
        <p:txBody>
          <a:bodyPr vert="horz" lIns="91440" tIns="45720" rIns="91440" bIns="45720" rtlCol="0" anchor="ctr"/>
          <a:lstStyle>
            <a:lvl1pPr algn="l">
              <a:defRPr sz="1000">
                <a:solidFill>
                  <a:schemeClr val="accent5">
                    <a:alpha val="75000"/>
                  </a:schemeClr>
                </a:solidFill>
              </a:defRPr>
            </a:lvl1pPr>
          </a:lstStyle>
          <a:p>
            <a:fld id="{5FDB6F04-D3C7-6B47-9989-671AF2CFAC3B}" type="slidenum">
              <a:rPr lang="sv-SE" smtClean="0"/>
              <a:pPr/>
              <a:t>‹#›</a:t>
            </a:fld>
            <a:endParaRPr lang="sv-SE"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vå innehållsdelar">
    <p:spTree>
      <p:nvGrpSpPr>
        <p:cNvPr id="1" name=""/>
        <p:cNvGrpSpPr/>
        <p:nvPr/>
      </p:nvGrpSpPr>
      <p:grpSpPr>
        <a:xfrm>
          <a:off x="0" y="0"/>
          <a:ext cx="0" cy="0"/>
          <a:chOff x="0" y="0"/>
          <a:chExt cx="0" cy="0"/>
        </a:xfrm>
      </p:grpSpPr>
      <p:sp>
        <p:nvSpPr>
          <p:cNvPr id="14" name="Platshållare för innehåll 2"/>
          <p:cNvSpPr>
            <a:spLocks noGrp="1"/>
          </p:cNvSpPr>
          <p:nvPr>
            <p:ph idx="1"/>
          </p:nvPr>
        </p:nvSpPr>
        <p:spPr>
          <a:xfrm>
            <a:off x="1160890" y="1825625"/>
            <a:ext cx="4787149" cy="4190164"/>
          </a:xfrm>
        </p:spPr>
        <p:txBody>
          <a:bodyPr lIns="90000" rIns="90000"/>
          <a:lstStyle>
            <a:lvl1pPr marL="270900" indent="-270900">
              <a:spcBef>
                <a:spcPts val="1600"/>
              </a:spcBef>
              <a:buFont typeface="Arial" charset="0"/>
              <a:buChar char="•"/>
              <a:defRPr sz="2000">
                <a:solidFill>
                  <a:schemeClr val="tx1"/>
                </a:solidFill>
              </a:defRPr>
            </a:lvl1pPr>
            <a:lvl2pPr>
              <a:defRPr sz="1600"/>
            </a:lvl2pPr>
            <a:lvl3pPr>
              <a:defRPr sz="1400"/>
            </a:lvl3pPr>
            <a:lvl4pPr>
              <a:defRPr sz="1400"/>
            </a:lvl4pPr>
            <a:lvl5pPr>
              <a:defRPr sz="1400"/>
            </a:lvl5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sv-SE" dirty="0"/>
          </a:p>
        </p:txBody>
      </p:sp>
      <p:sp>
        <p:nvSpPr>
          <p:cNvPr id="15" name="Platshållare för innehåll 2"/>
          <p:cNvSpPr>
            <a:spLocks noGrp="1"/>
          </p:cNvSpPr>
          <p:nvPr>
            <p:ph idx="11"/>
          </p:nvPr>
        </p:nvSpPr>
        <p:spPr>
          <a:xfrm>
            <a:off x="6101917" y="1825625"/>
            <a:ext cx="4888638" cy="4190164"/>
          </a:xfrm>
        </p:spPr>
        <p:txBody>
          <a:bodyPr lIns="90000" rIns="90000"/>
          <a:lstStyle>
            <a:lvl1pPr marL="270900" indent="-270900">
              <a:spcBef>
                <a:spcPts val="1600"/>
              </a:spcBef>
              <a:buFont typeface="Arial" charset="0"/>
              <a:buChar char="•"/>
              <a:defRPr sz="2000">
                <a:solidFill>
                  <a:schemeClr val="tx1"/>
                </a:solidFill>
              </a:defRPr>
            </a:lvl1pPr>
            <a:lvl2pPr>
              <a:defRPr sz="1600"/>
            </a:lvl2pPr>
            <a:lvl3pPr>
              <a:defRPr sz="1400"/>
            </a:lvl3pPr>
            <a:lvl4pPr>
              <a:defRPr sz="1400"/>
            </a:lvl4pPr>
            <a:lvl5pPr>
              <a:defRPr sz="1400"/>
            </a:lvl5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sv-SE" dirty="0"/>
          </a:p>
        </p:txBody>
      </p:sp>
      <p:sp>
        <p:nvSpPr>
          <p:cNvPr id="13" name="Rubrik 1"/>
          <p:cNvSpPr>
            <a:spLocks noGrp="1"/>
          </p:cNvSpPr>
          <p:nvPr>
            <p:ph type="title"/>
          </p:nvPr>
        </p:nvSpPr>
        <p:spPr>
          <a:xfrm>
            <a:off x="1160890" y="429295"/>
            <a:ext cx="9829665" cy="1248738"/>
          </a:xfrm>
        </p:spPr>
        <p:txBody>
          <a:bodyPr>
            <a:noAutofit/>
          </a:bodyPr>
          <a:lstStyle>
            <a:lvl1pPr>
              <a:lnSpc>
                <a:spcPct val="80000"/>
              </a:lnSpc>
              <a:defRPr sz="5400">
                <a:solidFill>
                  <a:schemeClr val="tx2"/>
                </a:solidFill>
                <a:latin typeface="+mn-lt"/>
                <a:ea typeface="FoundrySterling-LightOSF" charset="0"/>
                <a:cs typeface="FoundrySterling-LightOSF" charset="0"/>
              </a:defRPr>
            </a:lvl1pPr>
          </a:lstStyle>
          <a:p>
            <a:r>
              <a:rPr lang="sv-SE"/>
              <a:t>Klicka här för att ändra format</a:t>
            </a:r>
            <a:endParaRPr lang="sv-SE" dirty="0"/>
          </a:p>
        </p:txBody>
      </p:sp>
      <p:sp>
        <p:nvSpPr>
          <p:cNvPr id="19" name="Platshållare för datum 3"/>
          <p:cNvSpPr>
            <a:spLocks noGrp="1"/>
          </p:cNvSpPr>
          <p:nvPr>
            <p:ph type="dt" sz="half" idx="2"/>
          </p:nvPr>
        </p:nvSpPr>
        <p:spPr>
          <a:xfrm>
            <a:off x="5145087" y="6280907"/>
            <a:ext cx="1901825" cy="152485"/>
          </a:xfrm>
          <a:prstGeom prst="rect">
            <a:avLst/>
          </a:prstGeom>
        </p:spPr>
        <p:txBody>
          <a:bodyPr vert="horz" lIns="91440" tIns="45720" rIns="91440" bIns="45720" rtlCol="0" anchor="ctr"/>
          <a:lstStyle>
            <a:lvl1pPr algn="ctr">
              <a:defRPr sz="1000">
                <a:solidFill>
                  <a:schemeClr val="accent5">
                    <a:alpha val="75000"/>
                  </a:schemeClr>
                </a:solidFill>
              </a:defRPr>
            </a:lvl1pPr>
          </a:lstStyle>
          <a:p>
            <a:fld id="{503690C3-01F8-1341-951A-84AF71CED043}" type="datetime1">
              <a:rPr lang="sv-SE" smtClean="0"/>
              <a:pPr/>
              <a:t>2021-05-10</a:t>
            </a:fld>
            <a:endParaRPr lang="sv-SE" dirty="0"/>
          </a:p>
        </p:txBody>
      </p:sp>
      <p:sp>
        <p:nvSpPr>
          <p:cNvPr id="20" name="Platshållare för sidfot 4"/>
          <p:cNvSpPr>
            <a:spLocks noGrp="1"/>
          </p:cNvSpPr>
          <p:nvPr>
            <p:ph type="ftr" sz="quarter" idx="3"/>
          </p:nvPr>
        </p:nvSpPr>
        <p:spPr>
          <a:xfrm>
            <a:off x="528272" y="6280907"/>
            <a:ext cx="3305969" cy="152485"/>
          </a:xfrm>
          <a:prstGeom prst="rect">
            <a:avLst/>
          </a:prstGeom>
        </p:spPr>
        <p:txBody>
          <a:bodyPr vert="horz" lIns="91440" tIns="45720" rIns="91440" bIns="45720" rtlCol="0" anchor="ctr"/>
          <a:lstStyle>
            <a:lvl1pPr algn="l">
              <a:defRPr sz="1000">
                <a:solidFill>
                  <a:schemeClr val="accent5">
                    <a:alpha val="75000"/>
                  </a:schemeClr>
                </a:solidFill>
              </a:defRPr>
            </a:lvl1pPr>
          </a:lstStyle>
          <a:p>
            <a:endParaRPr lang="sv-SE" dirty="0"/>
          </a:p>
        </p:txBody>
      </p:sp>
      <p:sp>
        <p:nvSpPr>
          <p:cNvPr id="21" name="Platshållare för bildnummer 5"/>
          <p:cNvSpPr>
            <a:spLocks noGrp="1"/>
          </p:cNvSpPr>
          <p:nvPr>
            <p:ph type="sldNum" sz="quarter" idx="4"/>
          </p:nvPr>
        </p:nvSpPr>
        <p:spPr>
          <a:xfrm>
            <a:off x="256838" y="6280907"/>
            <a:ext cx="446547" cy="152485"/>
          </a:xfrm>
          <a:prstGeom prst="rect">
            <a:avLst/>
          </a:prstGeom>
        </p:spPr>
        <p:txBody>
          <a:bodyPr vert="horz" lIns="91440" tIns="45720" rIns="91440" bIns="45720" rtlCol="0" anchor="ctr"/>
          <a:lstStyle>
            <a:lvl1pPr algn="l">
              <a:defRPr sz="1000">
                <a:solidFill>
                  <a:schemeClr val="accent5">
                    <a:alpha val="75000"/>
                  </a:schemeClr>
                </a:solidFill>
              </a:defRPr>
            </a:lvl1pPr>
          </a:lstStyle>
          <a:p>
            <a:fld id="{5FDB6F04-D3C7-6B47-9989-671AF2CFAC3B}" type="slidenum">
              <a:rPr lang="sv-SE" smtClean="0"/>
              <a:pPr/>
              <a:t>‹#›</a:t>
            </a:fld>
            <a:endParaRPr lang="sv-SE" dirty="0"/>
          </a:p>
        </p:txBody>
      </p:sp>
    </p:spTree>
    <p:extLst>
      <p:ext uri="{BB962C8B-B14F-4D97-AF65-F5344CB8AC3E}">
        <p14:creationId xmlns:p14="http://schemas.microsoft.com/office/powerpoint/2010/main" val="6147000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Jämförelse">
    <p:spTree>
      <p:nvGrpSpPr>
        <p:cNvPr id="1" name=""/>
        <p:cNvGrpSpPr/>
        <p:nvPr/>
      </p:nvGrpSpPr>
      <p:grpSpPr>
        <a:xfrm>
          <a:off x="0" y="0"/>
          <a:ext cx="0" cy="0"/>
          <a:chOff x="0" y="0"/>
          <a:chExt cx="0" cy="0"/>
        </a:xfrm>
      </p:grpSpPr>
      <p:sp>
        <p:nvSpPr>
          <p:cNvPr id="3" name="Platshållare för text 2"/>
          <p:cNvSpPr>
            <a:spLocks noGrp="1"/>
          </p:cNvSpPr>
          <p:nvPr>
            <p:ph type="body" idx="1"/>
          </p:nvPr>
        </p:nvSpPr>
        <p:spPr>
          <a:xfrm>
            <a:off x="1160890" y="1681163"/>
            <a:ext cx="4836685"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5" name="Platshållare för text 4"/>
          <p:cNvSpPr>
            <a:spLocks noGrp="1"/>
          </p:cNvSpPr>
          <p:nvPr>
            <p:ph type="body" sz="quarter" idx="3"/>
          </p:nvPr>
        </p:nvSpPr>
        <p:spPr>
          <a:xfrm>
            <a:off x="6172200" y="1681163"/>
            <a:ext cx="4818355"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15" name="Platshållare för innehåll 2"/>
          <p:cNvSpPr>
            <a:spLocks noGrp="1"/>
          </p:cNvSpPr>
          <p:nvPr>
            <p:ph idx="13"/>
          </p:nvPr>
        </p:nvSpPr>
        <p:spPr>
          <a:xfrm>
            <a:off x="1160890" y="2592280"/>
            <a:ext cx="4836685" cy="3423510"/>
          </a:xfrm>
        </p:spPr>
        <p:txBody>
          <a:bodyPr lIns="90000" rIns="90000"/>
          <a:lstStyle>
            <a:lvl1pPr marL="270900" indent="-270900">
              <a:spcBef>
                <a:spcPts val="1600"/>
              </a:spcBef>
              <a:buFont typeface="Arial" charset="0"/>
              <a:buChar char="•"/>
              <a:defRPr sz="2000">
                <a:solidFill>
                  <a:schemeClr val="tx1"/>
                </a:solidFill>
              </a:defRPr>
            </a:lvl1pPr>
            <a:lvl2pPr>
              <a:defRPr sz="1600"/>
            </a:lvl2pPr>
            <a:lvl3pPr>
              <a:defRPr sz="1400"/>
            </a:lvl3pPr>
            <a:lvl4pPr>
              <a:defRPr sz="1400"/>
            </a:lvl4pPr>
            <a:lvl5pPr>
              <a:defRPr sz="1400"/>
            </a:lvl5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sv-SE" dirty="0"/>
          </a:p>
        </p:txBody>
      </p:sp>
      <p:sp>
        <p:nvSpPr>
          <p:cNvPr id="16" name="Platshållare för innehåll 2"/>
          <p:cNvSpPr>
            <a:spLocks noGrp="1"/>
          </p:cNvSpPr>
          <p:nvPr>
            <p:ph idx="14"/>
          </p:nvPr>
        </p:nvSpPr>
        <p:spPr>
          <a:xfrm>
            <a:off x="6172200" y="2592279"/>
            <a:ext cx="4818355" cy="3423510"/>
          </a:xfrm>
        </p:spPr>
        <p:txBody>
          <a:bodyPr lIns="90000" rIns="90000"/>
          <a:lstStyle>
            <a:lvl1pPr marL="270900" indent="-270900">
              <a:spcBef>
                <a:spcPts val="1600"/>
              </a:spcBef>
              <a:buFont typeface="Arial" charset="0"/>
              <a:buChar char="•"/>
              <a:defRPr sz="2000">
                <a:solidFill>
                  <a:schemeClr val="tx1"/>
                </a:solidFill>
              </a:defRPr>
            </a:lvl1pPr>
            <a:lvl2pPr>
              <a:defRPr sz="1600"/>
            </a:lvl2pPr>
            <a:lvl3pPr>
              <a:defRPr sz="1400"/>
            </a:lvl3pPr>
            <a:lvl4pPr>
              <a:defRPr sz="1400"/>
            </a:lvl4pPr>
            <a:lvl5pPr>
              <a:defRPr sz="1400"/>
            </a:lvl5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sv-SE" dirty="0"/>
          </a:p>
        </p:txBody>
      </p:sp>
      <p:sp>
        <p:nvSpPr>
          <p:cNvPr id="17" name="Rubrik 1"/>
          <p:cNvSpPr>
            <a:spLocks noGrp="1"/>
          </p:cNvSpPr>
          <p:nvPr>
            <p:ph type="title"/>
          </p:nvPr>
        </p:nvSpPr>
        <p:spPr>
          <a:xfrm>
            <a:off x="1160890" y="429295"/>
            <a:ext cx="9829665" cy="1248738"/>
          </a:xfrm>
        </p:spPr>
        <p:txBody>
          <a:bodyPr>
            <a:noAutofit/>
          </a:bodyPr>
          <a:lstStyle>
            <a:lvl1pPr>
              <a:lnSpc>
                <a:spcPct val="80000"/>
              </a:lnSpc>
              <a:defRPr sz="5400">
                <a:solidFill>
                  <a:schemeClr val="tx2"/>
                </a:solidFill>
                <a:latin typeface="+mn-lt"/>
                <a:ea typeface="FoundrySterling-LightOSF" charset="0"/>
                <a:cs typeface="FoundrySterling-LightOSF" charset="0"/>
              </a:defRPr>
            </a:lvl1pPr>
          </a:lstStyle>
          <a:p>
            <a:r>
              <a:rPr lang="sv-SE"/>
              <a:t>Klicka här för att ändra format</a:t>
            </a:r>
            <a:endParaRPr lang="sv-SE" dirty="0"/>
          </a:p>
        </p:txBody>
      </p:sp>
      <p:sp>
        <p:nvSpPr>
          <p:cNvPr id="21" name="Platshållare för datum 3"/>
          <p:cNvSpPr>
            <a:spLocks noGrp="1"/>
          </p:cNvSpPr>
          <p:nvPr>
            <p:ph type="dt" sz="half" idx="2"/>
          </p:nvPr>
        </p:nvSpPr>
        <p:spPr>
          <a:xfrm>
            <a:off x="5145087" y="6280907"/>
            <a:ext cx="1901825" cy="152485"/>
          </a:xfrm>
          <a:prstGeom prst="rect">
            <a:avLst/>
          </a:prstGeom>
        </p:spPr>
        <p:txBody>
          <a:bodyPr vert="horz" lIns="91440" tIns="45720" rIns="91440" bIns="45720" rtlCol="0" anchor="ctr"/>
          <a:lstStyle>
            <a:lvl1pPr algn="ctr">
              <a:defRPr sz="1000">
                <a:solidFill>
                  <a:schemeClr val="accent5">
                    <a:alpha val="75000"/>
                  </a:schemeClr>
                </a:solidFill>
              </a:defRPr>
            </a:lvl1pPr>
          </a:lstStyle>
          <a:p>
            <a:fld id="{503690C3-01F8-1341-951A-84AF71CED043}" type="datetime1">
              <a:rPr lang="sv-SE" smtClean="0"/>
              <a:pPr/>
              <a:t>2021-05-10</a:t>
            </a:fld>
            <a:endParaRPr lang="sv-SE" dirty="0"/>
          </a:p>
        </p:txBody>
      </p:sp>
      <p:sp>
        <p:nvSpPr>
          <p:cNvPr id="22" name="Platshållare för sidfot 4"/>
          <p:cNvSpPr>
            <a:spLocks noGrp="1"/>
          </p:cNvSpPr>
          <p:nvPr>
            <p:ph type="ftr" sz="quarter" idx="15"/>
          </p:nvPr>
        </p:nvSpPr>
        <p:spPr>
          <a:xfrm>
            <a:off x="528272" y="6280907"/>
            <a:ext cx="3305969" cy="152485"/>
          </a:xfrm>
          <a:prstGeom prst="rect">
            <a:avLst/>
          </a:prstGeom>
        </p:spPr>
        <p:txBody>
          <a:bodyPr vert="horz" lIns="91440" tIns="45720" rIns="91440" bIns="45720" rtlCol="0" anchor="ctr"/>
          <a:lstStyle>
            <a:lvl1pPr algn="l">
              <a:defRPr sz="1000">
                <a:solidFill>
                  <a:schemeClr val="accent5">
                    <a:alpha val="75000"/>
                  </a:schemeClr>
                </a:solidFill>
              </a:defRPr>
            </a:lvl1pPr>
          </a:lstStyle>
          <a:p>
            <a:endParaRPr lang="sv-SE" dirty="0"/>
          </a:p>
        </p:txBody>
      </p:sp>
      <p:sp>
        <p:nvSpPr>
          <p:cNvPr id="23" name="Platshållare för bildnummer 5"/>
          <p:cNvSpPr>
            <a:spLocks noGrp="1"/>
          </p:cNvSpPr>
          <p:nvPr>
            <p:ph type="sldNum" sz="quarter" idx="4"/>
          </p:nvPr>
        </p:nvSpPr>
        <p:spPr>
          <a:xfrm>
            <a:off x="256838" y="6280907"/>
            <a:ext cx="446547" cy="152485"/>
          </a:xfrm>
          <a:prstGeom prst="rect">
            <a:avLst/>
          </a:prstGeom>
        </p:spPr>
        <p:txBody>
          <a:bodyPr vert="horz" lIns="91440" tIns="45720" rIns="91440" bIns="45720" rtlCol="0" anchor="ctr"/>
          <a:lstStyle>
            <a:lvl1pPr algn="l">
              <a:defRPr sz="1000">
                <a:solidFill>
                  <a:schemeClr val="accent5">
                    <a:alpha val="75000"/>
                  </a:schemeClr>
                </a:solidFill>
              </a:defRPr>
            </a:lvl1pPr>
          </a:lstStyle>
          <a:p>
            <a:fld id="{5FDB6F04-D3C7-6B47-9989-671AF2CFAC3B}" type="slidenum">
              <a:rPr lang="sv-SE" smtClean="0"/>
              <a:pPr/>
              <a:t>‹#›</a:t>
            </a:fld>
            <a:endParaRPr lang="sv-SE" dirty="0"/>
          </a:p>
        </p:txBody>
      </p:sp>
    </p:spTree>
    <p:extLst>
      <p:ext uri="{BB962C8B-B14F-4D97-AF65-F5344CB8AC3E}">
        <p14:creationId xmlns:p14="http://schemas.microsoft.com/office/powerpoint/2010/main" val="186659154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userDrawn="1">
  <p:cSld name="Kapitel">
    <p:bg>
      <p:bgRef idx="1001">
        <a:schemeClr val="bg2"/>
      </p:bgRef>
    </p:bg>
    <p:spTree>
      <p:nvGrpSpPr>
        <p:cNvPr id="1" name=""/>
        <p:cNvGrpSpPr/>
        <p:nvPr/>
      </p:nvGrpSpPr>
      <p:grpSpPr>
        <a:xfrm>
          <a:off x="0" y="0"/>
          <a:ext cx="0" cy="0"/>
          <a:chOff x="0" y="0"/>
          <a:chExt cx="0" cy="0"/>
        </a:xfrm>
      </p:grpSpPr>
      <p:sp>
        <p:nvSpPr>
          <p:cNvPr id="24" name="Platshållare för datum 3"/>
          <p:cNvSpPr>
            <a:spLocks noGrp="1"/>
          </p:cNvSpPr>
          <p:nvPr>
            <p:ph type="dt" sz="half" idx="2"/>
          </p:nvPr>
        </p:nvSpPr>
        <p:spPr>
          <a:xfrm>
            <a:off x="5145087" y="6280907"/>
            <a:ext cx="1901825" cy="152485"/>
          </a:xfrm>
          <a:prstGeom prst="rect">
            <a:avLst/>
          </a:prstGeom>
        </p:spPr>
        <p:txBody>
          <a:bodyPr vert="horz" lIns="91440" tIns="45720" rIns="91440" bIns="45720" rtlCol="0" anchor="ctr"/>
          <a:lstStyle>
            <a:lvl1pPr algn="ctr">
              <a:defRPr sz="1000">
                <a:solidFill>
                  <a:schemeClr val="tx1">
                    <a:lumMod val="95000"/>
                    <a:alpha val="75000"/>
                  </a:schemeClr>
                </a:solidFill>
              </a:defRPr>
            </a:lvl1pPr>
          </a:lstStyle>
          <a:p>
            <a:fld id="{503690C3-01F8-1341-951A-84AF71CED043}" type="datetime1">
              <a:rPr lang="sv-SE" smtClean="0"/>
              <a:pPr/>
              <a:t>2021-05-10</a:t>
            </a:fld>
            <a:endParaRPr lang="sv-SE" dirty="0"/>
          </a:p>
        </p:txBody>
      </p:sp>
      <p:sp>
        <p:nvSpPr>
          <p:cNvPr id="25" name="Platshållare för sidfot 4"/>
          <p:cNvSpPr>
            <a:spLocks noGrp="1"/>
          </p:cNvSpPr>
          <p:nvPr>
            <p:ph type="ftr" sz="quarter" idx="3"/>
          </p:nvPr>
        </p:nvSpPr>
        <p:spPr>
          <a:xfrm>
            <a:off x="528272" y="6280907"/>
            <a:ext cx="3305969" cy="152485"/>
          </a:xfrm>
          <a:prstGeom prst="rect">
            <a:avLst/>
          </a:prstGeom>
        </p:spPr>
        <p:txBody>
          <a:bodyPr vert="horz" lIns="91440" tIns="45720" rIns="91440" bIns="45720" rtlCol="0" anchor="ctr"/>
          <a:lstStyle>
            <a:lvl1pPr algn="l">
              <a:defRPr sz="1000">
                <a:solidFill>
                  <a:schemeClr val="tx1">
                    <a:lumMod val="95000"/>
                    <a:alpha val="75000"/>
                  </a:schemeClr>
                </a:solidFill>
              </a:defRPr>
            </a:lvl1pPr>
          </a:lstStyle>
          <a:p>
            <a:endParaRPr lang="sv-SE" dirty="0"/>
          </a:p>
        </p:txBody>
      </p:sp>
      <p:sp>
        <p:nvSpPr>
          <p:cNvPr id="26" name="Platshållare för bildnummer 5"/>
          <p:cNvSpPr>
            <a:spLocks noGrp="1"/>
          </p:cNvSpPr>
          <p:nvPr>
            <p:ph type="sldNum" sz="quarter" idx="4"/>
          </p:nvPr>
        </p:nvSpPr>
        <p:spPr>
          <a:xfrm>
            <a:off x="256838" y="6280907"/>
            <a:ext cx="446547" cy="152485"/>
          </a:xfrm>
          <a:prstGeom prst="rect">
            <a:avLst/>
          </a:prstGeom>
        </p:spPr>
        <p:txBody>
          <a:bodyPr vert="horz" lIns="91440" tIns="45720" rIns="91440" bIns="45720" rtlCol="0" anchor="ctr"/>
          <a:lstStyle>
            <a:lvl1pPr algn="l">
              <a:defRPr sz="1000">
                <a:solidFill>
                  <a:schemeClr val="tx1">
                    <a:lumMod val="95000"/>
                    <a:alpha val="75000"/>
                  </a:schemeClr>
                </a:solidFill>
              </a:defRPr>
            </a:lvl1pPr>
          </a:lstStyle>
          <a:p>
            <a:fld id="{5FDB6F04-D3C7-6B47-9989-671AF2CFAC3B}" type="slidenum">
              <a:rPr lang="sv-SE" smtClean="0"/>
              <a:pPr/>
              <a:t>‹#›</a:t>
            </a:fld>
            <a:endParaRPr lang="sv-SE" dirty="0"/>
          </a:p>
        </p:txBody>
      </p:sp>
      <p:sp>
        <p:nvSpPr>
          <p:cNvPr id="10" name="Rubrik 1"/>
          <p:cNvSpPr>
            <a:spLocks noGrp="1"/>
          </p:cNvSpPr>
          <p:nvPr>
            <p:ph type="title" hasCustomPrompt="1"/>
          </p:nvPr>
        </p:nvSpPr>
        <p:spPr>
          <a:xfrm>
            <a:off x="1160890" y="1762178"/>
            <a:ext cx="10192909" cy="2434917"/>
          </a:xfrm>
        </p:spPr>
        <p:txBody>
          <a:bodyPr>
            <a:normAutofit/>
          </a:bodyPr>
          <a:lstStyle>
            <a:lvl1pPr>
              <a:defRPr sz="8000">
                <a:solidFill>
                  <a:schemeClr val="tx1"/>
                </a:solidFill>
              </a:defRPr>
            </a:lvl1pPr>
          </a:lstStyle>
          <a:p>
            <a:r>
              <a:rPr lang="sv-SE" dirty="0"/>
              <a:t>Rubrik</a:t>
            </a:r>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Kapitel, hel bakgrund">
    <p:bg>
      <p:bgPr>
        <a:solidFill>
          <a:schemeClr val="tx1"/>
        </a:solidFill>
        <a:effectLst/>
      </p:bgPr>
    </p:bg>
    <p:spTree>
      <p:nvGrpSpPr>
        <p:cNvPr id="1" name=""/>
        <p:cNvGrpSpPr/>
        <p:nvPr/>
      </p:nvGrpSpPr>
      <p:grpSpPr>
        <a:xfrm>
          <a:off x="0" y="0"/>
          <a:ext cx="0" cy="0"/>
          <a:chOff x="0" y="0"/>
          <a:chExt cx="0" cy="0"/>
        </a:xfrm>
      </p:grpSpPr>
      <p:sp>
        <p:nvSpPr>
          <p:cNvPr id="2" name="Rektangel 1"/>
          <p:cNvSpPr/>
          <p:nvPr userDrawn="1"/>
        </p:nvSpPr>
        <p:spPr>
          <a:xfrm>
            <a:off x="-1" y="0"/>
            <a:ext cx="12193200" cy="60912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24" name="Platshållare för datum 3"/>
          <p:cNvSpPr>
            <a:spLocks noGrp="1"/>
          </p:cNvSpPr>
          <p:nvPr>
            <p:ph type="dt" sz="half" idx="2"/>
          </p:nvPr>
        </p:nvSpPr>
        <p:spPr>
          <a:xfrm>
            <a:off x="5145087" y="6280907"/>
            <a:ext cx="1901825" cy="152485"/>
          </a:xfrm>
          <a:prstGeom prst="rect">
            <a:avLst/>
          </a:prstGeom>
        </p:spPr>
        <p:txBody>
          <a:bodyPr vert="horz" lIns="91440" tIns="45720" rIns="91440" bIns="45720" rtlCol="0" anchor="ctr"/>
          <a:lstStyle>
            <a:lvl1pPr algn="ctr">
              <a:defRPr sz="1000">
                <a:solidFill>
                  <a:schemeClr val="accent5">
                    <a:alpha val="75000"/>
                  </a:schemeClr>
                </a:solidFill>
              </a:defRPr>
            </a:lvl1pPr>
          </a:lstStyle>
          <a:p>
            <a:fld id="{503690C3-01F8-1341-951A-84AF71CED043}" type="datetime1">
              <a:rPr lang="sv-SE" smtClean="0"/>
              <a:pPr/>
              <a:t>2021-05-10</a:t>
            </a:fld>
            <a:endParaRPr lang="sv-SE" dirty="0"/>
          </a:p>
        </p:txBody>
      </p:sp>
      <p:sp>
        <p:nvSpPr>
          <p:cNvPr id="25" name="Platshållare för sidfot 4"/>
          <p:cNvSpPr>
            <a:spLocks noGrp="1"/>
          </p:cNvSpPr>
          <p:nvPr>
            <p:ph type="ftr" sz="quarter" idx="3"/>
          </p:nvPr>
        </p:nvSpPr>
        <p:spPr>
          <a:xfrm>
            <a:off x="528272" y="6280907"/>
            <a:ext cx="3305969" cy="152485"/>
          </a:xfrm>
          <a:prstGeom prst="rect">
            <a:avLst/>
          </a:prstGeom>
        </p:spPr>
        <p:txBody>
          <a:bodyPr vert="horz" lIns="91440" tIns="45720" rIns="91440" bIns="45720" rtlCol="0" anchor="ctr"/>
          <a:lstStyle>
            <a:lvl1pPr algn="l">
              <a:defRPr sz="1000">
                <a:solidFill>
                  <a:schemeClr val="accent5">
                    <a:alpha val="75000"/>
                  </a:schemeClr>
                </a:solidFill>
              </a:defRPr>
            </a:lvl1pPr>
          </a:lstStyle>
          <a:p>
            <a:endParaRPr lang="sv-SE" dirty="0"/>
          </a:p>
        </p:txBody>
      </p:sp>
      <p:sp>
        <p:nvSpPr>
          <p:cNvPr id="26" name="Platshållare för bildnummer 5"/>
          <p:cNvSpPr>
            <a:spLocks noGrp="1"/>
          </p:cNvSpPr>
          <p:nvPr>
            <p:ph type="sldNum" sz="quarter" idx="4"/>
          </p:nvPr>
        </p:nvSpPr>
        <p:spPr>
          <a:xfrm>
            <a:off x="256838" y="6280907"/>
            <a:ext cx="446547" cy="152485"/>
          </a:xfrm>
          <a:prstGeom prst="rect">
            <a:avLst/>
          </a:prstGeom>
        </p:spPr>
        <p:txBody>
          <a:bodyPr vert="horz" lIns="91440" tIns="45720" rIns="91440" bIns="45720" rtlCol="0" anchor="ctr"/>
          <a:lstStyle>
            <a:lvl1pPr algn="l">
              <a:defRPr sz="1000">
                <a:solidFill>
                  <a:schemeClr val="accent5">
                    <a:alpha val="75000"/>
                  </a:schemeClr>
                </a:solidFill>
              </a:defRPr>
            </a:lvl1pPr>
          </a:lstStyle>
          <a:p>
            <a:fld id="{5FDB6F04-D3C7-6B47-9989-671AF2CFAC3B}" type="slidenum">
              <a:rPr lang="sv-SE" smtClean="0"/>
              <a:pPr/>
              <a:t>‹#›</a:t>
            </a:fld>
            <a:endParaRPr lang="sv-SE" dirty="0"/>
          </a:p>
        </p:txBody>
      </p:sp>
      <p:sp>
        <p:nvSpPr>
          <p:cNvPr id="10" name="Rubrik 1"/>
          <p:cNvSpPr>
            <a:spLocks noGrp="1"/>
          </p:cNvSpPr>
          <p:nvPr>
            <p:ph type="title" hasCustomPrompt="1"/>
          </p:nvPr>
        </p:nvSpPr>
        <p:spPr>
          <a:xfrm>
            <a:off x="1160890" y="1762178"/>
            <a:ext cx="10192909" cy="2434917"/>
          </a:xfrm>
        </p:spPr>
        <p:txBody>
          <a:bodyPr>
            <a:normAutofit/>
          </a:bodyPr>
          <a:lstStyle>
            <a:lvl1pPr>
              <a:defRPr sz="8000">
                <a:solidFill>
                  <a:schemeClr val="tx1"/>
                </a:solidFill>
              </a:defRPr>
            </a:lvl1pPr>
          </a:lstStyle>
          <a:p>
            <a:r>
              <a:rPr lang="sv-SE" dirty="0"/>
              <a:t>Rubrik</a:t>
            </a:r>
          </a:p>
        </p:txBody>
      </p:sp>
    </p:spTree>
    <p:extLst>
      <p:ext uri="{BB962C8B-B14F-4D97-AF65-F5344CB8AC3E}">
        <p14:creationId xmlns:p14="http://schemas.microsoft.com/office/powerpoint/2010/main" val="2863330630"/>
      </p:ext>
    </p:extLst>
  </p:cSld>
  <p:clrMapOvr>
    <a:overrideClrMapping bg1="dk1" tx1="lt1" bg2="dk2" tx2="lt2" accent1="accent1" accent2="accent2" accent3="accent3" accent4="accent4" accent5="accent5" accent6="accent6" hlink="hlink" folHlink="folHlink"/>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preserve="1" userDrawn="1">
  <p:cSld name="Inledning">
    <p:bg>
      <p:bgRef idx="1001">
        <a:schemeClr val="bg2"/>
      </p:bgRef>
    </p:bg>
    <p:spTree>
      <p:nvGrpSpPr>
        <p:cNvPr id="1" name=""/>
        <p:cNvGrpSpPr/>
        <p:nvPr/>
      </p:nvGrpSpPr>
      <p:grpSpPr>
        <a:xfrm>
          <a:off x="0" y="0"/>
          <a:ext cx="0" cy="0"/>
          <a:chOff x="0" y="0"/>
          <a:chExt cx="0" cy="0"/>
        </a:xfrm>
      </p:grpSpPr>
      <p:sp>
        <p:nvSpPr>
          <p:cNvPr id="2" name="Rubrik 1"/>
          <p:cNvSpPr>
            <a:spLocks noGrp="1"/>
          </p:cNvSpPr>
          <p:nvPr>
            <p:ph type="title" hasCustomPrompt="1"/>
          </p:nvPr>
        </p:nvSpPr>
        <p:spPr>
          <a:xfrm>
            <a:off x="1160890" y="783771"/>
            <a:ext cx="10192909" cy="1248738"/>
          </a:xfrm>
        </p:spPr>
        <p:txBody>
          <a:bodyPr/>
          <a:lstStyle>
            <a:lvl1pPr>
              <a:defRPr>
                <a:solidFill>
                  <a:schemeClr val="tx1"/>
                </a:solidFill>
              </a:defRPr>
            </a:lvl1pPr>
          </a:lstStyle>
          <a:p>
            <a:r>
              <a:rPr lang="sv-SE" dirty="0"/>
              <a:t>Rubrik</a:t>
            </a:r>
          </a:p>
        </p:txBody>
      </p:sp>
      <p:sp>
        <p:nvSpPr>
          <p:cNvPr id="9" name="Platshållare för innehåll 2"/>
          <p:cNvSpPr>
            <a:spLocks noGrp="1"/>
          </p:cNvSpPr>
          <p:nvPr>
            <p:ph idx="1"/>
          </p:nvPr>
        </p:nvSpPr>
        <p:spPr>
          <a:xfrm>
            <a:off x="1160890" y="2302439"/>
            <a:ext cx="10192910" cy="3705906"/>
          </a:xfrm>
        </p:spPr>
        <p:txBody>
          <a:bodyPr lIns="90000" rIns="90000"/>
          <a:lstStyle>
            <a:lvl1pPr marL="270900" indent="-270900">
              <a:spcBef>
                <a:spcPts val="1600"/>
              </a:spcBef>
              <a:buFont typeface="Arial" charset="0"/>
              <a:buChar char="•"/>
              <a:defRPr sz="2000">
                <a:solidFill>
                  <a:schemeClr val="tx1"/>
                </a:solidFill>
              </a:defRPr>
            </a:lvl1pPr>
            <a:lvl2pPr>
              <a:defRPr sz="1600">
                <a:solidFill>
                  <a:schemeClr val="tx1"/>
                </a:solidFill>
              </a:defRPr>
            </a:lvl2pPr>
            <a:lvl3pPr>
              <a:defRPr sz="1400">
                <a:solidFill>
                  <a:schemeClr val="tx1"/>
                </a:solidFill>
              </a:defRPr>
            </a:lvl3pPr>
            <a:lvl4pPr>
              <a:defRPr sz="1400">
                <a:solidFill>
                  <a:schemeClr val="tx1"/>
                </a:solidFill>
              </a:defRPr>
            </a:lvl4pPr>
            <a:lvl5pPr>
              <a:defRPr sz="1400">
                <a:solidFill>
                  <a:schemeClr val="tx1"/>
                </a:solidFill>
              </a:defRPr>
            </a:lvl5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sv-SE" dirty="0"/>
          </a:p>
        </p:txBody>
      </p:sp>
      <p:sp>
        <p:nvSpPr>
          <p:cNvPr id="8" name="Platshållare för datum 3"/>
          <p:cNvSpPr>
            <a:spLocks noGrp="1"/>
          </p:cNvSpPr>
          <p:nvPr>
            <p:ph type="dt" sz="half" idx="2"/>
          </p:nvPr>
        </p:nvSpPr>
        <p:spPr>
          <a:xfrm>
            <a:off x="5145087" y="6280907"/>
            <a:ext cx="1901825" cy="152485"/>
          </a:xfrm>
          <a:prstGeom prst="rect">
            <a:avLst/>
          </a:prstGeom>
        </p:spPr>
        <p:txBody>
          <a:bodyPr vert="horz" lIns="91440" tIns="45720" rIns="91440" bIns="45720" rtlCol="0" anchor="ctr"/>
          <a:lstStyle>
            <a:lvl1pPr algn="ctr">
              <a:defRPr sz="1000">
                <a:solidFill>
                  <a:schemeClr val="tx1">
                    <a:lumMod val="95000"/>
                    <a:alpha val="75000"/>
                  </a:schemeClr>
                </a:solidFill>
              </a:defRPr>
            </a:lvl1pPr>
          </a:lstStyle>
          <a:p>
            <a:fld id="{503690C3-01F8-1341-951A-84AF71CED043}" type="datetime1">
              <a:rPr lang="sv-SE" smtClean="0"/>
              <a:pPr/>
              <a:t>2021-05-10</a:t>
            </a:fld>
            <a:endParaRPr lang="sv-SE" dirty="0"/>
          </a:p>
        </p:txBody>
      </p:sp>
      <p:sp>
        <p:nvSpPr>
          <p:cNvPr id="10" name="Platshållare för sidfot 4"/>
          <p:cNvSpPr>
            <a:spLocks noGrp="1"/>
          </p:cNvSpPr>
          <p:nvPr>
            <p:ph type="ftr" sz="quarter" idx="3"/>
          </p:nvPr>
        </p:nvSpPr>
        <p:spPr>
          <a:xfrm>
            <a:off x="528272" y="6280907"/>
            <a:ext cx="3305969" cy="152485"/>
          </a:xfrm>
          <a:prstGeom prst="rect">
            <a:avLst/>
          </a:prstGeom>
        </p:spPr>
        <p:txBody>
          <a:bodyPr vert="horz" lIns="91440" tIns="45720" rIns="91440" bIns="45720" rtlCol="0" anchor="ctr"/>
          <a:lstStyle>
            <a:lvl1pPr algn="l">
              <a:defRPr sz="1000">
                <a:solidFill>
                  <a:schemeClr val="tx1">
                    <a:lumMod val="95000"/>
                    <a:alpha val="75000"/>
                  </a:schemeClr>
                </a:solidFill>
              </a:defRPr>
            </a:lvl1pPr>
          </a:lstStyle>
          <a:p>
            <a:endParaRPr lang="sv-SE" dirty="0"/>
          </a:p>
        </p:txBody>
      </p:sp>
      <p:sp>
        <p:nvSpPr>
          <p:cNvPr id="11" name="Platshållare för bildnummer 5"/>
          <p:cNvSpPr>
            <a:spLocks noGrp="1"/>
          </p:cNvSpPr>
          <p:nvPr>
            <p:ph type="sldNum" sz="quarter" idx="4"/>
          </p:nvPr>
        </p:nvSpPr>
        <p:spPr>
          <a:xfrm>
            <a:off x="256838" y="6280907"/>
            <a:ext cx="446547" cy="152485"/>
          </a:xfrm>
          <a:prstGeom prst="rect">
            <a:avLst/>
          </a:prstGeom>
        </p:spPr>
        <p:txBody>
          <a:bodyPr vert="horz" lIns="91440" tIns="45720" rIns="91440" bIns="45720" rtlCol="0" anchor="ctr"/>
          <a:lstStyle>
            <a:lvl1pPr algn="l">
              <a:defRPr sz="1000">
                <a:solidFill>
                  <a:schemeClr val="tx1">
                    <a:lumMod val="95000"/>
                    <a:alpha val="75000"/>
                  </a:schemeClr>
                </a:solidFill>
              </a:defRPr>
            </a:lvl1pPr>
          </a:lstStyle>
          <a:p>
            <a:fld id="{5FDB6F04-D3C7-6B47-9989-671AF2CFAC3B}" type="slidenum">
              <a:rPr lang="sv-SE" smtClean="0"/>
              <a:pPr/>
              <a:t>‹#›</a:t>
            </a:fld>
            <a:endParaRPr lang="sv-SE" dirty="0"/>
          </a:p>
        </p:txBody>
      </p:sp>
    </p:spTree>
    <p:extLst>
      <p:ext uri="{BB962C8B-B14F-4D97-AF65-F5344CB8AC3E}">
        <p14:creationId xmlns:p14="http://schemas.microsoft.com/office/powerpoint/2010/main" val="1362964632"/>
      </p:ext>
    </p:extLst>
  </p:cSld>
  <p:clrMapOvr>
    <a:overrideClrMapping bg1="dk1" tx1="lt1" bg2="dk2" tx2="lt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1_Inledning">
    <p:bg>
      <p:bgPr>
        <a:solidFill>
          <a:schemeClr val="tx1"/>
        </a:solidFill>
        <a:effectLst/>
      </p:bgPr>
    </p:bg>
    <p:spTree>
      <p:nvGrpSpPr>
        <p:cNvPr id="1" name=""/>
        <p:cNvGrpSpPr/>
        <p:nvPr/>
      </p:nvGrpSpPr>
      <p:grpSpPr>
        <a:xfrm>
          <a:off x="0" y="0"/>
          <a:ext cx="0" cy="0"/>
          <a:chOff x="0" y="0"/>
          <a:chExt cx="0" cy="0"/>
        </a:xfrm>
      </p:grpSpPr>
      <p:sp>
        <p:nvSpPr>
          <p:cNvPr id="7" name="Rektangel 6"/>
          <p:cNvSpPr/>
          <p:nvPr userDrawn="1"/>
        </p:nvSpPr>
        <p:spPr>
          <a:xfrm>
            <a:off x="-1" y="0"/>
            <a:ext cx="12193200" cy="60912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2" name="Rubrik 1"/>
          <p:cNvSpPr>
            <a:spLocks noGrp="1"/>
          </p:cNvSpPr>
          <p:nvPr>
            <p:ph type="title" hasCustomPrompt="1"/>
          </p:nvPr>
        </p:nvSpPr>
        <p:spPr>
          <a:xfrm>
            <a:off x="1160890" y="783771"/>
            <a:ext cx="10192909" cy="1248738"/>
          </a:xfrm>
        </p:spPr>
        <p:txBody>
          <a:bodyPr/>
          <a:lstStyle>
            <a:lvl1pPr>
              <a:defRPr>
                <a:solidFill>
                  <a:schemeClr val="tx1"/>
                </a:solidFill>
              </a:defRPr>
            </a:lvl1pPr>
          </a:lstStyle>
          <a:p>
            <a:r>
              <a:rPr lang="sv-SE" dirty="0"/>
              <a:t>Rubrik</a:t>
            </a:r>
          </a:p>
        </p:txBody>
      </p:sp>
      <p:sp>
        <p:nvSpPr>
          <p:cNvPr id="9" name="Platshållare för innehåll 2"/>
          <p:cNvSpPr>
            <a:spLocks noGrp="1"/>
          </p:cNvSpPr>
          <p:nvPr>
            <p:ph idx="1"/>
          </p:nvPr>
        </p:nvSpPr>
        <p:spPr>
          <a:xfrm>
            <a:off x="1160890" y="2302439"/>
            <a:ext cx="10192910" cy="3705906"/>
          </a:xfrm>
        </p:spPr>
        <p:txBody>
          <a:bodyPr lIns="90000" rIns="90000"/>
          <a:lstStyle>
            <a:lvl1pPr marL="270900" indent="-270900">
              <a:spcBef>
                <a:spcPts val="1600"/>
              </a:spcBef>
              <a:buFont typeface="Arial" charset="0"/>
              <a:buChar char="•"/>
              <a:defRPr sz="2000">
                <a:solidFill>
                  <a:schemeClr val="tx1"/>
                </a:solidFill>
              </a:defRPr>
            </a:lvl1pPr>
            <a:lvl2pPr>
              <a:defRPr sz="1600">
                <a:solidFill>
                  <a:schemeClr val="tx1"/>
                </a:solidFill>
              </a:defRPr>
            </a:lvl2pPr>
            <a:lvl3pPr>
              <a:defRPr sz="1400">
                <a:solidFill>
                  <a:schemeClr val="tx1"/>
                </a:solidFill>
              </a:defRPr>
            </a:lvl3pPr>
            <a:lvl4pPr>
              <a:defRPr sz="1400">
                <a:solidFill>
                  <a:schemeClr val="tx1"/>
                </a:solidFill>
              </a:defRPr>
            </a:lvl4pPr>
            <a:lvl5pPr>
              <a:defRPr sz="1400">
                <a:solidFill>
                  <a:schemeClr val="tx1"/>
                </a:solidFill>
              </a:defRPr>
            </a:lvl5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sv-SE" dirty="0"/>
          </a:p>
        </p:txBody>
      </p:sp>
      <p:sp>
        <p:nvSpPr>
          <p:cNvPr id="8" name="Platshållare för datum 3"/>
          <p:cNvSpPr>
            <a:spLocks noGrp="1"/>
          </p:cNvSpPr>
          <p:nvPr>
            <p:ph type="dt" sz="half" idx="2"/>
          </p:nvPr>
        </p:nvSpPr>
        <p:spPr>
          <a:xfrm>
            <a:off x="5145087" y="6280907"/>
            <a:ext cx="1901825" cy="152485"/>
          </a:xfrm>
          <a:prstGeom prst="rect">
            <a:avLst/>
          </a:prstGeom>
        </p:spPr>
        <p:txBody>
          <a:bodyPr vert="horz" lIns="91440" tIns="45720" rIns="91440" bIns="45720" rtlCol="0" anchor="ctr"/>
          <a:lstStyle>
            <a:lvl1pPr algn="ctr">
              <a:defRPr sz="1000">
                <a:solidFill>
                  <a:schemeClr val="accent5">
                    <a:alpha val="75000"/>
                  </a:schemeClr>
                </a:solidFill>
              </a:defRPr>
            </a:lvl1pPr>
          </a:lstStyle>
          <a:p>
            <a:fld id="{503690C3-01F8-1341-951A-84AF71CED043}" type="datetime1">
              <a:rPr lang="sv-SE" smtClean="0"/>
              <a:pPr/>
              <a:t>2021-05-10</a:t>
            </a:fld>
            <a:endParaRPr lang="sv-SE" dirty="0"/>
          </a:p>
        </p:txBody>
      </p:sp>
      <p:sp>
        <p:nvSpPr>
          <p:cNvPr id="10" name="Platshållare för sidfot 4"/>
          <p:cNvSpPr>
            <a:spLocks noGrp="1"/>
          </p:cNvSpPr>
          <p:nvPr>
            <p:ph type="ftr" sz="quarter" idx="3"/>
          </p:nvPr>
        </p:nvSpPr>
        <p:spPr>
          <a:xfrm>
            <a:off x="528272" y="6280907"/>
            <a:ext cx="3305969" cy="152485"/>
          </a:xfrm>
          <a:prstGeom prst="rect">
            <a:avLst/>
          </a:prstGeom>
        </p:spPr>
        <p:txBody>
          <a:bodyPr vert="horz" lIns="91440" tIns="45720" rIns="91440" bIns="45720" rtlCol="0" anchor="ctr"/>
          <a:lstStyle>
            <a:lvl1pPr algn="l">
              <a:defRPr sz="1000">
                <a:solidFill>
                  <a:schemeClr val="accent5">
                    <a:alpha val="75000"/>
                  </a:schemeClr>
                </a:solidFill>
              </a:defRPr>
            </a:lvl1pPr>
          </a:lstStyle>
          <a:p>
            <a:endParaRPr lang="sv-SE" dirty="0"/>
          </a:p>
        </p:txBody>
      </p:sp>
      <p:sp>
        <p:nvSpPr>
          <p:cNvPr id="11" name="Platshållare för bildnummer 5"/>
          <p:cNvSpPr>
            <a:spLocks noGrp="1"/>
          </p:cNvSpPr>
          <p:nvPr>
            <p:ph type="sldNum" sz="quarter" idx="4"/>
          </p:nvPr>
        </p:nvSpPr>
        <p:spPr>
          <a:xfrm>
            <a:off x="256838" y="6280907"/>
            <a:ext cx="446547" cy="152485"/>
          </a:xfrm>
          <a:prstGeom prst="rect">
            <a:avLst/>
          </a:prstGeom>
        </p:spPr>
        <p:txBody>
          <a:bodyPr vert="horz" lIns="91440" tIns="45720" rIns="91440" bIns="45720" rtlCol="0" anchor="ctr"/>
          <a:lstStyle>
            <a:lvl1pPr algn="l">
              <a:defRPr sz="1000">
                <a:solidFill>
                  <a:schemeClr val="accent5">
                    <a:alpha val="75000"/>
                  </a:schemeClr>
                </a:solidFill>
              </a:defRPr>
            </a:lvl1pPr>
          </a:lstStyle>
          <a:p>
            <a:fld id="{5FDB6F04-D3C7-6B47-9989-671AF2CFAC3B}" type="slidenum">
              <a:rPr lang="sv-SE" smtClean="0"/>
              <a:pPr/>
              <a:t>‹#›</a:t>
            </a:fld>
            <a:endParaRPr lang="sv-SE" dirty="0"/>
          </a:p>
        </p:txBody>
      </p:sp>
    </p:spTree>
    <p:extLst>
      <p:ext uri="{BB962C8B-B14F-4D97-AF65-F5344CB8AC3E}">
        <p14:creationId xmlns:p14="http://schemas.microsoft.com/office/powerpoint/2010/main" val="492653237"/>
      </p:ext>
    </p:extLst>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rubrik 1"/>
          <p:cNvSpPr>
            <a:spLocks noGrp="1"/>
          </p:cNvSpPr>
          <p:nvPr>
            <p:ph type="title"/>
          </p:nvPr>
        </p:nvSpPr>
        <p:spPr>
          <a:xfrm>
            <a:off x="1319916" y="1012371"/>
            <a:ext cx="10033883" cy="1248738"/>
          </a:xfrm>
          <a:prstGeom prst="rect">
            <a:avLst/>
          </a:prstGeom>
        </p:spPr>
        <p:txBody>
          <a:bodyPr vert="horz" lIns="91440" tIns="45720" rIns="91440" bIns="45720" rtlCol="0" anchor="ctr">
            <a:normAutofit/>
          </a:bodyPr>
          <a:lstStyle/>
          <a:p>
            <a:r>
              <a:rPr lang="sv-SE" dirty="0"/>
              <a:t>Klicka här för att ändra formatet för bakgrundsrubriken</a:t>
            </a:r>
          </a:p>
        </p:txBody>
      </p:sp>
      <p:sp>
        <p:nvSpPr>
          <p:cNvPr id="3" name="Platshållare för text 2"/>
          <p:cNvSpPr>
            <a:spLocks noGrp="1"/>
          </p:cNvSpPr>
          <p:nvPr>
            <p:ph type="body" idx="1"/>
          </p:nvPr>
        </p:nvSpPr>
        <p:spPr>
          <a:xfrm>
            <a:off x="1319916" y="2471057"/>
            <a:ext cx="10033884" cy="3705906"/>
          </a:xfrm>
          <a:prstGeom prst="rect">
            <a:avLst/>
          </a:prstGeom>
        </p:spPr>
        <p:txBody>
          <a:bodyPr vert="horz" lIns="91440" tIns="45720" rIns="91440" bIns="45720" rtlCol="0">
            <a:normAutofit/>
          </a:bodyPr>
          <a:lstStyle/>
          <a:p>
            <a:pPr lvl="0"/>
            <a:r>
              <a:rPr lang="sv-SE" dirty="0"/>
              <a:t>Klicka här för att ändra format på bakgrundstexten</a:t>
            </a:r>
          </a:p>
          <a:p>
            <a:pPr lvl="1"/>
            <a:r>
              <a:rPr lang="sv-SE" dirty="0"/>
              <a:t>Nivå två</a:t>
            </a:r>
          </a:p>
          <a:p>
            <a:pPr lvl="2"/>
            <a:r>
              <a:rPr lang="sv-SE" dirty="0"/>
              <a:t>Nivå tre</a:t>
            </a:r>
          </a:p>
          <a:p>
            <a:pPr lvl="3"/>
            <a:r>
              <a:rPr lang="sv-SE" dirty="0"/>
              <a:t>Nivå fyra</a:t>
            </a:r>
          </a:p>
          <a:p>
            <a:pPr lvl="4"/>
            <a:r>
              <a:rPr lang="sv-SE" dirty="0"/>
              <a:t>Nivå fem</a:t>
            </a:r>
          </a:p>
        </p:txBody>
      </p:sp>
      <p:sp>
        <p:nvSpPr>
          <p:cNvPr id="8" name="Platshållare för datum 3"/>
          <p:cNvSpPr txBox="1">
            <a:spLocks/>
          </p:cNvSpPr>
          <p:nvPr userDrawn="1"/>
        </p:nvSpPr>
        <p:spPr>
          <a:xfrm>
            <a:off x="3836377" y="155240"/>
            <a:ext cx="2743200" cy="365125"/>
          </a:xfrm>
          <a:prstGeom prst="rect">
            <a:avLst/>
          </a:prstGeom>
        </p:spPr>
        <p:txBody>
          <a:bodyPr vert="horz" lIns="91440" tIns="45720" rIns="91440" bIns="45720" rtlCol="0" anchor="ctr"/>
          <a:lstStyle>
            <a:defPPr>
              <a:defRPr lang="sv-SE"/>
            </a:defPPr>
            <a:lvl1pPr marL="0" algn="l"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sv-SE" dirty="0"/>
          </a:p>
        </p:txBody>
      </p:sp>
      <p:sp>
        <p:nvSpPr>
          <p:cNvPr id="9" name="Platshållare för datum 3"/>
          <p:cNvSpPr txBox="1">
            <a:spLocks/>
          </p:cNvSpPr>
          <p:nvPr userDrawn="1"/>
        </p:nvSpPr>
        <p:spPr>
          <a:xfrm>
            <a:off x="1910861" y="401243"/>
            <a:ext cx="2743200" cy="365125"/>
          </a:xfrm>
          <a:prstGeom prst="rect">
            <a:avLst/>
          </a:prstGeom>
        </p:spPr>
        <p:txBody>
          <a:bodyPr vert="horz" lIns="91440" tIns="45720" rIns="91440" bIns="45720" rtlCol="0" anchor="ctr"/>
          <a:lstStyle>
            <a:defPPr>
              <a:defRPr lang="sv-SE"/>
            </a:defPPr>
            <a:lvl1pPr marL="0" algn="l"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sv-SE" dirty="0"/>
          </a:p>
        </p:txBody>
      </p:sp>
      <p:pic>
        <p:nvPicPr>
          <p:cNvPr id="4" name="logofromfile"/>
          <p:cNvPicPr>
            <a:picLocks noChangeAspect="1"/>
          </p:cNvPicPr>
          <p:nvPr userDrawn="1"/>
        </p:nvPicPr>
        <p:blipFill>
          <a:blip r:embed="rId12">
            <a:extLst>
              <a:ext uri="{28A0092B-C50C-407E-A947-70E740481C1C}">
                <a14:useLocalDpi xmlns:a14="http://schemas.microsoft.com/office/drawing/2010/main" val="0"/>
              </a:ext>
            </a:extLst>
          </a:blip>
          <a:stretch>
            <a:fillRect/>
          </a:stretch>
        </p:blipFill>
        <p:spPr>
          <a:xfrm>
            <a:off x="10080000" y="6228000"/>
            <a:ext cx="1800000" cy="350279"/>
          </a:xfrm>
          <a:prstGeom prst="rect">
            <a:avLst/>
          </a:prstGeom>
        </p:spPr>
      </p:pic>
    </p:spTree>
    <p:extLst>
      <p:ext uri="{BB962C8B-B14F-4D97-AF65-F5344CB8AC3E}">
        <p14:creationId xmlns:p14="http://schemas.microsoft.com/office/powerpoint/2010/main" val="134177374"/>
      </p:ext>
    </p:extLst>
  </p:cSld>
  <p:clrMap bg1="lt1" tx1="dk1" bg2="lt2" tx2="dk2" accent1="accent1" accent2="accent2" accent3="accent3" accent4="accent4" accent5="accent5" accent6="accent6" hlink="hlink" folHlink="folHlink"/>
  <p:sldLayoutIdLst>
    <p:sldLayoutId id="2147483667" r:id="rId1"/>
    <p:sldLayoutId id="2147483668" r:id="rId2"/>
    <p:sldLayoutId id="2147483666" r:id="rId3"/>
    <p:sldLayoutId id="2147483652" r:id="rId4"/>
    <p:sldLayoutId id="2147483653" r:id="rId5"/>
    <p:sldLayoutId id="2147483669" r:id="rId6"/>
    <p:sldLayoutId id="2147483671" r:id="rId7"/>
    <p:sldLayoutId id="2147483654" r:id="rId8"/>
    <p:sldLayoutId id="2147483672" r:id="rId9"/>
    <p:sldLayoutId id="2147483670" r:id="rId10"/>
  </p:sldLayoutIdLst>
  <p:hf sldNum="0" hdr="0" ftr="0" dt="0"/>
  <p:txStyles>
    <p:titleStyle>
      <a:lvl1pPr algn="l" defTabSz="914400" rtl="0" eaLnBrk="1" latinLnBrk="0" hangingPunct="1">
        <a:lnSpc>
          <a:spcPct val="80000"/>
        </a:lnSpc>
        <a:spcBef>
          <a:spcPct val="0"/>
        </a:spcBef>
        <a:buNone/>
        <a:defRPr sz="4400" b="0" i="0" kern="1200">
          <a:solidFill>
            <a:schemeClr val="tx1"/>
          </a:solidFill>
          <a:latin typeface="+mn-lt"/>
          <a:ea typeface="FoundrySterling-LightOSF" charset="0"/>
          <a:cs typeface="FoundrySterling-LightOSF" charset="0"/>
        </a:defRPr>
      </a:lvl1pPr>
    </p:titleStyle>
    <p:bodyStyle>
      <a:lvl1pPr marL="162900" indent="-198900" algn="l" defTabSz="914400" rtl="0" eaLnBrk="1" latinLnBrk="0" hangingPunct="1">
        <a:lnSpc>
          <a:spcPct val="90000"/>
        </a:lnSpc>
        <a:spcBef>
          <a:spcPts val="2800"/>
        </a:spcBef>
        <a:buFont typeface="Arial" charset="0"/>
        <a:buChar char="•"/>
        <a:defRPr sz="2400" kern="1200">
          <a:solidFill>
            <a:schemeClr val="tx1"/>
          </a:solidFill>
          <a:latin typeface="+mn-lt"/>
          <a:ea typeface="+mn-ea"/>
          <a:cs typeface="+mn-cs"/>
        </a:defRPr>
      </a:lvl1pPr>
      <a:lvl2pPr marL="613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2.xml"/><Relationship Id="rId6" Type="http://schemas.openxmlformats.org/officeDocument/2006/relationships/image" Target="../media/image12.png"/><Relationship Id="rId5" Type="http://schemas.openxmlformats.org/officeDocument/2006/relationships/image" Target="../media/image11.png"/><Relationship Id="rId4" Type="http://schemas.openxmlformats.org/officeDocument/2006/relationships/image" Target="../media/image10.png"/></Relationships>
</file>

<file path=ppt/slides/_rels/slide8.xml.rels><?xml version="1.0" encoding="UTF-8" standalone="yes"?>
<Relationships xmlns="http://schemas.openxmlformats.org/package/2006/relationships"><Relationship Id="rId3" Type="http://schemas.openxmlformats.org/officeDocument/2006/relationships/hyperlink" Target="mailto:ulrika.erlandsdotter@svenskakyrkan.se" TargetMode="External"/><Relationship Id="rId2" Type="http://schemas.openxmlformats.org/officeDocument/2006/relationships/hyperlink" Target="http://www.nordea.se/anmalkonto"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ctrTitle"/>
          </p:nvPr>
        </p:nvSpPr>
        <p:spPr/>
        <p:txBody>
          <a:bodyPr/>
          <a:lstStyle/>
          <a:p>
            <a:r>
              <a:rPr lang="sv-SE" dirty="0"/>
              <a:t>Användarmanual </a:t>
            </a:r>
            <a:br>
              <a:rPr lang="sv-SE" dirty="0"/>
            </a:br>
            <a:r>
              <a:rPr lang="sv-SE" dirty="0" err="1"/>
              <a:t>Flex</a:t>
            </a:r>
            <a:r>
              <a:rPr lang="sv-SE" dirty="0"/>
              <a:t> HRM (webb)</a:t>
            </a:r>
          </a:p>
        </p:txBody>
      </p:sp>
      <p:sp>
        <p:nvSpPr>
          <p:cNvPr id="3" name="Underrubrik 2"/>
          <p:cNvSpPr>
            <a:spLocks noGrp="1"/>
          </p:cNvSpPr>
          <p:nvPr>
            <p:ph type="subTitle" idx="1"/>
          </p:nvPr>
        </p:nvSpPr>
        <p:spPr/>
        <p:txBody>
          <a:bodyPr/>
          <a:lstStyle/>
          <a:p>
            <a:pPr>
              <a:spcBef>
                <a:spcPts val="400"/>
              </a:spcBef>
            </a:pPr>
            <a:r>
              <a:rPr lang="sv-SE" dirty="0"/>
              <a:t>För förtroendevalda i Härnösands stift</a:t>
            </a:r>
          </a:p>
        </p:txBody>
      </p:sp>
      <p:sp>
        <p:nvSpPr>
          <p:cNvPr id="4" name="textruta 3"/>
          <p:cNvSpPr txBox="1"/>
          <p:nvPr/>
        </p:nvSpPr>
        <p:spPr>
          <a:xfrm>
            <a:off x="552090" y="6245525"/>
            <a:ext cx="2389517" cy="246221"/>
          </a:xfrm>
          <a:prstGeom prst="rect">
            <a:avLst/>
          </a:prstGeom>
          <a:noFill/>
        </p:spPr>
        <p:txBody>
          <a:bodyPr wrap="square" rtlCol="0">
            <a:spAutoFit/>
          </a:bodyPr>
          <a:lstStyle/>
          <a:p>
            <a:r>
              <a:rPr lang="sv-SE" sz="1000" dirty="0"/>
              <a:t>Uppdaterad 2020-04-27 /</a:t>
            </a:r>
            <a:r>
              <a:rPr lang="sv-SE" sz="1000" dirty="0" err="1"/>
              <a:t>chrmodig</a:t>
            </a:r>
            <a:endParaRPr lang="sv-SE" sz="1000" dirty="0"/>
          </a:p>
        </p:txBody>
      </p:sp>
    </p:spTree>
    <p:extLst>
      <p:ext uri="{BB962C8B-B14F-4D97-AF65-F5344CB8AC3E}">
        <p14:creationId xmlns:p14="http://schemas.microsoft.com/office/powerpoint/2010/main" val="127187665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a:t>Riktlinje för intern representation</a:t>
            </a:r>
          </a:p>
        </p:txBody>
      </p:sp>
      <p:sp>
        <p:nvSpPr>
          <p:cNvPr id="3" name="Platshållare för innehåll 2"/>
          <p:cNvSpPr>
            <a:spLocks noGrp="1"/>
          </p:cNvSpPr>
          <p:nvPr>
            <p:ph idx="1"/>
          </p:nvPr>
        </p:nvSpPr>
        <p:spPr>
          <a:xfrm>
            <a:off x="1160890" y="1992923"/>
            <a:ext cx="10192910" cy="4065392"/>
          </a:xfrm>
        </p:spPr>
        <p:txBody>
          <a:bodyPr>
            <a:normAutofit fontScale="40000" lnSpcReduction="20000"/>
          </a:bodyPr>
          <a:lstStyle/>
          <a:p>
            <a:pPr marL="0" indent="0">
              <a:lnSpc>
                <a:spcPct val="120000"/>
              </a:lnSpc>
              <a:buNone/>
            </a:pPr>
            <a:r>
              <a:rPr lang="sv-SE" sz="2900" dirty="0">
                <a:latin typeface="Times New Roman" panose="02020603050405020304" pitchFamily="18" charset="0"/>
                <a:cs typeface="Times New Roman" panose="02020603050405020304" pitchFamily="18" charset="0"/>
              </a:rPr>
              <a:t>Med intern representation avses … interna kurser och planeringskonferenser. Det kan även vara diskussioner om budgetering och personalfrågor. Hit räknas även personalutflykter och andra trivselaktiviteter, kick-off, grupputveckling och liknande interna mötet för stiftskansliet. </a:t>
            </a:r>
          </a:p>
          <a:p>
            <a:pPr marL="0" indent="0">
              <a:lnSpc>
                <a:spcPct val="120000"/>
              </a:lnSpc>
              <a:buNone/>
            </a:pPr>
            <a:r>
              <a:rPr lang="sv-SE" sz="2900" dirty="0">
                <a:latin typeface="Times New Roman" panose="02020603050405020304" pitchFamily="18" charset="0"/>
                <a:cs typeface="Times New Roman" panose="02020603050405020304" pitchFamily="18" charset="0"/>
              </a:rPr>
              <a:t>Skatteverket har förtydligat att den så kallade koncernsynen är tillämplig på Svenska kyrkans sammankomster med deltagande från olika delar av Svenska kyrkan, t.ex. stift och pastorat. Därmed är bedömningen att Svenska kyrkan kan hantera interna kurser och gemensamma planeringskonferenser med deltagande från olika delar av Svenska kyrkan som intern representation i förmånssammanhang. </a:t>
            </a:r>
            <a:r>
              <a:rPr lang="sv-SE" sz="2900" b="1" dirty="0">
                <a:latin typeface="Times New Roman" panose="02020603050405020304" pitchFamily="18" charset="0"/>
                <a:cs typeface="Times New Roman" panose="02020603050405020304" pitchFamily="18" charset="0"/>
              </a:rPr>
              <a:t>Det innebär att fria måltider i dessa sammanhang inte behöver tas upp till förmånsbeskattning. I sådana fall ska du välja </a:t>
            </a:r>
            <a:r>
              <a:rPr lang="sv-SE" sz="2900" b="1" i="1" dirty="0">
                <a:latin typeface="Times New Roman" panose="02020603050405020304" pitchFamily="18" charset="0"/>
                <a:cs typeface="Times New Roman" panose="02020603050405020304" pitchFamily="18" charset="0"/>
              </a:rPr>
              <a:t>Representation</a:t>
            </a:r>
            <a:r>
              <a:rPr lang="sv-SE" sz="2900" b="1" dirty="0">
                <a:latin typeface="Times New Roman" panose="02020603050405020304" pitchFamily="18" charset="0"/>
                <a:cs typeface="Times New Roman" panose="02020603050405020304" pitchFamily="18" charset="0"/>
              </a:rPr>
              <a:t> under kost &amp; logi när du gör en reseräkning i </a:t>
            </a:r>
            <a:r>
              <a:rPr lang="sv-SE" sz="2900" b="1" dirty="0" err="1">
                <a:latin typeface="Times New Roman" panose="02020603050405020304" pitchFamily="18" charset="0"/>
                <a:cs typeface="Times New Roman" panose="02020603050405020304" pitchFamily="18" charset="0"/>
              </a:rPr>
              <a:t>Flex</a:t>
            </a:r>
            <a:r>
              <a:rPr lang="sv-SE" sz="2900" b="1" dirty="0">
                <a:latin typeface="Times New Roman" panose="02020603050405020304" pitchFamily="18" charset="0"/>
                <a:cs typeface="Times New Roman" panose="02020603050405020304" pitchFamily="18" charset="0"/>
              </a:rPr>
              <a:t> HRM. </a:t>
            </a:r>
          </a:p>
          <a:p>
            <a:pPr marL="0" indent="0">
              <a:lnSpc>
                <a:spcPct val="120000"/>
              </a:lnSpc>
              <a:buNone/>
            </a:pPr>
            <a:r>
              <a:rPr lang="sv-SE" sz="2900" dirty="0">
                <a:latin typeface="Times New Roman" panose="02020603050405020304" pitchFamily="18" charset="0"/>
                <a:cs typeface="Times New Roman" panose="02020603050405020304" pitchFamily="18" charset="0"/>
              </a:rPr>
              <a:t>För att kostförmån i samband med intern representation ska vara skattefri gäller också att sammankomsten är </a:t>
            </a:r>
            <a:r>
              <a:rPr lang="sv-SE" sz="2900" i="1" dirty="0">
                <a:latin typeface="Times New Roman" panose="02020603050405020304" pitchFamily="18" charset="0"/>
                <a:cs typeface="Times New Roman" panose="02020603050405020304" pitchFamily="18" charset="0"/>
              </a:rPr>
              <a:t>kortvarig och tillfällig</a:t>
            </a:r>
            <a:r>
              <a:rPr lang="sv-SE" sz="2900" dirty="0">
                <a:latin typeface="Times New Roman" panose="02020603050405020304" pitchFamily="18" charset="0"/>
                <a:cs typeface="Times New Roman" panose="02020603050405020304" pitchFamily="18" charset="0"/>
              </a:rPr>
              <a:t>. En sammankomst anses kortvarig om den varar högst en vecka och tillfällig om den hålls vid enstaka tillfällen. Möten som hålls regelbundet under året med korta mellanrum, exempelvis varje eller varannan vecka, anses inte som tillfälliga. Fri kost är således skattefri under en intern kurs/konferens som är tillfällig och pågår under längst en vecka. </a:t>
            </a:r>
            <a:br>
              <a:rPr lang="sv-SE" sz="2900" dirty="0">
                <a:latin typeface="Times New Roman" panose="02020603050405020304" pitchFamily="18" charset="0"/>
                <a:cs typeface="Times New Roman" panose="02020603050405020304" pitchFamily="18" charset="0"/>
              </a:rPr>
            </a:br>
            <a:r>
              <a:rPr lang="sv-SE" sz="2900" dirty="0">
                <a:latin typeface="Times New Roman" panose="02020603050405020304" pitchFamily="18" charset="0"/>
                <a:cs typeface="Times New Roman" panose="02020603050405020304" pitchFamily="18" charset="0"/>
              </a:rPr>
              <a:t>I annat fall ska den anställde beskattas för den fria kosten. </a:t>
            </a:r>
            <a:r>
              <a:rPr lang="sv-SE" sz="2900" b="1" dirty="0">
                <a:latin typeface="Times New Roman" panose="02020603050405020304" pitchFamily="18" charset="0"/>
                <a:cs typeface="Times New Roman" panose="02020603050405020304" pitchFamily="18" charset="0"/>
              </a:rPr>
              <a:t> </a:t>
            </a:r>
          </a:p>
          <a:p>
            <a:pPr marL="0" indent="0">
              <a:lnSpc>
                <a:spcPct val="120000"/>
              </a:lnSpc>
              <a:buNone/>
            </a:pPr>
            <a:r>
              <a:rPr lang="sv-SE" sz="2900" b="1" dirty="0">
                <a:latin typeface="Times New Roman" panose="02020603050405020304" pitchFamily="18" charset="0"/>
                <a:cs typeface="Times New Roman" panose="02020603050405020304" pitchFamily="18" charset="0"/>
              </a:rPr>
              <a:t>Exempel:</a:t>
            </a:r>
          </a:p>
          <a:p>
            <a:pPr>
              <a:lnSpc>
                <a:spcPct val="120000"/>
              </a:lnSpc>
            </a:pPr>
            <a:r>
              <a:rPr lang="sv-SE" sz="2900" dirty="0">
                <a:latin typeface="Times New Roman" panose="02020603050405020304" pitchFamily="18" charset="0"/>
                <a:cs typeface="Times New Roman" panose="02020603050405020304" pitchFamily="18" charset="0"/>
              </a:rPr>
              <a:t>Interna konferenser och kurser räknas som intern representation och fri kost beskattas därför inte. Vid planering av konferensen/kursen ska ett detaljerat program upprättas, som sedan bifogas kvittot/fakturan på konferenskostnaden. </a:t>
            </a:r>
            <a:r>
              <a:rPr lang="sv-SE" sz="2900" dirty="0" err="1">
                <a:latin typeface="Times New Roman" panose="02020603050405020304" pitchFamily="18" charset="0"/>
                <a:cs typeface="Times New Roman" panose="02020603050405020304" pitchFamily="18" charset="0"/>
              </a:rPr>
              <a:t>Konferenstiden</a:t>
            </a:r>
            <a:r>
              <a:rPr lang="sv-SE" sz="2900" dirty="0">
                <a:latin typeface="Times New Roman" panose="02020603050405020304" pitchFamily="18" charset="0"/>
                <a:cs typeface="Times New Roman" panose="02020603050405020304" pitchFamily="18" charset="0"/>
              </a:rPr>
              <a:t> ska utgöras av minst 6 timmar per hel dag. Normal konferensmat ska väljas. Eventuella alkoholdrycker bekostas av respektive deltagare personligen.</a:t>
            </a:r>
          </a:p>
          <a:p>
            <a:pPr>
              <a:lnSpc>
                <a:spcPct val="120000"/>
              </a:lnSpc>
            </a:pPr>
            <a:r>
              <a:rPr lang="sv-SE" sz="2900" dirty="0">
                <a:latin typeface="Times New Roman" panose="02020603050405020304" pitchFamily="18" charset="0"/>
                <a:cs typeface="Times New Roman" panose="02020603050405020304" pitchFamily="18" charset="0"/>
              </a:rPr>
              <a:t>Ordinarie styrelsemöten och fullmäktigemöten räknas inte som intern representation. Blir du bjuden på mat i dessa sammanhang är det skattepliktigt. </a:t>
            </a:r>
            <a:br>
              <a:rPr lang="sv-SE" sz="2900" dirty="0">
                <a:latin typeface="Times New Roman" panose="02020603050405020304" pitchFamily="18" charset="0"/>
                <a:cs typeface="Times New Roman" panose="02020603050405020304" pitchFamily="18" charset="0"/>
              </a:rPr>
            </a:br>
            <a:r>
              <a:rPr lang="sv-SE" sz="2900" dirty="0">
                <a:latin typeface="Times New Roman" panose="02020603050405020304" pitchFamily="18" charset="0"/>
                <a:cs typeface="Times New Roman" panose="02020603050405020304" pitchFamily="18" charset="0"/>
              </a:rPr>
              <a:t>Då ska du välja </a:t>
            </a:r>
            <a:r>
              <a:rPr lang="sv-SE" sz="2900" i="1" dirty="0">
                <a:latin typeface="Times New Roman" panose="02020603050405020304" pitchFamily="18" charset="0"/>
                <a:cs typeface="Times New Roman" panose="02020603050405020304" pitchFamily="18" charset="0"/>
              </a:rPr>
              <a:t>Bekostad av arbetsgivaren </a:t>
            </a:r>
            <a:r>
              <a:rPr lang="sv-SE" sz="2900" dirty="0">
                <a:latin typeface="Times New Roman" panose="02020603050405020304" pitchFamily="18" charset="0"/>
                <a:cs typeface="Times New Roman" panose="02020603050405020304" pitchFamily="18" charset="0"/>
              </a:rPr>
              <a:t>när du gör en reseräkning.</a:t>
            </a:r>
          </a:p>
        </p:txBody>
      </p:sp>
    </p:spTree>
    <p:extLst>
      <p:ext uri="{BB962C8B-B14F-4D97-AF65-F5344CB8AC3E}">
        <p14:creationId xmlns:p14="http://schemas.microsoft.com/office/powerpoint/2010/main" val="302770845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a:t>Vi bidrar till en hållbar kyrka</a:t>
            </a:r>
          </a:p>
        </p:txBody>
      </p:sp>
      <p:sp>
        <p:nvSpPr>
          <p:cNvPr id="3" name="Platshållare för innehåll 2"/>
          <p:cNvSpPr>
            <a:spLocks noGrp="1"/>
          </p:cNvSpPr>
          <p:nvPr>
            <p:ph idx="1"/>
          </p:nvPr>
        </p:nvSpPr>
        <p:spPr>
          <a:xfrm>
            <a:off x="1160890" y="2139351"/>
            <a:ext cx="10192910" cy="3918964"/>
          </a:xfrm>
        </p:spPr>
        <p:txBody>
          <a:bodyPr>
            <a:normAutofit/>
          </a:bodyPr>
          <a:lstStyle/>
          <a:p>
            <a:pPr marL="0" indent="0">
              <a:lnSpc>
                <a:spcPct val="120000"/>
              </a:lnSpc>
              <a:buNone/>
            </a:pPr>
            <a:r>
              <a:rPr lang="sv-SE" b="1" dirty="0"/>
              <a:t>Målet med GAS personal är att bidra till en hållbar kyrka. I en tid när Svenska kyrkans intäkter minskar måste stödfunktionerna arbeta på nya mer effektiva sätt.  </a:t>
            </a:r>
            <a:endParaRPr lang="sv-SE" dirty="0"/>
          </a:p>
          <a:p>
            <a:r>
              <a:rPr lang="sv-SE" dirty="0"/>
              <a:t>Digitalt arbetssätt för tidrapportering, reseräkningar och utlägg</a:t>
            </a:r>
          </a:p>
          <a:p>
            <a:r>
              <a:rPr lang="sv-SE" dirty="0"/>
              <a:t>Registrera dina arvoden, tågkvitton och bilresor direkt i mobil, surfplatta eller via dator. Du får en överblick över vilka summor som kommer att betalas ut.  </a:t>
            </a:r>
          </a:p>
          <a:p>
            <a:r>
              <a:rPr lang="sv-SE" dirty="0"/>
              <a:t>Lönehandläggare arbetar med gemensamma inställningar och processer, detta möjliggör ett gemensamt arbetssätt samt minskar sårbarheten i löneprocessen</a:t>
            </a:r>
          </a:p>
          <a:p>
            <a:r>
              <a:rPr lang="sv-SE" dirty="0"/>
              <a:t>Enhetliga utbetalningsdagar och tydliga attestregler skapar effektivare lönehantering</a:t>
            </a:r>
          </a:p>
          <a:p>
            <a:r>
              <a:rPr lang="sv-SE" dirty="0"/>
              <a:t>Dina lönebesked samlas på ett säkert ställe</a:t>
            </a:r>
          </a:p>
          <a:p>
            <a:endParaRPr lang="sv-SE" dirty="0"/>
          </a:p>
        </p:txBody>
      </p:sp>
    </p:spTree>
    <p:extLst>
      <p:ext uri="{BB962C8B-B14F-4D97-AF65-F5344CB8AC3E}">
        <p14:creationId xmlns:p14="http://schemas.microsoft.com/office/powerpoint/2010/main" val="286857588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ruta 5"/>
          <p:cNvSpPr txBox="1"/>
          <p:nvPr/>
        </p:nvSpPr>
        <p:spPr>
          <a:xfrm>
            <a:off x="8285670" y="4753156"/>
            <a:ext cx="2096218" cy="584775"/>
          </a:xfrm>
          <a:prstGeom prst="rect">
            <a:avLst/>
          </a:prstGeom>
          <a:noFill/>
        </p:spPr>
        <p:txBody>
          <a:bodyPr wrap="square" rtlCol="0">
            <a:spAutoFit/>
          </a:bodyPr>
          <a:lstStyle/>
          <a:p>
            <a:r>
              <a:rPr lang="sv-SE" sz="1600" dirty="0"/>
              <a:t>Tillfälligt lösenord: 119mDomkyrka</a:t>
            </a:r>
          </a:p>
        </p:txBody>
      </p:sp>
      <p:sp>
        <p:nvSpPr>
          <p:cNvPr id="7" name="Rektangel med rundade hörn 6"/>
          <p:cNvSpPr/>
          <p:nvPr/>
        </p:nvSpPr>
        <p:spPr>
          <a:xfrm>
            <a:off x="8285670" y="854015"/>
            <a:ext cx="3062379" cy="2639683"/>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8" name="textruta 7"/>
          <p:cNvSpPr txBox="1"/>
          <p:nvPr/>
        </p:nvSpPr>
        <p:spPr>
          <a:xfrm>
            <a:off x="8384875" y="940279"/>
            <a:ext cx="2863970" cy="2677656"/>
          </a:xfrm>
          <a:prstGeom prst="rect">
            <a:avLst/>
          </a:prstGeom>
          <a:noFill/>
        </p:spPr>
        <p:txBody>
          <a:bodyPr wrap="square" rtlCol="0">
            <a:spAutoFit/>
          </a:bodyPr>
          <a:lstStyle/>
          <a:p>
            <a:r>
              <a:rPr lang="sv-SE" sz="1200" dirty="0" err="1">
                <a:solidFill>
                  <a:schemeClr val="bg1"/>
                </a:solidFill>
              </a:rPr>
              <a:t>Flex</a:t>
            </a:r>
            <a:r>
              <a:rPr lang="sv-SE" sz="1200" dirty="0">
                <a:solidFill>
                  <a:schemeClr val="bg1"/>
                </a:solidFill>
              </a:rPr>
              <a:t> HRM finns även som </a:t>
            </a:r>
            <a:r>
              <a:rPr lang="sv-SE" sz="1200" dirty="0" err="1">
                <a:solidFill>
                  <a:schemeClr val="bg1"/>
                </a:solidFill>
              </a:rPr>
              <a:t>app</a:t>
            </a:r>
            <a:r>
              <a:rPr lang="sv-SE" sz="1200" dirty="0">
                <a:solidFill>
                  <a:schemeClr val="bg1"/>
                </a:solidFill>
              </a:rPr>
              <a:t> till mobilen eller surfplattan. Den heter HRM Mobile och du laddar hem den från </a:t>
            </a:r>
            <a:r>
              <a:rPr lang="sv-SE" sz="1200" dirty="0" err="1">
                <a:solidFill>
                  <a:schemeClr val="bg1"/>
                </a:solidFill>
              </a:rPr>
              <a:t>Appstore</a:t>
            </a:r>
            <a:r>
              <a:rPr lang="sv-SE" sz="1200" dirty="0">
                <a:solidFill>
                  <a:schemeClr val="bg1"/>
                </a:solidFill>
              </a:rPr>
              <a:t> eller Google play. Första gången behöver du fylla i följande URL: </a:t>
            </a:r>
            <a:br>
              <a:rPr lang="sv-SE" sz="1200" dirty="0">
                <a:solidFill>
                  <a:schemeClr val="bg1"/>
                </a:solidFill>
              </a:rPr>
            </a:br>
            <a:r>
              <a:rPr lang="sv-SE" sz="1200" dirty="0">
                <a:solidFill>
                  <a:schemeClr val="bg1"/>
                </a:solidFill>
              </a:rPr>
              <a:t>http://gas-flex.svenskakyrkan.se/mobile</a:t>
            </a:r>
          </a:p>
          <a:p>
            <a:r>
              <a:rPr lang="sv-SE" sz="1200" dirty="0">
                <a:solidFill>
                  <a:schemeClr val="bg1"/>
                </a:solidFill>
              </a:rPr>
              <a:t>​</a:t>
            </a:r>
          </a:p>
          <a:p>
            <a:r>
              <a:rPr lang="sv-SE" sz="1200" dirty="0">
                <a:solidFill>
                  <a:schemeClr val="bg1"/>
                </a:solidFill>
              </a:rPr>
              <a:t>Observera att innan du kan använda </a:t>
            </a:r>
            <a:r>
              <a:rPr lang="sv-SE" sz="1200" dirty="0" err="1">
                <a:solidFill>
                  <a:schemeClr val="bg1"/>
                </a:solidFill>
              </a:rPr>
              <a:t>appen</a:t>
            </a:r>
            <a:r>
              <a:rPr lang="sv-SE" sz="1200" dirty="0">
                <a:solidFill>
                  <a:schemeClr val="bg1"/>
                </a:solidFill>
              </a:rPr>
              <a:t> måste du ha loggat in i </a:t>
            </a:r>
            <a:r>
              <a:rPr lang="sv-SE" sz="1200" dirty="0" err="1">
                <a:solidFill>
                  <a:schemeClr val="bg1"/>
                </a:solidFill>
              </a:rPr>
              <a:t>Flex</a:t>
            </a:r>
            <a:r>
              <a:rPr lang="sv-SE" sz="1200" dirty="0">
                <a:solidFill>
                  <a:schemeClr val="bg1"/>
                </a:solidFill>
              </a:rPr>
              <a:t> HRM via en webbläsare, t ex </a:t>
            </a:r>
            <a:r>
              <a:rPr lang="sv-SE" sz="1200" dirty="0" err="1">
                <a:solidFill>
                  <a:schemeClr val="bg1"/>
                </a:solidFill>
              </a:rPr>
              <a:t>Chrome</a:t>
            </a:r>
            <a:r>
              <a:rPr lang="sv-SE" sz="1200" dirty="0">
                <a:solidFill>
                  <a:schemeClr val="bg1"/>
                </a:solidFill>
              </a:rPr>
              <a:t>.</a:t>
            </a:r>
          </a:p>
          <a:p>
            <a:endParaRPr lang="sv-SE" sz="1200" dirty="0">
              <a:solidFill>
                <a:schemeClr val="bg1"/>
              </a:solidFill>
            </a:endParaRPr>
          </a:p>
          <a:p>
            <a:r>
              <a:rPr lang="sv-SE" sz="1200" dirty="0">
                <a:solidFill>
                  <a:schemeClr val="bg1"/>
                </a:solidFill>
              </a:rPr>
              <a:t>För instruktion om rapportering i </a:t>
            </a:r>
            <a:r>
              <a:rPr lang="sv-SE" sz="1200" dirty="0" err="1">
                <a:solidFill>
                  <a:schemeClr val="bg1"/>
                </a:solidFill>
              </a:rPr>
              <a:t>appen</a:t>
            </a:r>
            <a:r>
              <a:rPr lang="sv-SE" sz="1200" dirty="0">
                <a:solidFill>
                  <a:schemeClr val="bg1"/>
                </a:solidFill>
              </a:rPr>
              <a:t> se ”HRM mobil manual”.</a:t>
            </a:r>
          </a:p>
          <a:p>
            <a:endParaRPr lang="sv-SE" sz="1200" dirty="0">
              <a:solidFill>
                <a:schemeClr val="bg1"/>
              </a:solidFill>
            </a:endParaRPr>
          </a:p>
        </p:txBody>
      </p:sp>
      <p:pic>
        <p:nvPicPr>
          <p:cNvPr id="10" name="Platshållare för innehåll 9"/>
          <p:cNvPicPr>
            <a:picLocks noGrp="1" noChangeAspect="1"/>
          </p:cNvPicPr>
          <p:nvPr>
            <p:ph idx="1"/>
          </p:nvPr>
        </p:nvPicPr>
        <p:blipFill>
          <a:blip r:embed="rId2"/>
          <a:stretch>
            <a:fillRect/>
          </a:stretch>
        </p:blipFill>
        <p:spPr>
          <a:xfrm>
            <a:off x="629647" y="854015"/>
            <a:ext cx="7556819" cy="5329227"/>
          </a:xfrm>
          <a:prstGeom prst="rect">
            <a:avLst/>
          </a:prstGeom>
        </p:spPr>
      </p:pic>
    </p:spTree>
    <p:extLst>
      <p:ext uri="{BB962C8B-B14F-4D97-AF65-F5344CB8AC3E}">
        <p14:creationId xmlns:p14="http://schemas.microsoft.com/office/powerpoint/2010/main" val="46749192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 name="Bildobjekt 11">
            <a:extLst>
              <a:ext uri="{FF2B5EF4-FFF2-40B4-BE49-F238E27FC236}">
                <a16:creationId xmlns:a16="http://schemas.microsoft.com/office/drawing/2014/main" id="{4204EEA5-A8C7-4B95-805D-FD95B04C1C36}"/>
              </a:ext>
            </a:extLst>
          </p:cNvPr>
          <p:cNvPicPr>
            <a:picLocks noChangeAspect="1"/>
          </p:cNvPicPr>
          <p:nvPr/>
        </p:nvPicPr>
        <p:blipFill>
          <a:blip r:embed="rId2"/>
          <a:stretch>
            <a:fillRect/>
          </a:stretch>
        </p:blipFill>
        <p:spPr>
          <a:xfrm>
            <a:off x="868930" y="2811214"/>
            <a:ext cx="8736180" cy="2834099"/>
          </a:xfrm>
          <a:prstGeom prst="rect">
            <a:avLst/>
          </a:prstGeom>
        </p:spPr>
      </p:pic>
      <p:sp>
        <p:nvSpPr>
          <p:cNvPr id="6" name="Rubrik 1"/>
          <p:cNvSpPr>
            <a:spLocks noGrp="1"/>
          </p:cNvSpPr>
          <p:nvPr>
            <p:ph type="title"/>
          </p:nvPr>
        </p:nvSpPr>
        <p:spPr>
          <a:xfrm>
            <a:off x="1160890" y="805637"/>
            <a:ext cx="10192909" cy="1248738"/>
          </a:xfrm>
        </p:spPr>
        <p:txBody>
          <a:bodyPr/>
          <a:lstStyle/>
          <a:p>
            <a:r>
              <a:rPr lang="sv-SE" dirty="0"/>
              <a:t>Rapportera arvode</a:t>
            </a:r>
          </a:p>
        </p:txBody>
      </p:sp>
      <p:sp>
        <p:nvSpPr>
          <p:cNvPr id="7" name="textruta 6"/>
          <p:cNvSpPr txBox="1"/>
          <p:nvPr/>
        </p:nvSpPr>
        <p:spPr>
          <a:xfrm>
            <a:off x="2874091" y="1965879"/>
            <a:ext cx="2164128" cy="307777"/>
          </a:xfrm>
          <a:prstGeom prst="rect">
            <a:avLst/>
          </a:prstGeom>
          <a:noFill/>
          <a:ln w="12700">
            <a:solidFill>
              <a:schemeClr val="accent1"/>
            </a:solidFill>
          </a:ln>
        </p:spPr>
        <p:txBody>
          <a:bodyPr wrap="square" rtlCol="0">
            <a:spAutoFit/>
          </a:bodyPr>
          <a:lstStyle/>
          <a:p>
            <a:r>
              <a:rPr lang="sv-SE" sz="1400" dirty="0"/>
              <a:t>1. Klicka först på klockan</a:t>
            </a:r>
          </a:p>
        </p:txBody>
      </p:sp>
      <p:cxnSp>
        <p:nvCxnSpPr>
          <p:cNvPr id="9" name="Rak pil 8"/>
          <p:cNvCxnSpPr>
            <a:cxnSpLocks/>
          </p:cNvCxnSpPr>
          <p:nvPr/>
        </p:nvCxnSpPr>
        <p:spPr>
          <a:xfrm>
            <a:off x="3091543" y="2673957"/>
            <a:ext cx="0" cy="574375"/>
          </a:xfrm>
          <a:prstGeom prst="straightConnector1">
            <a:avLst/>
          </a:prstGeom>
          <a:ln w="12700">
            <a:tailEnd type="triangle"/>
          </a:ln>
        </p:spPr>
        <p:style>
          <a:lnRef idx="1">
            <a:schemeClr val="accent1"/>
          </a:lnRef>
          <a:fillRef idx="0">
            <a:schemeClr val="accent1"/>
          </a:fillRef>
          <a:effectRef idx="0">
            <a:schemeClr val="accent1"/>
          </a:effectRef>
          <a:fontRef idx="minor">
            <a:schemeClr val="tx1"/>
          </a:fontRef>
        </p:style>
      </p:cxnSp>
      <p:sp>
        <p:nvSpPr>
          <p:cNvPr id="13" name="textruta 12"/>
          <p:cNvSpPr txBox="1"/>
          <p:nvPr/>
        </p:nvSpPr>
        <p:spPr>
          <a:xfrm>
            <a:off x="1695297" y="2366180"/>
            <a:ext cx="2300785" cy="307777"/>
          </a:xfrm>
          <a:prstGeom prst="rect">
            <a:avLst/>
          </a:prstGeom>
          <a:noFill/>
          <a:ln w="12700">
            <a:solidFill>
              <a:schemeClr val="accent1"/>
            </a:solidFill>
          </a:ln>
        </p:spPr>
        <p:txBody>
          <a:bodyPr wrap="square" rtlCol="0">
            <a:spAutoFit/>
          </a:bodyPr>
          <a:lstStyle/>
          <a:p>
            <a:r>
              <a:rPr lang="sv-SE" sz="1400" dirty="0"/>
              <a:t>2. Välj sedan Ersättningar</a:t>
            </a:r>
          </a:p>
        </p:txBody>
      </p:sp>
      <p:cxnSp>
        <p:nvCxnSpPr>
          <p:cNvPr id="14" name="Rak pil 13"/>
          <p:cNvCxnSpPr>
            <a:cxnSpLocks/>
          </p:cNvCxnSpPr>
          <p:nvPr/>
        </p:nvCxnSpPr>
        <p:spPr>
          <a:xfrm>
            <a:off x="4632960" y="2273656"/>
            <a:ext cx="405259" cy="516058"/>
          </a:xfrm>
          <a:prstGeom prst="straightConnector1">
            <a:avLst/>
          </a:prstGeom>
          <a:ln w="12700">
            <a:tailEnd type="triangle"/>
          </a:ln>
        </p:spPr>
        <p:style>
          <a:lnRef idx="1">
            <a:schemeClr val="accent1"/>
          </a:lnRef>
          <a:fillRef idx="0">
            <a:schemeClr val="accent1"/>
          </a:fillRef>
          <a:effectRef idx="0">
            <a:schemeClr val="accent1"/>
          </a:effectRef>
          <a:fontRef idx="minor">
            <a:schemeClr val="tx1"/>
          </a:fontRef>
        </p:style>
      </p:cxnSp>
      <p:sp>
        <p:nvSpPr>
          <p:cNvPr id="16" name="textruta 15"/>
          <p:cNvSpPr txBox="1"/>
          <p:nvPr/>
        </p:nvSpPr>
        <p:spPr>
          <a:xfrm>
            <a:off x="1579419" y="5587284"/>
            <a:ext cx="6917600" cy="738664"/>
          </a:xfrm>
          <a:prstGeom prst="rect">
            <a:avLst/>
          </a:prstGeom>
          <a:noFill/>
          <a:ln w="12700">
            <a:solidFill>
              <a:schemeClr val="accent1"/>
            </a:solidFill>
          </a:ln>
        </p:spPr>
        <p:txBody>
          <a:bodyPr wrap="square" rtlCol="0">
            <a:spAutoFit/>
          </a:bodyPr>
          <a:lstStyle/>
          <a:p>
            <a:r>
              <a:rPr lang="sv-SE" sz="1400" dirty="0"/>
              <a:t>3. Skriv Arvode i rutan eller tryck på förstoringsglaset som finns bredvid och välj Arvode. Fyll i datum och antal arvoden. För ett halvt arvode skriver du 0,50. </a:t>
            </a:r>
            <a:br>
              <a:rPr lang="sv-SE" sz="1400" dirty="0"/>
            </a:br>
            <a:r>
              <a:rPr lang="sv-SE" sz="1400" dirty="0"/>
              <a:t>I den interna kommentaren skriver du vilket sammanträde eller uppdrag det gäller.</a:t>
            </a:r>
          </a:p>
        </p:txBody>
      </p:sp>
      <p:cxnSp>
        <p:nvCxnSpPr>
          <p:cNvPr id="21" name="Rak pil 20"/>
          <p:cNvCxnSpPr>
            <a:cxnSpLocks/>
          </p:cNvCxnSpPr>
          <p:nvPr/>
        </p:nvCxnSpPr>
        <p:spPr>
          <a:xfrm flipH="1" flipV="1">
            <a:off x="1909683" y="4330881"/>
            <a:ext cx="781266" cy="1256403"/>
          </a:xfrm>
          <a:prstGeom prst="straightConnector1">
            <a:avLst/>
          </a:prstGeom>
          <a:ln w="12700">
            <a:tailEnd type="triangle"/>
          </a:ln>
        </p:spPr>
        <p:style>
          <a:lnRef idx="1">
            <a:schemeClr val="accent1"/>
          </a:lnRef>
          <a:fillRef idx="0">
            <a:schemeClr val="accent1"/>
          </a:fillRef>
          <a:effectRef idx="0">
            <a:schemeClr val="accent1"/>
          </a:effectRef>
          <a:fontRef idx="minor">
            <a:schemeClr val="tx1"/>
          </a:fontRef>
        </p:style>
      </p:cxnSp>
      <p:cxnSp>
        <p:nvCxnSpPr>
          <p:cNvPr id="31" name="Rak pil 30"/>
          <p:cNvCxnSpPr>
            <a:cxnSpLocks/>
          </p:cNvCxnSpPr>
          <p:nvPr/>
        </p:nvCxnSpPr>
        <p:spPr>
          <a:xfrm flipV="1">
            <a:off x="6984274" y="4361246"/>
            <a:ext cx="1549618" cy="1226038"/>
          </a:xfrm>
          <a:prstGeom prst="straightConnector1">
            <a:avLst/>
          </a:prstGeom>
          <a:ln w="12700">
            <a:tailEnd type="triangle"/>
          </a:ln>
        </p:spPr>
        <p:style>
          <a:lnRef idx="1">
            <a:schemeClr val="accent1"/>
          </a:lnRef>
          <a:fillRef idx="0">
            <a:schemeClr val="accent1"/>
          </a:fillRef>
          <a:effectRef idx="0">
            <a:schemeClr val="accent1"/>
          </a:effectRef>
          <a:fontRef idx="minor">
            <a:schemeClr val="tx1"/>
          </a:fontRef>
        </p:style>
      </p:cxnSp>
      <p:sp>
        <p:nvSpPr>
          <p:cNvPr id="41" name="textruta 40"/>
          <p:cNvSpPr txBox="1"/>
          <p:nvPr/>
        </p:nvSpPr>
        <p:spPr>
          <a:xfrm>
            <a:off x="9923784" y="2051050"/>
            <a:ext cx="1965932" cy="738664"/>
          </a:xfrm>
          <a:prstGeom prst="rect">
            <a:avLst/>
          </a:prstGeom>
          <a:noFill/>
          <a:ln w="12700">
            <a:solidFill>
              <a:schemeClr val="accent1"/>
            </a:solidFill>
          </a:ln>
        </p:spPr>
        <p:txBody>
          <a:bodyPr wrap="square" rtlCol="0">
            <a:spAutoFit/>
          </a:bodyPr>
          <a:lstStyle/>
          <a:p>
            <a:r>
              <a:rPr lang="sv-SE" sz="1400" dirty="0"/>
              <a:t>4. Klarmarkera genom att trycka på den gröna bocken.</a:t>
            </a:r>
          </a:p>
        </p:txBody>
      </p:sp>
      <p:cxnSp>
        <p:nvCxnSpPr>
          <p:cNvPr id="42" name="Rak pil 41"/>
          <p:cNvCxnSpPr>
            <a:cxnSpLocks/>
          </p:cNvCxnSpPr>
          <p:nvPr/>
        </p:nvCxnSpPr>
        <p:spPr>
          <a:xfrm flipH="1">
            <a:off x="5863788" y="2339296"/>
            <a:ext cx="4031409" cy="1030860"/>
          </a:xfrm>
          <a:prstGeom prst="straightConnector1">
            <a:avLst/>
          </a:prstGeom>
          <a:ln w="12700">
            <a:tailEnd type="triangle"/>
          </a:ln>
        </p:spPr>
        <p:style>
          <a:lnRef idx="1">
            <a:schemeClr val="accent1"/>
          </a:lnRef>
          <a:fillRef idx="0">
            <a:schemeClr val="accent1"/>
          </a:fillRef>
          <a:effectRef idx="0">
            <a:schemeClr val="accent1"/>
          </a:effectRef>
          <a:fontRef idx="minor">
            <a:schemeClr val="tx1"/>
          </a:fontRef>
        </p:style>
      </p:cxnSp>
      <p:sp>
        <p:nvSpPr>
          <p:cNvPr id="15" name="Rektangel med rundade hörn 14"/>
          <p:cNvSpPr/>
          <p:nvPr/>
        </p:nvSpPr>
        <p:spPr>
          <a:xfrm>
            <a:off x="9842740" y="769397"/>
            <a:ext cx="2061519" cy="891441"/>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7" name="textruta 16"/>
          <p:cNvSpPr txBox="1"/>
          <p:nvPr/>
        </p:nvSpPr>
        <p:spPr>
          <a:xfrm>
            <a:off x="9895197" y="806396"/>
            <a:ext cx="2061518" cy="830997"/>
          </a:xfrm>
          <a:prstGeom prst="rect">
            <a:avLst/>
          </a:prstGeom>
          <a:noFill/>
        </p:spPr>
        <p:txBody>
          <a:bodyPr wrap="square" rtlCol="0">
            <a:spAutoFit/>
          </a:bodyPr>
          <a:lstStyle/>
          <a:p>
            <a:r>
              <a:rPr lang="sv-SE" sz="1200" b="1" dirty="0">
                <a:solidFill>
                  <a:schemeClr val="bg1"/>
                </a:solidFill>
              </a:rPr>
              <a:t>Förlorad arbetsinkomst:</a:t>
            </a:r>
            <a:br>
              <a:rPr lang="sv-SE" sz="1200" dirty="0">
                <a:solidFill>
                  <a:schemeClr val="bg1"/>
                </a:solidFill>
              </a:rPr>
            </a:br>
            <a:r>
              <a:rPr lang="sv-SE" sz="1200" dirty="0">
                <a:solidFill>
                  <a:schemeClr val="bg1"/>
                </a:solidFill>
              </a:rPr>
              <a:t>Intyg som verifierar löneavdraget mejlas eller postas till HR-ansvarig.</a:t>
            </a:r>
          </a:p>
        </p:txBody>
      </p:sp>
      <p:sp>
        <p:nvSpPr>
          <p:cNvPr id="2" name="textruta 1"/>
          <p:cNvSpPr txBox="1"/>
          <p:nvPr/>
        </p:nvSpPr>
        <p:spPr>
          <a:xfrm>
            <a:off x="9921773" y="3763693"/>
            <a:ext cx="2034942" cy="2123658"/>
          </a:xfrm>
          <a:prstGeom prst="rect">
            <a:avLst/>
          </a:prstGeom>
          <a:solidFill>
            <a:schemeClr val="accent1"/>
          </a:solidFill>
          <a:ln/>
          <a:effectLst>
            <a:softEdge rad="31750"/>
          </a:effectLst>
        </p:spPr>
        <p:style>
          <a:lnRef idx="2">
            <a:schemeClr val="accent3">
              <a:shade val="50000"/>
            </a:schemeClr>
          </a:lnRef>
          <a:fillRef idx="1">
            <a:schemeClr val="accent3"/>
          </a:fillRef>
          <a:effectRef idx="0">
            <a:schemeClr val="accent3"/>
          </a:effectRef>
          <a:fontRef idx="minor">
            <a:schemeClr val="lt1"/>
          </a:fontRef>
        </p:style>
        <p:txBody>
          <a:bodyPr wrap="square" rtlCol="0">
            <a:spAutoFit/>
          </a:bodyPr>
          <a:lstStyle/>
          <a:p>
            <a:r>
              <a:rPr lang="sv-SE" sz="1200" b="1" dirty="0"/>
              <a:t>Tips!</a:t>
            </a:r>
          </a:p>
          <a:p>
            <a:r>
              <a:rPr lang="sv-SE" sz="1200" dirty="0"/>
              <a:t>Du kan lägga upp flera arvoden (sammanträden) på raderna under varandra, innan du </a:t>
            </a:r>
            <a:r>
              <a:rPr lang="sv-SE" sz="1200" dirty="0" err="1"/>
              <a:t>klarmarkerar</a:t>
            </a:r>
            <a:r>
              <a:rPr lang="sv-SE" sz="1200" dirty="0"/>
              <a:t>.</a:t>
            </a:r>
          </a:p>
          <a:p>
            <a:endParaRPr lang="sv-SE" sz="1200" dirty="0"/>
          </a:p>
          <a:p>
            <a:r>
              <a:rPr lang="sv-SE" sz="1200" dirty="0"/>
              <a:t>Om du missat att begära arvode i ”rätt månad” kan du göra det i efterhand. Notera datum</a:t>
            </a:r>
            <a:r>
              <a:rPr lang="sv-SE" sz="1200" dirty="0">
                <a:solidFill>
                  <a:schemeClr val="tx2"/>
                </a:solidFill>
              </a:rPr>
              <a:t> </a:t>
            </a:r>
            <a:r>
              <a:rPr lang="sv-SE" sz="1200" dirty="0"/>
              <a:t>i den interna kommentaren.</a:t>
            </a:r>
          </a:p>
        </p:txBody>
      </p:sp>
      <p:cxnSp>
        <p:nvCxnSpPr>
          <p:cNvPr id="43" name="Rak pil 20">
            <a:extLst>
              <a:ext uri="{FF2B5EF4-FFF2-40B4-BE49-F238E27FC236}">
                <a16:creationId xmlns:a16="http://schemas.microsoft.com/office/drawing/2014/main" id="{23869C53-9610-4E08-9AB8-58287F59AF53}"/>
              </a:ext>
            </a:extLst>
          </p:cNvPr>
          <p:cNvCxnSpPr>
            <a:cxnSpLocks/>
          </p:cNvCxnSpPr>
          <p:nvPr/>
        </p:nvCxnSpPr>
        <p:spPr>
          <a:xfrm flipV="1">
            <a:off x="3007612" y="4330321"/>
            <a:ext cx="333679" cy="1256963"/>
          </a:xfrm>
          <a:prstGeom prst="straightConnector1">
            <a:avLst/>
          </a:prstGeom>
          <a:ln w="12700">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0320942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01" name="Bildobjekt 1100">
            <a:extLst>
              <a:ext uri="{FF2B5EF4-FFF2-40B4-BE49-F238E27FC236}">
                <a16:creationId xmlns:a16="http://schemas.microsoft.com/office/drawing/2014/main" id="{32F971EA-72DD-47E4-BABE-BA254D26D6C6}"/>
              </a:ext>
            </a:extLst>
          </p:cNvPr>
          <p:cNvPicPr>
            <a:picLocks noChangeAspect="1"/>
          </p:cNvPicPr>
          <p:nvPr/>
        </p:nvPicPr>
        <p:blipFill>
          <a:blip r:embed="rId2"/>
          <a:stretch>
            <a:fillRect/>
          </a:stretch>
        </p:blipFill>
        <p:spPr>
          <a:xfrm>
            <a:off x="2478305" y="2321994"/>
            <a:ext cx="8796455" cy="3702820"/>
          </a:xfrm>
          <a:prstGeom prst="rect">
            <a:avLst/>
          </a:prstGeom>
        </p:spPr>
      </p:pic>
      <p:sp>
        <p:nvSpPr>
          <p:cNvPr id="2" name="Rubrik 1"/>
          <p:cNvSpPr>
            <a:spLocks noGrp="1"/>
          </p:cNvSpPr>
          <p:nvPr>
            <p:ph type="title"/>
          </p:nvPr>
        </p:nvSpPr>
        <p:spPr/>
        <p:txBody>
          <a:bodyPr/>
          <a:lstStyle/>
          <a:p>
            <a:r>
              <a:rPr lang="sv-SE" dirty="0"/>
              <a:t>Fyll i reseräkning när du kört bil </a:t>
            </a:r>
          </a:p>
        </p:txBody>
      </p:sp>
      <p:sp>
        <p:nvSpPr>
          <p:cNvPr id="5" name="textruta 4"/>
          <p:cNvSpPr txBox="1"/>
          <p:nvPr/>
        </p:nvSpPr>
        <p:spPr>
          <a:xfrm>
            <a:off x="6848028" y="1835375"/>
            <a:ext cx="2041237" cy="307777"/>
          </a:xfrm>
          <a:prstGeom prst="rect">
            <a:avLst/>
          </a:prstGeom>
          <a:noFill/>
          <a:ln w="12700">
            <a:solidFill>
              <a:schemeClr val="accent1"/>
            </a:solidFill>
          </a:ln>
        </p:spPr>
        <p:txBody>
          <a:bodyPr wrap="square" rtlCol="0">
            <a:spAutoFit/>
          </a:bodyPr>
          <a:lstStyle/>
          <a:p>
            <a:r>
              <a:rPr lang="sv-SE" sz="1400" dirty="0"/>
              <a:t>1. Klicka på jordgloben</a:t>
            </a:r>
          </a:p>
        </p:txBody>
      </p:sp>
      <p:cxnSp>
        <p:nvCxnSpPr>
          <p:cNvPr id="6" name="Rak pil 5"/>
          <p:cNvCxnSpPr/>
          <p:nvPr/>
        </p:nvCxnSpPr>
        <p:spPr>
          <a:xfrm>
            <a:off x="7369073" y="2143152"/>
            <a:ext cx="4619" cy="199388"/>
          </a:xfrm>
          <a:prstGeom prst="straightConnector1">
            <a:avLst/>
          </a:prstGeom>
          <a:ln w="12700">
            <a:tailEnd type="triangle"/>
          </a:ln>
        </p:spPr>
        <p:style>
          <a:lnRef idx="1">
            <a:schemeClr val="accent1"/>
          </a:lnRef>
          <a:fillRef idx="0">
            <a:schemeClr val="accent1"/>
          </a:fillRef>
          <a:effectRef idx="0">
            <a:schemeClr val="accent1"/>
          </a:effectRef>
          <a:fontRef idx="minor">
            <a:schemeClr val="tx1"/>
          </a:fontRef>
        </p:style>
      </p:cxnSp>
      <p:sp>
        <p:nvSpPr>
          <p:cNvPr id="7" name="textruta 6"/>
          <p:cNvSpPr txBox="1"/>
          <p:nvPr/>
        </p:nvSpPr>
        <p:spPr>
          <a:xfrm>
            <a:off x="4789550" y="2029243"/>
            <a:ext cx="1311216" cy="307777"/>
          </a:xfrm>
          <a:prstGeom prst="rect">
            <a:avLst/>
          </a:prstGeom>
          <a:noFill/>
          <a:ln w="12700">
            <a:solidFill>
              <a:schemeClr val="accent1"/>
            </a:solidFill>
          </a:ln>
        </p:spPr>
        <p:txBody>
          <a:bodyPr wrap="square" rtlCol="0">
            <a:spAutoFit/>
          </a:bodyPr>
          <a:lstStyle/>
          <a:p>
            <a:r>
              <a:rPr lang="sv-SE" sz="1400" dirty="0"/>
              <a:t>3. Välj Bilresa</a:t>
            </a:r>
          </a:p>
        </p:txBody>
      </p:sp>
      <p:cxnSp>
        <p:nvCxnSpPr>
          <p:cNvPr id="8" name="Rak pil 7"/>
          <p:cNvCxnSpPr>
            <a:cxnSpLocks/>
          </p:cNvCxnSpPr>
          <p:nvPr/>
        </p:nvCxnSpPr>
        <p:spPr>
          <a:xfrm>
            <a:off x="5615589" y="2321994"/>
            <a:ext cx="873206" cy="630212"/>
          </a:xfrm>
          <a:prstGeom prst="straightConnector1">
            <a:avLst/>
          </a:prstGeom>
          <a:ln w="12700">
            <a:tailEnd type="triangle"/>
          </a:ln>
        </p:spPr>
        <p:style>
          <a:lnRef idx="1">
            <a:schemeClr val="accent1"/>
          </a:lnRef>
          <a:fillRef idx="0">
            <a:schemeClr val="accent1"/>
          </a:fillRef>
          <a:effectRef idx="0">
            <a:schemeClr val="accent1"/>
          </a:effectRef>
          <a:fontRef idx="minor">
            <a:schemeClr val="tx1"/>
          </a:fontRef>
        </p:style>
      </p:cxnSp>
      <p:sp>
        <p:nvSpPr>
          <p:cNvPr id="10" name="textruta 9"/>
          <p:cNvSpPr txBox="1"/>
          <p:nvPr/>
        </p:nvSpPr>
        <p:spPr>
          <a:xfrm>
            <a:off x="897147" y="3165303"/>
            <a:ext cx="1436335" cy="1815882"/>
          </a:xfrm>
          <a:prstGeom prst="rect">
            <a:avLst/>
          </a:prstGeom>
          <a:noFill/>
          <a:ln w="12700">
            <a:solidFill>
              <a:schemeClr val="accent1"/>
            </a:solidFill>
          </a:ln>
        </p:spPr>
        <p:txBody>
          <a:bodyPr wrap="square" rtlCol="0">
            <a:spAutoFit/>
          </a:bodyPr>
          <a:lstStyle/>
          <a:p>
            <a:r>
              <a:rPr lang="sv-SE" sz="1400" dirty="0"/>
              <a:t>4. Ange resans orsak. Det går bra att ha </a:t>
            </a:r>
            <a:br>
              <a:rPr lang="sv-SE" sz="1400" dirty="0"/>
            </a:br>
            <a:r>
              <a:rPr lang="sv-SE" sz="1400" dirty="0"/>
              <a:t>flera resor eller traktamenten och utlägg på samma reseräkning. </a:t>
            </a:r>
          </a:p>
        </p:txBody>
      </p:sp>
      <p:cxnSp>
        <p:nvCxnSpPr>
          <p:cNvPr id="11" name="Rak pil 10"/>
          <p:cNvCxnSpPr>
            <a:cxnSpLocks/>
          </p:cNvCxnSpPr>
          <p:nvPr/>
        </p:nvCxnSpPr>
        <p:spPr>
          <a:xfrm>
            <a:off x="2333483" y="4173404"/>
            <a:ext cx="461968" cy="0"/>
          </a:xfrm>
          <a:prstGeom prst="straightConnector1">
            <a:avLst/>
          </a:prstGeom>
          <a:ln w="12700">
            <a:tailEnd type="triangle"/>
          </a:ln>
        </p:spPr>
        <p:style>
          <a:lnRef idx="1">
            <a:schemeClr val="accent1"/>
          </a:lnRef>
          <a:fillRef idx="0">
            <a:schemeClr val="accent1"/>
          </a:fillRef>
          <a:effectRef idx="0">
            <a:schemeClr val="accent1"/>
          </a:effectRef>
          <a:fontRef idx="minor">
            <a:schemeClr val="tx1"/>
          </a:fontRef>
        </p:style>
      </p:cxnSp>
      <p:sp>
        <p:nvSpPr>
          <p:cNvPr id="12" name="textruta 11"/>
          <p:cNvSpPr txBox="1"/>
          <p:nvPr/>
        </p:nvSpPr>
        <p:spPr>
          <a:xfrm>
            <a:off x="1189433" y="1888531"/>
            <a:ext cx="1144050" cy="523220"/>
          </a:xfrm>
          <a:prstGeom prst="rect">
            <a:avLst/>
          </a:prstGeom>
          <a:noFill/>
          <a:ln w="12700">
            <a:solidFill>
              <a:schemeClr val="accent1"/>
            </a:solidFill>
          </a:ln>
        </p:spPr>
        <p:txBody>
          <a:bodyPr wrap="square" rtlCol="0">
            <a:spAutoFit/>
          </a:bodyPr>
          <a:lstStyle/>
          <a:p>
            <a:r>
              <a:rPr lang="sv-SE" sz="1400" dirty="0"/>
              <a:t>2. Skapa ny reseräkning</a:t>
            </a:r>
          </a:p>
        </p:txBody>
      </p:sp>
      <p:cxnSp>
        <p:nvCxnSpPr>
          <p:cNvPr id="13" name="Rak pil 12"/>
          <p:cNvCxnSpPr>
            <a:stCxn id="12" idx="2"/>
          </p:cNvCxnSpPr>
          <p:nvPr/>
        </p:nvCxnSpPr>
        <p:spPr>
          <a:xfrm>
            <a:off x="1761458" y="2411751"/>
            <a:ext cx="861669" cy="629467"/>
          </a:xfrm>
          <a:prstGeom prst="straightConnector1">
            <a:avLst/>
          </a:prstGeom>
          <a:ln w="12700">
            <a:tailEnd type="triangle"/>
          </a:ln>
        </p:spPr>
        <p:style>
          <a:lnRef idx="1">
            <a:schemeClr val="accent1"/>
          </a:lnRef>
          <a:fillRef idx="0">
            <a:schemeClr val="accent1"/>
          </a:fillRef>
          <a:effectRef idx="0">
            <a:schemeClr val="accent1"/>
          </a:effectRef>
          <a:fontRef idx="minor">
            <a:schemeClr val="tx1"/>
          </a:fontRef>
        </p:style>
      </p:cxnSp>
      <p:cxnSp>
        <p:nvCxnSpPr>
          <p:cNvPr id="112" name="Rak pil 10">
            <a:extLst>
              <a:ext uri="{FF2B5EF4-FFF2-40B4-BE49-F238E27FC236}">
                <a16:creationId xmlns:a16="http://schemas.microsoft.com/office/drawing/2014/main" id="{0DDC1689-F942-4412-91AD-98B9A1FC511E}"/>
              </a:ext>
            </a:extLst>
          </p:cNvPr>
          <p:cNvCxnSpPr>
            <a:cxnSpLocks/>
          </p:cNvCxnSpPr>
          <p:nvPr/>
        </p:nvCxnSpPr>
        <p:spPr>
          <a:xfrm>
            <a:off x="2333483" y="4325804"/>
            <a:ext cx="289644" cy="655381"/>
          </a:xfrm>
          <a:prstGeom prst="straightConnector1">
            <a:avLst/>
          </a:prstGeom>
          <a:ln w="12700">
            <a:tailEnd type="triangle"/>
          </a:ln>
        </p:spPr>
        <p:style>
          <a:lnRef idx="1">
            <a:schemeClr val="accent1"/>
          </a:lnRef>
          <a:fillRef idx="0">
            <a:schemeClr val="accent1"/>
          </a:fillRef>
          <a:effectRef idx="0">
            <a:schemeClr val="accent1"/>
          </a:effectRef>
          <a:fontRef idx="minor">
            <a:schemeClr val="tx1"/>
          </a:fontRef>
        </p:style>
      </p:cxnSp>
      <p:pic>
        <p:nvPicPr>
          <p:cNvPr id="1025" name="Picture 1">
            <a:extLst>
              <a:ext uri="{FF2B5EF4-FFF2-40B4-BE49-F238E27FC236}">
                <a16:creationId xmlns:a16="http://schemas.microsoft.com/office/drawing/2014/main" id="{1300B8D4-196F-4709-840D-989161EDD2D3}"/>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2143125" cy="295275"/>
          </a:xfrm>
          <a:prstGeom prst="rect">
            <a:avLst/>
          </a:prstGeom>
          <a:noFill/>
          <a:extLst>
            <a:ext uri="{909E8E84-426E-40DD-AFC4-6F175D3DCCD1}">
              <a14:hiddenFill xmlns:a14="http://schemas.microsoft.com/office/drawing/2010/main">
                <a:solidFill>
                  <a:srgbClr val="FFFFFF"/>
                </a:solidFill>
              </a14:hiddenFill>
            </a:ext>
          </a:extLst>
        </p:spPr>
      </p:pic>
      <p:pic>
        <p:nvPicPr>
          <p:cNvPr id="1069" name="Picture 45">
            <a:extLst>
              <a:ext uri="{FF2B5EF4-FFF2-40B4-BE49-F238E27FC236}">
                <a16:creationId xmlns:a16="http://schemas.microsoft.com/office/drawing/2014/main" id="{B027EA77-8774-457D-8F75-8D1F43B7E62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2143125" cy="2952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511512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 name="Rektangel med rundade hörn 31"/>
          <p:cNvSpPr/>
          <p:nvPr/>
        </p:nvSpPr>
        <p:spPr>
          <a:xfrm>
            <a:off x="8483745" y="4914935"/>
            <a:ext cx="1876385" cy="105078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pic>
        <p:nvPicPr>
          <p:cNvPr id="24" name="Bildobjekt 23"/>
          <p:cNvPicPr>
            <a:picLocks noChangeAspect="1"/>
          </p:cNvPicPr>
          <p:nvPr/>
        </p:nvPicPr>
        <p:blipFill rotWithShape="1">
          <a:blip r:embed="rId2"/>
          <a:srcRect l="2455" r="20247" b="20440"/>
          <a:stretch/>
        </p:blipFill>
        <p:spPr>
          <a:xfrm>
            <a:off x="8438810" y="2953851"/>
            <a:ext cx="2828163" cy="1808053"/>
          </a:xfrm>
          <a:prstGeom prst="rect">
            <a:avLst/>
          </a:prstGeom>
        </p:spPr>
      </p:pic>
      <p:sp>
        <p:nvSpPr>
          <p:cNvPr id="2" name="Rubrik 1"/>
          <p:cNvSpPr>
            <a:spLocks noGrp="1"/>
          </p:cNvSpPr>
          <p:nvPr>
            <p:ph type="title"/>
          </p:nvPr>
        </p:nvSpPr>
        <p:spPr>
          <a:xfrm>
            <a:off x="1160890" y="805637"/>
            <a:ext cx="7308855" cy="1248738"/>
          </a:xfrm>
        </p:spPr>
        <p:txBody>
          <a:bodyPr/>
          <a:lstStyle/>
          <a:p>
            <a:r>
              <a:rPr lang="sv-SE" dirty="0"/>
              <a:t>forts resa med egen bil</a:t>
            </a:r>
          </a:p>
        </p:txBody>
      </p:sp>
      <p:pic>
        <p:nvPicPr>
          <p:cNvPr id="4" name="Platshållare för innehåll 3"/>
          <p:cNvPicPr>
            <a:picLocks noGrp="1" noChangeAspect="1"/>
          </p:cNvPicPr>
          <p:nvPr>
            <p:ph idx="1"/>
          </p:nvPr>
        </p:nvPicPr>
        <p:blipFill rotWithShape="1">
          <a:blip r:embed="rId3"/>
          <a:srcRect r="11882"/>
          <a:stretch/>
        </p:blipFill>
        <p:spPr>
          <a:xfrm>
            <a:off x="2600930" y="2361913"/>
            <a:ext cx="5028306" cy="3152198"/>
          </a:xfrm>
          <a:prstGeom prst="rect">
            <a:avLst/>
          </a:prstGeom>
        </p:spPr>
      </p:pic>
      <p:sp>
        <p:nvSpPr>
          <p:cNvPr id="5" name="textruta 4"/>
          <p:cNvSpPr txBox="1"/>
          <p:nvPr/>
        </p:nvSpPr>
        <p:spPr>
          <a:xfrm>
            <a:off x="1024731" y="3099053"/>
            <a:ext cx="1478324" cy="2031325"/>
          </a:xfrm>
          <a:prstGeom prst="rect">
            <a:avLst/>
          </a:prstGeom>
          <a:noFill/>
          <a:ln w="12700">
            <a:solidFill>
              <a:schemeClr val="accent1"/>
            </a:solidFill>
          </a:ln>
        </p:spPr>
        <p:txBody>
          <a:bodyPr wrap="square" rtlCol="0">
            <a:spAutoFit/>
          </a:bodyPr>
          <a:lstStyle/>
          <a:p>
            <a:r>
              <a:rPr lang="sv-SE" sz="1400" dirty="0"/>
              <a:t>1. Stega vidare och fyll i datum, tid för avresa och arvreseort. </a:t>
            </a:r>
          </a:p>
          <a:p>
            <a:r>
              <a:rPr lang="sv-SE" sz="1400" dirty="0"/>
              <a:t>Gör samma sak för hemresan. Ange körsträcka och skriv resans orsak.</a:t>
            </a:r>
          </a:p>
        </p:txBody>
      </p:sp>
      <p:cxnSp>
        <p:nvCxnSpPr>
          <p:cNvPr id="6" name="Rak pil 5"/>
          <p:cNvCxnSpPr/>
          <p:nvPr/>
        </p:nvCxnSpPr>
        <p:spPr>
          <a:xfrm>
            <a:off x="2503055" y="3485358"/>
            <a:ext cx="2318325" cy="253266"/>
          </a:xfrm>
          <a:prstGeom prst="straightConnector1">
            <a:avLst/>
          </a:prstGeom>
          <a:ln w="12700">
            <a:tailEnd type="triangle"/>
          </a:ln>
        </p:spPr>
        <p:style>
          <a:lnRef idx="1">
            <a:schemeClr val="accent1"/>
          </a:lnRef>
          <a:fillRef idx="0">
            <a:schemeClr val="accent1"/>
          </a:fillRef>
          <a:effectRef idx="0">
            <a:schemeClr val="accent1"/>
          </a:effectRef>
          <a:fontRef idx="minor">
            <a:schemeClr val="tx1"/>
          </a:fontRef>
        </p:style>
      </p:cxnSp>
      <p:sp>
        <p:nvSpPr>
          <p:cNvPr id="9" name="textruta 8"/>
          <p:cNvSpPr txBox="1"/>
          <p:nvPr/>
        </p:nvSpPr>
        <p:spPr>
          <a:xfrm>
            <a:off x="8508283" y="1963338"/>
            <a:ext cx="2410690" cy="738664"/>
          </a:xfrm>
          <a:prstGeom prst="rect">
            <a:avLst/>
          </a:prstGeom>
          <a:noFill/>
          <a:ln w="12700">
            <a:solidFill>
              <a:schemeClr val="accent1"/>
            </a:solidFill>
          </a:ln>
        </p:spPr>
        <p:txBody>
          <a:bodyPr wrap="square" rtlCol="0">
            <a:spAutoFit/>
          </a:bodyPr>
          <a:lstStyle/>
          <a:p>
            <a:r>
              <a:rPr lang="sv-SE" sz="1400" dirty="0"/>
              <a:t>2. För utlägg och bilresor ligger en grundkontering redan inlagd.</a:t>
            </a:r>
          </a:p>
        </p:txBody>
      </p:sp>
      <p:cxnSp>
        <p:nvCxnSpPr>
          <p:cNvPr id="10" name="Rak pil 9"/>
          <p:cNvCxnSpPr/>
          <p:nvPr/>
        </p:nvCxnSpPr>
        <p:spPr>
          <a:xfrm>
            <a:off x="10360130" y="2702002"/>
            <a:ext cx="482968" cy="577870"/>
          </a:xfrm>
          <a:prstGeom prst="straightConnector1">
            <a:avLst/>
          </a:prstGeom>
          <a:ln w="12700">
            <a:tailEnd type="triangle"/>
          </a:ln>
        </p:spPr>
        <p:style>
          <a:lnRef idx="1">
            <a:schemeClr val="accent1"/>
          </a:lnRef>
          <a:fillRef idx="0">
            <a:schemeClr val="accent1"/>
          </a:fillRef>
          <a:effectRef idx="0">
            <a:schemeClr val="accent1"/>
          </a:effectRef>
          <a:fontRef idx="minor">
            <a:schemeClr val="tx1"/>
          </a:fontRef>
        </p:style>
      </p:cxnSp>
      <p:cxnSp>
        <p:nvCxnSpPr>
          <p:cNvPr id="13" name="Rak pil 12"/>
          <p:cNvCxnSpPr/>
          <p:nvPr/>
        </p:nvCxnSpPr>
        <p:spPr>
          <a:xfrm>
            <a:off x="2503055" y="4049568"/>
            <a:ext cx="2318325" cy="384639"/>
          </a:xfrm>
          <a:prstGeom prst="straightConnector1">
            <a:avLst/>
          </a:prstGeom>
          <a:ln w="12700">
            <a:tailEnd type="triangle"/>
          </a:ln>
        </p:spPr>
        <p:style>
          <a:lnRef idx="1">
            <a:schemeClr val="accent1"/>
          </a:lnRef>
          <a:fillRef idx="0">
            <a:schemeClr val="accent1"/>
          </a:fillRef>
          <a:effectRef idx="0">
            <a:schemeClr val="accent1"/>
          </a:effectRef>
          <a:fontRef idx="minor">
            <a:schemeClr val="tx1"/>
          </a:fontRef>
        </p:style>
      </p:cxnSp>
      <p:cxnSp>
        <p:nvCxnSpPr>
          <p:cNvPr id="15" name="Rak pil 14"/>
          <p:cNvCxnSpPr/>
          <p:nvPr/>
        </p:nvCxnSpPr>
        <p:spPr>
          <a:xfrm>
            <a:off x="2503055" y="4462809"/>
            <a:ext cx="2359889" cy="340900"/>
          </a:xfrm>
          <a:prstGeom prst="straightConnector1">
            <a:avLst/>
          </a:prstGeom>
          <a:ln w="12700">
            <a:tailEnd type="triangle"/>
          </a:ln>
        </p:spPr>
        <p:style>
          <a:lnRef idx="1">
            <a:schemeClr val="accent1"/>
          </a:lnRef>
          <a:fillRef idx="0">
            <a:schemeClr val="accent1"/>
          </a:fillRef>
          <a:effectRef idx="0">
            <a:schemeClr val="accent1"/>
          </a:effectRef>
          <a:fontRef idx="minor">
            <a:schemeClr val="tx1"/>
          </a:fontRef>
        </p:style>
      </p:cxnSp>
      <p:sp>
        <p:nvSpPr>
          <p:cNvPr id="28" name="textruta 27"/>
          <p:cNvSpPr txBox="1"/>
          <p:nvPr/>
        </p:nvSpPr>
        <p:spPr>
          <a:xfrm>
            <a:off x="2600930" y="5824913"/>
            <a:ext cx="4222564" cy="307777"/>
          </a:xfrm>
          <a:prstGeom prst="rect">
            <a:avLst/>
          </a:prstGeom>
          <a:noFill/>
          <a:ln w="12700">
            <a:solidFill>
              <a:schemeClr val="accent1"/>
            </a:solidFill>
          </a:ln>
        </p:spPr>
        <p:txBody>
          <a:bodyPr wrap="square" rtlCol="0">
            <a:spAutoFit/>
          </a:bodyPr>
          <a:lstStyle/>
          <a:p>
            <a:r>
              <a:rPr lang="sv-SE" sz="1400" dirty="0"/>
              <a:t>3. Spara och klarmarkera reseräkningen.</a:t>
            </a:r>
          </a:p>
        </p:txBody>
      </p:sp>
      <p:sp>
        <p:nvSpPr>
          <p:cNvPr id="31" name="textruta 30"/>
          <p:cNvSpPr txBox="1"/>
          <p:nvPr/>
        </p:nvSpPr>
        <p:spPr>
          <a:xfrm>
            <a:off x="8576377" y="4944746"/>
            <a:ext cx="1740813" cy="1015663"/>
          </a:xfrm>
          <a:prstGeom prst="rect">
            <a:avLst/>
          </a:prstGeom>
          <a:noFill/>
        </p:spPr>
        <p:txBody>
          <a:bodyPr wrap="square" rtlCol="0">
            <a:spAutoFit/>
          </a:bodyPr>
          <a:lstStyle/>
          <a:p>
            <a:r>
              <a:rPr lang="sv-SE" sz="1200" dirty="0">
                <a:solidFill>
                  <a:schemeClr val="bg1"/>
                </a:solidFill>
              </a:rPr>
              <a:t>Verksamhet:</a:t>
            </a:r>
          </a:p>
          <a:p>
            <a:r>
              <a:rPr lang="sv-SE" sz="1200" dirty="0">
                <a:solidFill>
                  <a:schemeClr val="bg1"/>
                </a:solidFill>
              </a:rPr>
              <a:t>Egendomsnämnd 421</a:t>
            </a:r>
          </a:p>
          <a:p>
            <a:r>
              <a:rPr lang="sv-SE" sz="1200" dirty="0">
                <a:solidFill>
                  <a:schemeClr val="bg1"/>
                </a:solidFill>
              </a:rPr>
              <a:t>Stiftsstyrelse 511</a:t>
            </a:r>
          </a:p>
          <a:p>
            <a:r>
              <a:rPr lang="sv-SE" sz="1200" dirty="0">
                <a:solidFill>
                  <a:schemeClr val="bg1"/>
                </a:solidFill>
              </a:rPr>
              <a:t>SSAU 512</a:t>
            </a:r>
          </a:p>
          <a:p>
            <a:r>
              <a:rPr lang="sv-SE" sz="1200" dirty="0">
                <a:solidFill>
                  <a:schemeClr val="bg1"/>
                </a:solidFill>
              </a:rPr>
              <a:t>Domkapitel 521</a:t>
            </a:r>
          </a:p>
        </p:txBody>
      </p:sp>
      <p:sp>
        <p:nvSpPr>
          <p:cNvPr id="33" name="Rektangel med rundade hörn 32"/>
          <p:cNvSpPr/>
          <p:nvPr/>
        </p:nvSpPr>
        <p:spPr>
          <a:xfrm>
            <a:off x="10515600" y="4914935"/>
            <a:ext cx="919017" cy="101467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sv-SE" sz="1200" dirty="0"/>
              <a:t>Ansvar: 30 </a:t>
            </a:r>
          </a:p>
        </p:txBody>
      </p:sp>
    </p:spTree>
    <p:extLst>
      <p:ext uri="{BB962C8B-B14F-4D97-AF65-F5344CB8AC3E}">
        <p14:creationId xmlns:p14="http://schemas.microsoft.com/office/powerpoint/2010/main" val="118910284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Bildobjekt 5">
            <a:extLst>
              <a:ext uri="{FF2B5EF4-FFF2-40B4-BE49-F238E27FC236}">
                <a16:creationId xmlns:a16="http://schemas.microsoft.com/office/drawing/2014/main" id="{464D253C-D920-4EAD-BF84-175644B8A8CB}"/>
              </a:ext>
            </a:extLst>
          </p:cNvPr>
          <p:cNvPicPr>
            <a:picLocks noChangeAspect="1"/>
          </p:cNvPicPr>
          <p:nvPr/>
        </p:nvPicPr>
        <p:blipFill rotWithShape="1">
          <a:blip r:embed="rId2"/>
          <a:srcRect b="40983"/>
          <a:stretch/>
        </p:blipFill>
        <p:spPr>
          <a:xfrm>
            <a:off x="1399319" y="2510158"/>
            <a:ext cx="5819211" cy="1439427"/>
          </a:xfrm>
          <a:prstGeom prst="rect">
            <a:avLst/>
          </a:prstGeom>
        </p:spPr>
      </p:pic>
      <p:sp>
        <p:nvSpPr>
          <p:cNvPr id="2" name="Rubrik 1"/>
          <p:cNvSpPr>
            <a:spLocks noGrp="1"/>
          </p:cNvSpPr>
          <p:nvPr>
            <p:ph type="title"/>
          </p:nvPr>
        </p:nvSpPr>
        <p:spPr>
          <a:xfrm>
            <a:off x="1160890" y="796366"/>
            <a:ext cx="10192909" cy="1248738"/>
          </a:xfrm>
        </p:spPr>
        <p:txBody>
          <a:bodyPr/>
          <a:lstStyle/>
          <a:p>
            <a:r>
              <a:rPr lang="sv-SE" dirty="0"/>
              <a:t>Traktamenten och övriga utlägg</a:t>
            </a:r>
          </a:p>
        </p:txBody>
      </p:sp>
      <p:pic>
        <p:nvPicPr>
          <p:cNvPr id="4" name="Platshållare för innehåll 3"/>
          <p:cNvPicPr>
            <a:picLocks noGrp="1" noChangeAspect="1"/>
          </p:cNvPicPr>
          <p:nvPr>
            <p:ph idx="1"/>
          </p:nvPr>
        </p:nvPicPr>
        <p:blipFill rotWithShape="1">
          <a:blip r:embed="rId3"/>
          <a:srcRect l="5378" t="13037" b="9915"/>
          <a:stretch/>
        </p:blipFill>
        <p:spPr>
          <a:xfrm>
            <a:off x="931652" y="4712134"/>
            <a:ext cx="2844455" cy="1486443"/>
          </a:xfrm>
          <a:prstGeom prst="rect">
            <a:avLst/>
          </a:prstGeom>
        </p:spPr>
      </p:pic>
      <p:pic>
        <p:nvPicPr>
          <p:cNvPr id="5" name="Bildobjekt 4"/>
          <p:cNvPicPr>
            <a:picLocks noChangeAspect="1"/>
          </p:cNvPicPr>
          <p:nvPr/>
        </p:nvPicPr>
        <p:blipFill rotWithShape="1">
          <a:blip r:embed="rId4"/>
          <a:srcRect l="3729" t="3991" r="11881" b="3945"/>
          <a:stretch/>
        </p:blipFill>
        <p:spPr>
          <a:xfrm>
            <a:off x="4541086" y="5141306"/>
            <a:ext cx="2677444" cy="1000009"/>
          </a:xfrm>
          <a:prstGeom prst="rect">
            <a:avLst/>
          </a:prstGeom>
        </p:spPr>
      </p:pic>
      <p:pic>
        <p:nvPicPr>
          <p:cNvPr id="7" name="Bildobjekt 6"/>
          <p:cNvPicPr>
            <a:picLocks noChangeAspect="1"/>
          </p:cNvPicPr>
          <p:nvPr/>
        </p:nvPicPr>
        <p:blipFill rotWithShape="1">
          <a:blip r:embed="rId5"/>
          <a:srcRect l="11407" t="15096" b="3611"/>
          <a:stretch/>
        </p:blipFill>
        <p:spPr>
          <a:xfrm>
            <a:off x="9538746" y="1914866"/>
            <a:ext cx="2128507" cy="1714893"/>
          </a:xfrm>
          <a:prstGeom prst="rect">
            <a:avLst/>
          </a:prstGeom>
        </p:spPr>
      </p:pic>
      <p:pic>
        <p:nvPicPr>
          <p:cNvPr id="8" name="Bildobjekt 7"/>
          <p:cNvPicPr>
            <a:picLocks noChangeAspect="1"/>
          </p:cNvPicPr>
          <p:nvPr/>
        </p:nvPicPr>
        <p:blipFill rotWithShape="1">
          <a:blip r:embed="rId6"/>
          <a:srcRect r="49547"/>
          <a:stretch/>
        </p:blipFill>
        <p:spPr>
          <a:xfrm>
            <a:off x="10242193" y="4033045"/>
            <a:ext cx="1343227" cy="2001633"/>
          </a:xfrm>
          <a:prstGeom prst="rect">
            <a:avLst/>
          </a:prstGeom>
        </p:spPr>
      </p:pic>
      <p:sp>
        <p:nvSpPr>
          <p:cNvPr id="10" name="textruta 9"/>
          <p:cNvSpPr txBox="1"/>
          <p:nvPr/>
        </p:nvSpPr>
        <p:spPr>
          <a:xfrm>
            <a:off x="1896009" y="1914866"/>
            <a:ext cx="4806715" cy="307777"/>
          </a:xfrm>
          <a:prstGeom prst="rect">
            <a:avLst/>
          </a:prstGeom>
          <a:noFill/>
          <a:ln w="12700">
            <a:solidFill>
              <a:schemeClr val="accent1"/>
            </a:solidFill>
          </a:ln>
        </p:spPr>
        <p:txBody>
          <a:bodyPr wrap="square" rtlCol="0">
            <a:spAutoFit/>
          </a:bodyPr>
          <a:lstStyle/>
          <a:p>
            <a:r>
              <a:rPr lang="sv-SE" sz="1400" dirty="0"/>
              <a:t>1. Välj Inrikes resa (för traktamente) eller Utlägg</a:t>
            </a:r>
          </a:p>
        </p:txBody>
      </p:sp>
      <p:cxnSp>
        <p:nvCxnSpPr>
          <p:cNvPr id="11" name="Rak pil 10"/>
          <p:cNvCxnSpPr>
            <a:cxnSpLocks/>
          </p:cNvCxnSpPr>
          <p:nvPr/>
        </p:nvCxnSpPr>
        <p:spPr>
          <a:xfrm>
            <a:off x="3290213" y="2229295"/>
            <a:ext cx="160793" cy="682670"/>
          </a:xfrm>
          <a:prstGeom prst="straightConnector1">
            <a:avLst/>
          </a:prstGeom>
          <a:ln w="12700">
            <a:tailEnd type="triangle"/>
          </a:ln>
        </p:spPr>
        <p:style>
          <a:lnRef idx="1">
            <a:schemeClr val="accent1"/>
          </a:lnRef>
          <a:fillRef idx="0">
            <a:schemeClr val="accent1"/>
          </a:fillRef>
          <a:effectRef idx="0">
            <a:schemeClr val="accent1"/>
          </a:effectRef>
          <a:fontRef idx="minor">
            <a:schemeClr val="tx1"/>
          </a:fontRef>
        </p:style>
      </p:cxnSp>
      <p:cxnSp>
        <p:nvCxnSpPr>
          <p:cNvPr id="16" name="Rak pil 15"/>
          <p:cNvCxnSpPr>
            <a:cxnSpLocks/>
          </p:cNvCxnSpPr>
          <p:nvPr/>
        </p:nvCxnSpPr>
        <p:spPr>
          <a:xfrm flipH="1">
            <a:off x="4526954" y="2229295"/>
            <a:ext cx="366616" cy="654582"/>
          </a:xfrm>
          <a:prstGeom prst="straightConnector1">
            <a:avLst/>
          </a:prstGeom>
          <a:ln w="12700">
            <a:tailEnd type="triangle"/>
          </a:ln>
        </p:spPr>
        <p:style>
          <a:lnRef idx="1">
            <a:schemeClr val="accent1"/>
          </a:lnRef>
          <a:fillRef idx="0">
            <a:schemeClr val="accent1"/>
          </a:fillRef>
          <a:effectRef idx="0">
            <a:schemeClr val="accent1"/>
          </a:effectRef>
          <a:fontRef idx="minor">
            <a:schemeClr val="tx1"/>
          </a:fontRef>
        </p:style>
      </p:cxnSp>
      <p:sp>
        <p:nvSpPr>
          <p:cNvPr id="20" name="textruta 19"/>
          <p:cNvSpPr txBox="1"/>
          <p:nvPr/>
        </p:nvSpPr>
        <p:spPr>
          <a:xfrm>
            <a:off x="931652" y="4322069"/>
            <a:ext cx="2954548" cy="307777"/>
          </a:xfrm>
          <a:prstGeom prst="rect">
            <a:avLst/>
          </a:prstGeom>
          <a:noFill/>
          <a:ln w="12700">
            <a:solidFill>
              <a:schemeClr val="accent1"/>
            </a:solidFill>
          </a:ln>
        </p:spPr>
        <p:txBody>
          <a:bodyPr wrap="square" rtlCol="0">
            <a:spAutoFit/>
          </a:bodyPr>
          <a:lstStyle/>
          <a:p>
            <a:r>
              <a:rPr lang="sv-SE" sz="1400" dirty="0"/>
              <a:t>2. Fyll i resans datum, tid och syfte</a:t>
            </a:r>
          </a:p>
        </p:txBody>
      </p:sp>
      <p:sp>
        <p:nvSpPr>
          <p:cNvPr id="21" name="textruta 20"/>
          <p:cNvSpPr txBox="1"/>
          <p:nvPr/>
        </p:nvSpPr>
        <p:spPr>
          <a:xfrm>
            <a:off x="4543572" y="4320580"/>
            <a:ext cx="3099432" cy="738664"/>
          </a:xfrm>
          <a:prstGeom prst="rect">
            <a:avLst/>
          </a:prstGeom>
          <a:noFill/>
          <a:ln w="12700">
            <a:solidFill>
              <a:schemeClr val="accent1"/>
            </a:solidFill>
          </a:ln>
        </p:spPr>
        <p:txBody>
          <a:bodyPr wrap="square" rtlCol="0">
            <a:spAutoFit/>
          </a:bodyPr>
          <a:lstStyle/>
          <a:p>
            <a:r>
              <a:rPr lang="sv-SE" sz="1400" dirty="0"/>
              <a:t>3. Ange vilka måltider du blivit bjuden på. Vid inomkyrkliga konferenser väljs ”Representation”.</a:t>
            </a:r>
          </a:p>
        </p:txBody>
      </p:sp>
      <p:sp>
        <p:nvSpPr>
          <p:cNvPr id="22" name="textruta 21"/>
          <p:cNvSpPr txBox="1"/>
          <p:nvPr/>
        </p:nvSpPr>
        <p:spPr>
          <a:xfrm>
            <a:off x="7565366" y="1978152"/>
            <a:ext cx="1906438" cy="1600438"/>
          </a:xfrm>
          <a:prstGeom prst="rect">
            <a:avLst/>
          </a:prstGeom>
          <a:noFill/>
          <a:ln w="12700">
            <a:solidFill>
              <a:schemeClr val="accent1"/>
            </a:solidFill>
          </a:ln>
        </p:spPr>
        <p:txBody>
          <a:bodyPr wrap="square" rtlCol="0">
            <a:spAutoFit/>
          </a:bodyPr>
          <a:lstStyle/>
          <a:p>
            <a:r>
              <a:rPr lang="sv-SE" sz="1400" dirty="0"/>
              <a:t>4. För utlägg: </a:t>
            </a:r>
            <a:br>
              <a:rPr lang="sv-SE" sz="1400" dirty="0"/>
            </a:br>
            <a:r>
              <a:rPr lang="sv-SE" sz="1400" dirty="0"/>
              <a:t>välj typ av utlägg via förstoringsglaset (parkering, resa med tåg eller buss) och fyll i datum, belopp samt kommentar.</a:t>
            </a:r>
          </a:p>
        </p:txBody>
      </p:sp>
      <p:sp>
        <p:nvSpPr>
          <p:cNvPr id="23" name="textruta 22"/>
          <p:cNvSpPr txBox="1"/>
          <p:nvPr/>
        </p:nvSpPr>
        <p:spPr>
          <a:xfrm>
            <a:off x="8134709" y="4233365"/>
            <a:ext cx="1993293" cy="1815882"/>
          </a:xfrm>
          <a:prstGeom prst="rect">
            <a:avLst/>
          </a:prstGeom>
          <a:noFill/>
          <a:ln w="12700">
            <a:solidFill>
              <a:schemeClr val="accent1"/>
            </a:solidFill>
          </a:ln>
        </p:spPr>
        <p:txBody>
          <a:bodyPr wrap="square" rtlCol="0">
            <a:spAutoFit/>
          </a:bodyPr>
          <a:lstStyle/>
          <a:p>
            <a:r>
              <a:rPr lang="sv-SE" sz="1400" dirty="0"/>
              <a:t>5. Om du vill kan du fotografera av och ladda upp dina kvitton med mobilen eller surfplattan. Originalkvitto måste dock alltid skickas in till stiftskansliet.</a:t>
            </a:r>
          </a:p>
        </p:txBody>
      </p:sp>
    </p:spTree>
    <p:extLst>
      <p:ext uri="{BB962C8B-B14F-4D97-AF65-F5344CB8AC3E}">
        <p14:creationId xmlns:p14="http://schemas.microsoft.com/office/powerpoint/2010/main" val="57255561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a:t>Kom ihåg-lista</a:t>
            </a:r>
          </a:p>
        </p:txBody>
      </p:sp>
      <p:sp>
        <p:nvSpPr>
          <p:cNvPr id="3" name="Platshållare för innehåll 2"/>
          <p:cNvSpPr>
            <a:spLocks noGrp="1"/>
          </p:cNvSpPr>
          <p:nvPr>
            <p:ph idx="1"/>
          </p:nvPr>
        </p:nvSpPr>
        <p:spPr>
          <a:xfrm>
            <a:off x="1160890" y="2054375"/>
            <a:ext cx="10192910" cy="4003940"/>
          </a:xfrm>
        </p:spPr>
        <p:txBody>
          <a:bodyPr>
            <a:noAutofit/>
          </a:bodyPr>
          <a:lstStyle/>
          <a:p>
            <a:r>
              <a:rPr lang="sv-SE" sz="1750" dirty="0"/>
              <a:t>Originalkvitton ska alltid skickas in till stiftskansliet. Se postadress ovan</a:t>
            </a:r>
          </a:p>
          <a:p>
            <a:r>
              <a:rPr lang="sv-SE" sz="1750" dirty="0"/>
              <a:t>Fyll i arvodesdatum under Tidrapport/Ersättningar varje månad du haft förtroendeuppdrag och gör en reseräkning när haft utlägg för t ex resor. Klarmarkera senast den första i efterföljande månad.</a:t>
            </a:r>
          </a:p>
          <a:p>
            <a:r>
              <a:rPr lang="sv-SE" sz="1750" dirty="0" err="1"/>
              <a:t>Sakgranskare</a:t>
            </a:r>
            <a:r>
              <a:rPr lang="sv-SE" sz="1750" dirty="0"/>
              <a:t> är Thomas Karnestrand för egendomsnämnden, Marie-Louise Olsson-Rautalinko för domkapitlet och Peter Lundgren för stiftsstyrelsen. Enhetschef för Stöd och service attesterar.</a:t>
            </a:r>
          </a:p>
          <a:p>
            <a:r>
              <a:rPr lang="sv-SE" sz="1750" dirty="0"/>
              <a:t>Utbetalningar sker normalt den 27:e Lönebeskedet hittar du på </a:t>
            </a:r>
            <a:r>
              <a:rPr lang="sv-SE" sz="1750" dirty="0" err="1"/>
              <a:t>Flex</a:t>
            </a:r>
            <a:r>
              <a:rPr lang="sv-SE" sz="1750" dirty="0"/>
              <a:t> </a:t>
            </a:r>
            <a:r>
              <a:rPr lang="sv-SE" sz="1750" dirty="0" err="1"/>
              <a:t>HRM:s</a:t>
            </a:r>
            <a:r>
              <a:rPr lang="sv-SE" sz="1750" dirty="0"/>
              <a:t> startsida. </a:t>
            </a:r>
          </a:p>
          <a:p>
            <a:r>
              <a:rPr lang="sv-SE" sz="1750" dirty="0"/>
              <a:t>Har du bytt bank? Anmäl ditt konto till Nordea på </a:t>
            </a:r>
            <a:r>
              <a:rPr lang="sv-SE" sz="1750" dirty="0">
                <a:hlinkClick r:id="rId2"/>
              </a:rPr>
              <a:t>www.nordea.se/anmalkonto</a:t>
            </a:r>
            <a:r>
              <a:rPr lang="sv-SE" sz="1750" dirty="0"/>
              <a:t> så får du pengarna insatta direkt på kontot. </a:t>
            </a:r>
          </a:p>
          <a:p>
            <a:r>
              <a:rPr lang="sv-SE" sz="1750" dirty="0"/>
              <a:t>Behöver du hjälp i </a:t>
            </a:r>
            <a:r>
              <a:rPr lang="sv-SE" sz="1750" dirty="0" err="1"/>
              <a:t>löneärenden</a:t>
            </a:r>
            <a:r>
              <a:rPr lang="sv-SE" sz="1750" dirty="0"/>
              <a:t> ring </a:t>
            </a:r>
            <a:r>
              <a:rPr lang="sv-SE" sz="1750" dirty="0" err="1"/>
              <a:t>löneservice</a:t>
            </a:r>
            <a:r>
              <a:rPr lang="sv-SE" sz="1750" dirty="0"/>
              <a:t> </a:t>
            </a:r>
            <a:r>
              <a:rPr lang="sv-SE" sz="1750" dirty="0" err="1"/>
              <a:t>telnr</a:t>
            </a:r>
            <a:r>
              <a:rPr lang="sv-SE" sz="1750" dirty="0"/>
              <a:t> 010-181 92 00 (knappval, via kanslistöd).</a:t>
            </a:r>
          </a:p>
          <a:p>
            <a:r>
              <a:rPr lang="sv-SE" sz="1750" dirty="0"/>
              <a:t>Behöver du support med </a:t>
            </a:r>
            <a:r>
              <a:rPr lang="sv-SE" sz="1750" dirty="0" err="1"/>
              <a:t>Flex</a:t>
            </a:r>
            <a:r>
              <a:rPr lang="sv-SE" sz="1750" dirty="0"/>
              <a:t> HRM i surfplattan? Kontakta Ulrika Erlandsdotter på 0611-254 11, </a:t>
            </a:r>
            <a:r>
              <a:rPr lang="sv-SE" sz="1750" dirty="0">
                <a:hlinkClick r:id="rId3"/>
              </a:rPr>
              <a:t>ulrika.erlandsdotter@svenskakyrkan.se</a:t>
            </a:r>
            <a:endParaRPr lang="sv-SE" sz="1750" dirty="0"/>
          </a:p>
          <a:p>
            <a:endParaRPr lang="sv-SE" sz="1800" dirty="0"/>
          </a:p>
        </p:txBody>
      </p:sp>
      <p:sp>
        <p:nvSpPr>
          <p:cNvPr id="4" name="textruta 3"/>
          <p:cNvSpPr txBox="1"/>
          <p:nvPr/>
        </p:nvSpPr>
        <p:spPr>
          <a:xfrm>
            <a:off x="9646337" y="491706"/>
            <a:ext cx="1707463" cy="830997"/>
          </a:xfrm>
          <a:prstGeom prst="rect">
            <a:avLst/>
          </a:prstGeom>
          <a:noFill/>
          <a:ln w="12700">
            <a:solidFill>
              <a:schemeClr val="tx1"/>
            </a:solidFill>
          </a:ln>
        </p:spPr>
        <p:txBody>
          <a:bodyPr wrap="square" rtlCol="0">
            <a:spAutoFit/>
          </a:bodyPr>
          <a:lstStyle/>
          <a:p>
            <a:r>
              <a:rPr lang="sv-SE" sz="1200" dirty="0"/>
              <a:t>Härnösands stift</a:t>
            </a:r>
          </a:p>
          <a:p>
            <a:r>
              <a:rPr lang="sv-SE" sz="1200" dirty="0"/>
              <a:t>HR-ansvarig</a:t>
            </a:r>
          </a:p>
          <a:p>
            <a:r>
              <a:rPr lang="sv-SE" sz="1200" dirty="0"/>
              <a:t>Box 94</a:t>
            </a:r>
          </a:p>
          <a:p>
            <a:r>
              <a:rPr lang="sv-SE" sz="1200" dirty="0"/>
              <a:t>871 22  HÄRNÖSAND</a:t>
            </a:r>
          </a:p>
        </p:txBody>
      </p:sp>
    </p:spTree>
    <p:extLst>
      <p:ext uri="{BB962C8B-B14F-4D97-AF65-F5344CB8AC3E}">
        <p14:creationId xmlns:p14="http://schemas.microsoft.com/office/powerpoint/2010/main" val="82295833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a:t>Läs mer</a:t>
            </a:r>
          </a:p>
        </p:txBody>
      </p:sp>
      <p:sp>
        <p:nvSpPr>
          <p:cNvPr id="3" name="Platshållare för innehåll 2"/>
          <p:cNvSpPr>
            <a:spLocks noGrp="1"/>
          </p:cNvSpPr>
          <p:nvPr>
            <p:ph idx="1"/>
          </p:nvPr>
        </p:nvSpPr>
        <p:spPr/>
        <p:txBody>
          <a:bodyPr>
            <a:normAutofit/>
          </a:bodyPr>
          <a:lstStyle/>
          <a:p>
            <a:r>
              <a:rPr lang="sv-SE" dirty="0"/>
              <a:t>Se även dokumentet ”HRM mobil manual” för instruktion om hur du rapporterar i </a:t>
            </a:r>
            <a:br>
              <a:rPr lang="sv-SE" dirty="0"/>
            </a:br>
            <a:r>
              <a:rPr lang="sv-SE" dirty="0" err="1"/>
              <a:t>appen</a:t>
            </a:r>
            <a:r>
              <a:rPr lang="sv-SE" dirty="0"/>
              <a:t> HRM Mobile. </a:t>
            </a:r>
          </a:p>
          <a:p>
            <a:pPr marL="0" indent="0">
              <a:buNone/>
            </a:pPr>
            <a:endParaRPr lang="sv-SE" dirty="0"/>
          </a:p>
          <a:p>
            <a:r>
              <a:rPr lang="sv-SE" dirty="0"/>
              <a:t>Reglemente för arvoden och ersättningar till förtroendevalda </a:t>
            </a:r>
            <a:br>
              <a:rPr lang="sv-SE" dirty="0"/>
            </a:br>
            <a:r>
              <a:rPr lang="sv-SE" dirty="0"/>
              <a:t>med flera vid Härnösands stift – Dnr SS 2018-27 1.1</a:t>
            </a:r>
          </a:p>
          <a:p>
            <a:r>
              <a:rPr lang="sv-SE" dirty="0"/>
              <a:t>Representationspolicy för Härnösands stift - Dnr 201/2017/338/S </a:t>
            </a:r>
          </a:p>
          <a:p>
            <a:r>
              <a:rPr lang="sv-SE" dirty="0"/>
              <a:t>Riktlinjer – representation, gåvor och vissa personalvårdsförmåner (se utdrag nästa sida)</a:t>
            </a:r>
          </a:p>
          <a:p>
            <a:r>
              <a:rPr lang="sv-SE" dirty="0"/>
              <a:t>Svenska kyrkans avtal 17</a:t>
            </a:r>
          </a:p>
          <a:p>
            <a:endParaRPr lang="sv-SE" dirty="0"/>
          </a:p>
          <a:p>
            <a:endParaRPr lang="sv-SE" dirty="0"/>
          </a:p>
        </p:txBody>
      </p:sp>
    </p:spTree>
    <p:extLst>
      <p:ext uri="{BB962C8B-B14F-4D97-AF65-F5344CB8AC3E}">
        <p14:creationId xmlns:p14="http://schemas.microsoft.com/office/powerpoint/2010/main" val="190363692"/>
      </p:ext>
    </p:extLst>
  </p:cSld>
  <p:clrMapOvr>
    <a:masterClrMapping/>
  </p:clrMapOvr>
</p:sld>
</file>

<file path=ppt/theme/theme1.xml><?xml version="1.0" encoding="utf-8"?>
<a:theme xmlns:a="http://schemas.openxmlformats.org/drawingml/2006/main" name="Svenska kyrkan 2017">
  <a:themeElements>
    <a:clrScheme name="Svenska kyrkan Lila">
      <a:dk1>
        <a:srgbClr val="000000"/>
      </a:dk1>
      <a:lt1>
        <a:srgbClr val="FFFFFF"/>
      </a:lt1>
      <a:dk2>
        <a:srgbClr val="63387D"/>
      </a:dk2>
      <a:lt2>
        <a:srgbClr val="E7E6E6"/>
      </a:lt2>
      <a:accent1>
        <a:srgbClr val="63387D"/>
      </a:accent1>
      <a:accent2>
        <a:srgbClr val="9373A9"/>
      </a:accent2>
      <a:accent3>
        <a:srgbClr val="CAB5D9"/>
      </a:accent3>
      <a:accent4>
        <a:srgbClr val="301A46"/>
      </a:accent4>
      <a:accent5>
        <a:srgbClr val="919191"/>
      </a:accent5>
      <a:accent6>
        <a:srgbClr val="CCCCCC"/>
      </a:accent6>
      <a:hlink>
        <a:srgbClr val="63387D"/>
      </a:hlink>
      <a:folHlink>
        <a:srgbClr val="301A46"/>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3" id="{0B9D4E9B-0DD1-42CC-8AFE-459D78EAB066}" vid="{DEE43703-31A7-4E17-B1DB-66D6AA16F630}"/>
    </a:ext>
  </a:extLst>
</a:theme>
</file>

<file path=ppt/theme/theme2.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Svk lila</Template>
  <TotalTime>799</TotalTime>
  <Words>1099</Words>
  <Application>Microsoft Office PowerPoint</Application>
  <PresentationFormat>Bredbild</PresentationFormat>
  <Paragraphs>75</Paragraphs>
  <Slides>10</Slides>
  <Notes>1</Notes>
  <HiddenSlides>0</HiddenSlides>
  <MMClips>0</MMClips>
  <ScaleCrop>false</ScaleCrop>
  <HeadingPairs>
    <vt:vector size="6" baseType="variant">
      <vt:variant>
        <vt:lpstr>Använt teckensnitt</vt:lpstr>
      </vt:variant>
      <vt:variant>
        <vt:i4>3</vt:i4>
      </vt:variant>
      <vt:variant>
        <vt:lpstr>Tema</vt:lpstr>
      </vt:variant>
      <vt:variant>
        <vt:i4>1</vt:i4>
      </vt:variant>
      <vt:variant>
        <vt:lpstr>Bildrubriker</vt:lpstr>
      </vt:variant>
      <vt:variant>
        <vt:i4>10</vt:i4>
      </vt:variant>
    </vt:vector>
  </HeadingPairs>
  <TitlesOfParts>
    <vt:vector size="14" baseType="lpstr">
      <vt:lpstr>Arial</vt:lpstr>
      <vt:lpstr>Calibri</vt:lpstr>
      <vt:lpstr>Times New Roman</vt:lpstr>
      <vt:lpstr>Svenska kyrkan 2017</vt:lpstr>
      <vt:lpstr>Användarmanual  Flex HRM (webb)</vt:lpstr>
      <vt:lpstr>Vi bidrar till en hållbar kyrka</vt:lpstr>
      <vt:lpstr>PowerPoint-presentation</vt:lpstr>
      <vt:lpstr>Rapportera arvode</vt:lpstr>
      <vt:lpstr>Fyll i reseräkning när du kört bil </vt:lpstr>
      <vt:lpstr>forts resa med egen bil</vt:lpstr>
      <vt:lpstr>Traktamenten och övriga utlägg</vt:lpstr>
      <vt:lpstr>Kom ihåg-lista</vt:lpstr>
      <vt:lpstr>Läs mer</vt:lpstr>
      <vt:lpstr>Riktlinje för intern representation</vt:lpstr>
    </vt:vector>
  </TitlesOfParts>
  <Company>Svenska kyrkan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Användarmanual  Flex HRM</dc:title>
  <dc:creator>Christine Modig</dc:creator>
  <cp:lastModifiedBy>Christine Modig</cp:lastModifiedBy>
  <cp:revision>88</cp:revision>
  <cp:lastPrinted>2021-05-06T13:48:49Z</cp:lastPrinted>
  <dcterms:created xsi:type="dcterms:W3CDTF">2019-09-10T13:39:38Z</dcterms:created>
  <dcterms:modified xsi:type="dcterms:W3CDTF">2021-05-10T11:57:41Z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ab312f08-4471-4def-8412-0afd2913b0a1_Enabled">
    <vt:lpwstr>true</vt:lpwstr>
  </property>
  <property fmtid="{D5CDD505-2E9C-101B-9397-08002B2CF9AE}" pid="3" name="MSIP_Label_ab312f08-4471-4def-8412-0afd2913b0a1_SetDate">
    <vt:lpwstr>2021-05-06T13:16:34Z</vt:lpwstr>
  </property>
  <property fmtid="{D5CDD505-2E9C-101B-9397-08002B2CF9AE}" pid="4" name="MSIP_Label_ab312f08-4471-4def-8412-0afd2913b0a1_Method">
    <vt:lpwstr>Standard</vt:lpwstr>
  </property>
  <property fmtid="{D5CDD505-2E9C-101B-9397-08002B2CF9AE}" pid="5" name="MSIP_Label_ab312f08-4471-4def-8412-0afd2913b0a1_Name">
    <vt:lpwstr>Public</vt:lpwstr>
  </property>
  <property fmtid="{D5CDD505-2E9C-101B-9397-08002B2CF9AE}" pid="6" name="MSIP_Label_ab312f08-4471-4def-8412-0afd2913b0a1_SiteId">
    <vt:lpwstr>3619ea90-fa6e-40bf-aa11-2d4a18ad7689</vt:lpwstr>
  </property>
  <property fmtid="{D5CDD505-2E9C-101B-9397-08002B2CF9AE}" pid="7" name="MSIP_Label_ab312f08-4471-4def-8412-0afd2913b0a1_ActionId">
    <vt:lpwstr>7fb06a54-6cc3-41d9-9fa9-1372957da013</vt:lpwstr>
  </property>
  <property fmtid="{D5CDD505-2E9C-101B-9397-08002B2CF9AE}" pid="8" name="MSIP_Label_ab312f08-4471-4def-8412-0afd2913b0a1_ContentBits">
    <vt:lpwstr>0</vt:lpwstr>
  </property>
</Properties>
</file>