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numbering.xml" ContentType="application/vnd.openxmlformats-officedocument.wordprocessingml.numbering+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bookmarkStart w:id="0" w:name="_Hlk163625234" w:displacedByCustomXml="next"/>
    <w:bookmarkEnd w:id="0" w:displacedByCustomXml="next"/>
    <w:sdt>
      <w:sdtPr>
        <w:rPr>
          <w:rFonts w:ascii="Foundry Sterling OT3 Medium" w:hAnsi="Foundry Sterling OT3 Medium"/>
          <w:noProof/>
        </w:rPr>
        <w:id w:val="414904541"/>
        <w:docPartObj>
          <w:docPartGallery w:val="Cover Pages"/>
          <w:docPartUnique/>
        </w:docPartObj>
      </w:sdtPr>
      <w:sdtEndPr>
        <w:rPr>
          <w:noProof w:val="0"/>
        </w:rPr>
      </w:sdtEndPr>
      <w:sdtContent>
        <w:p w14:paraId="01AC6A80" w14:textId="754F27B1" w:rsidR="00FA48F9" w:rsidRDefault="0082329C" w:rsidP="009D3E7B">
          <w:pPr>
            <w:jc w:val="center"/>
            <w:rPr>
              <w:rFonts w:ascii="Foundry Sterling OT3 Medium" w:hAnsi="Foundry Sterling OT3 Medium"/>
              <w:noProof/>
            </w:rPr>
          </w:pPr>
          <w:r w:rsidRPr="00C73443">
            <w:rPr>
              <w:rFonts w:ascii="Foundry Sterling OT3 Medium" w:hAnsi="Foundry Sterling OT3 Medium"/>
              <w:noProof/>
              <w:lang w:eastAsia="en-US" w:bidi="th-TH"/>
            </w:rPr>
            <mc:AlternateContent>
              <mc:Choice Requires="wps">
                <w:drawing>
                  <wp:anchor distT="0" distB="0" distL="114300" distR="114300" simplePos="0" relativeHeight="251658240" behindDoc="0" locked="0" layoutInCell="1" allowOverlap="0" wp14:anchorId="1D848894" wp14:editId="4677822B">
                    <wp:simplePos x="0" y="0"/>
                    <wp:positionH relativeFrom="margin">
                      <wp:posOffset>-375235</wp:posOffset>
                    </wp:positionH>
                    <wp:positionV relativeFrom="margin">
                      <wp:posOffset>6049439</wp:posOffset>
                    </wp:positionV>
                    <wp:extent cx="6582033" cy="2413591"/>
                    <wp:effectExtent l="0" t="0" r="9525" b="6350"/>
                    <wp:wrapNone/>
                    <wp:docPr id="6" name="Textruta 6" descr="Title, Subtitle, and Abstract"/>
                    <wp:cNvGraphicFramePr/>
                    <a:graphic xmlns:a="http://schemas.openxmlformats.org/drawingml/2006/main">
                      <a:graphicData uri="http://schemas.microsoft.com/office/word/2010/wordprocessingShape">
                        <wps:wsp>
                          <wps:cNvSpPr txBox="1"/>
                          <wps:spPr>
                            <a:xfrm>
                              <a:off x="0" y="0"/>
                              <a:ext cx="6582033" cy="2413591"/>
                            </a:xfrm>
                            <a:prstGeom prst="rect">
                              <a:avLst/>
                            </a:prstGeom>
                            <a:noFill/>
                            <a:ln w="6350">
                              <a:noFill/>
                            </a:ln>
                            <a:effectLst/>
                          </wps:spPr>
                          <wps:txbx>
                            <w:txbxContent>
                              <w:p w14:paraId="0CD66CCA" w14:textId="32D88D40" w:rsidR="00FA48F9" w:rsidRPr="00A15F0C" w:rsidRDefault="00BD6A42" w:rsidP="00D431C6">
                                <w:pPr>
                                  <w:pStyle w:val="Rubrik"/>
                                  <w:jc w:val="center"/>
                                  <w:rPr>
                                    <w:noProof/>
                                    <w:lang w:val="sv-SE"/>
                                  </w:rPr>
                                </w:pPr>
                                <w:sdt>
                                  <w:sdtPr>
                                    <w:rPr>
                                      <w:noProof/>
                                      <w:lang w:val="sv-SE"/>
                                    </w:rPr>
                                    <w:alias w:val="Rubrik"/>
                                    <w:tag w:val=""/>
                                    <w:id w:val="-1846625804"/>
                                    <w:placeholder>
                                      <w:docPart w:val="4395FD8A8C3D458EAE499EAB5A1B7CE7"/>
                                    </w:placeholder>
                                    <w:dataBinding w:prefixMappings="xmlns:ns0='http://purl.org/dc/elements/1.1/' xmlns:ns1='http://schemas.openxmlformats.org/package/2006/metadata/core-properties' " w:xpath="/ns1:coreProperties[1]/ns0:title[1]" w:storeItemID="{6C3C8BC8-F283-45AE-878A-BAB7291924A1}"/>
                                    <w:text w:multiLine="1"/>
                                  </w:sdtPr>
                                  <w:sdtEndPr/>
                                  <w:sdtContent>
                                    <w:r w:rsidR="002D2B52">
                                      <w:rPr>
                                        <w:noProof/>
                                        <w:lang w:val="sv-SE"/>
                                      </w:rPr>
                                      <w:t xml:space="preserve">verksamhetsberättelse och </w:t>
                                    </w:r>
                                    <w:r w:rsidR="002D2B52">
                                      <w:rPr>
                                        <w:noProof/>
                                        <w:lang w:val="sv-SE"/>
                                      </w:rPr>
                                      <w:br/>
                                      <w:t xml:space="preserve">ekonomisk uppföljning för kvistofta församling </w:t>
                                    </w:r>
                                    <w:r w:rsidR="002D2B52">
                                      <w:rPr>
                                        <w:noProof/>
                                        <w:lang w:val="sv-SE"/>
                                      </w:rPr>
                                      <w:br/>
                                      <w:t>2023</w:t>
                                    </w:r>
                                  </w:sdtContent>
                                </w:sdt>
                              </w:p>
                              <w:p w14:paraId="4FFB95BE" w14:textId="221A2AAD" w:rsidR="00FA48F9" w:rsidRPr="00A15F0C" w:rsidRDefault="00FA48F9" w:rsidP="00D431C6">
                                <w:pPr>
                                  <w:ind w:left="450"/>
                                  <w:jc w:val="center"/>
                                  <w:rPr>
                                    <w:noProof/>
                                    <w:lang w:val="sv-SE"/>
                                  </w:rPr>
                                </w:pPr>
                              </w:p>
                            </w:txbxContent>
                          </wps:txbx>
                          <wps:bodyPr rot="0" spcFirstLastPara="0" vertOverflow="overflow" horzOverflow="overflow" vert="horz" wrap="square" lIns="0" tIns="0" rIns="0" bIns="0" numCol="1" spcCol="0" rtlCol="0" fromWordArt="0" anchor="b" anchorCtr="0" forceAA="0" compatLnSpc="1">
                            <a:prstTxWarp prst="textNoShape">
                              <a:avLst/>
                            </a:prstTxWarp>
                            <a:noAutofit/>
                          </wps:bodyPr>
                        </wps:wsp>
                      </a:graphicData>
                    </a:graphic>
                    <wp14:sizeRelH relativeFrom="page">
                      <wp14:pctWidth>0</wp14:pctWidth>
                    </wp14:sizeRelH>
                    <wp14:sizeRelV relativeFrom="page">
                      <wp14:pctHeight>0</wp14:pctHeight>
                    </wp14:sizeRelV>
                  </wp:anchor>
                </w:drawing>
              </mc:Choice>
              <mc:Fallback>
                <w:pict>
                  <v:shapetype w14:anchorId="1D848894" id="_x0000_t202" coordsize="21600,21600" o:spt="202" path="m,l,21600r21600,l21600,xe">
                    <v:stroke joinstyle="miter"/>
                    <v:path gradientshapeok="t" o:connecttype="rect"/>
                  </v:shapetype>
                  <v:shape id="Textruta 6" o:spid="_x0000_s1026" type="#_x0000_t202" alt="Title, Subtitle, and Abstract" style="position:absolute;left:0;text-align:left;margin-left:-29.55pt;margin-top:476.35pt;width:518.25pt;height:190.05pt;z-index:251658240;visibility:visible;mso-wrap-style:square;mso-width-percent:0;mso-height-percent:0;mso-wrap-distance-left:9pt;mso-wrap-distance-top:0;mso-wrap-distance-right:9pt;mso-wrap-distance-bottom:0;mso-position-horizontal:absolute;mso-position-horizontal-relative:margin;mso-position-vertical:absolute;mso-position-vertical-relative:margin;mso-width-percent:0;mso-height-percent:0;mso-width-relative:page;mso-height-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sqT3JFQIAACsEAAAOAAAAZHJzL2Uyb0RvYy54bWysU11v2yAUfZ+0/4B4X+wkS9VacaqsVaZJ&#10;UVspnfpMMMSWgMuAxM5+/S7YTqZuT9Ne4MK93I9zDsv7TityEs43YEo6neSUCMOhasyhpN9fN59u&#10;KfGBmYopMKKkZ+Hp/erjh2VrCzGDGlQlHMEkxhetLWkdgi2yzPNaaOYnYIVBpwSnWcCjO2SVYy1m&#10;1yqb5flN1oKrrAMuvMfbx95JVym/lIKHZym9CESVFHsLaXVp3cc1Wy1ZcXDM1g0f2mD/0IVmjcGi&#10;l1SPLDBydM0fqXTDHXiQYcJBZyBlw0WaAaeZ5u+m2dXMijQLguPtBSb//9Lyp9POvjgSui/QIYER&#10;kNb6wuNlnKeTTscdOyXoRwjPF9hEFwjHy5vF7Syfzynh6Jt9ns4XdylPdn1unQ9fBWgSjZI65CXB&#10;xU5bH7Akho4hsZqBTaNU4kYZ0mKJ+SJPDy4efKFMjBWJ5SHNtfVohW7fDfPsoTrjmA56BXjLNw22&#10;smU+vDCHlONkKOPwjItUgCVhsCipwf38232MRybQS0mLEiqp/3FkTlCivhnkKOptNNxo7EfDHPUD&#10;oCqn+EEsTyY+cEGNpnSg31Dd61gFXcxwrFXS/Wg+hF7I+Du4WK9TEKrKsrA1O8tj6ghQBPa1e2PO&#10;DugHJO4JRnGx4h0JfWxPw/oYQDaJoQhojyLSFQ+oyETc8Hui5H8/p6jrH1/9AgAA//8DAFBLAwQU&#10;AAYACAAAACEA5rO+lOQAAAAMAQAADwAAAGRycy9kb3ducmV2LnhtbEyPy07DMBBF90j8gzVI7Frn&#10;QZomxKkQFUJIXdDyWDvJkESN7Sh2HuXrGVawHN2je89ku0V1bMLBtkYL8NceMNSlqVpdC3h/e1pt&#10;gVkndSU7o1HABS3s8uurTKaVmfURp5OrGZVom0oBjXN9yrktG1TSrk2PmrIvMyjp6BxqXg1ypnLV&#10;8cDzNlzJVtNCI3t8bLA8n0Yl4PW7+NgcPsfLvH/ZT0c8P4+RHwpxe7M83ANzuLg/GH71SR1ycirM&#10;qCvLOgGrKPEJFZBEQQyMiCSO74AVhIZhsAWeZ/z/E/kPAAAA//8DAFBLAQItABQABgAIAAAAIQC2&#10;gziS/gAAAOEBAAATAAAAAAAAAAAAAAAAAAAAAABbQ29udGVudF9UeXBlc10ueG1sUEsBAi0AFAAG&#10;AAgAAAAhADj9If/WAAAAlAEAAAsAAAAAAAAAAAAAAAAALwEAAF9yZWxzLy5yZWxzUEsBAi0AFAAG&#10;AAgAAAAhAGypPckVAgAAKwQAAA4AAAAAAAAAAAAAAAAALgIAAGRycy9lMm9Eb2MueG1sUEsBAi0A&#10;FAAGAAgAAAAhAOazvpTkAAAADAEAAA8AAAAAAAAAAAAAAAAAbwQAAGRycy9kb3ducmV2LnhtbFBL&#10;BQYAAAAABAAEAPMAAACABQAAAAA=&#10;" o:allowoverlap="f" filled="f" stroked="f" strokeweight=".5pt">
                    <v:textbox inset="0,0,0,0">
                      <w:txbxContent>
                        <w:p w14:paraId="0CD66CCA" w14:textId="32D88D40" w:rsidR="00FA48F9" w:rsidRPr="00A15F0C" w:rsidRDefault="00BD6A42" w:rsidP="00D431C6">
                          <w:pPr>
                            <w:pStyle w:val="Rubrik"/>
                            <w:jc w:val="center"/>
                            <w:rPr>
                              <w:noProof/>
                              <w:lang w:val="sv-SE"/>
                            </w:rPr>
                          </w:pPr>
                          <w:sdt>
                            <w:sdtPr>
                              <w:rPr>
                                <w:noProof/>
                                <w:lang w:val="sv-SE"/>
                              </w:rPr>
                              <w:alias w:val="Rubrik"/>
                              <w:tag w:val=""/>
                              <w:id w:val="-1846625804"/>
                              <w:placeholder>
                                <w:docPart w:val="4395FD8A8C3D458EAE499EAB5A1B7CE7"/>
                              </w:placeholder>
                              <w:dataBinding w:prefixMappings="xmlns:ns0='http://purl.org/dc/elements/1.1/' xmlns:ns1='http://schemas.openxmlformats.org/package/2006/metadata/core-properties' " w:xpath="/ns1:coreProperties[1]/ns0:title[1]" w:storeItemID="{6C3C8BC8-F283-45AE-878A-BAB7291924A1}"/>
                              <w:text w:multiLine="1"/>
                            </w:sdtPr>
                            <w:sdtEndPr/>
                            <w:sdtContent>
                              <w:r w:rsidR="002D2B52">
                                <w:rPr>
                                  <w:noProof/>
                                  <w:lang w:val="sv-SE"/>
                                </w:rPr>
                                <w:t xml:space="preserve">verksamhetsberättelse och </w:t>
                              </w:r>
                              <w:r w:rsidR="002D2B52">
                                <w:rPr>
                                  <w:noProof/>
                                  <w:lang w:val="sv-SE"/>
                                </w:rPr>
                                <w:br/>
                                <w:t xml:space="preserve">ekonomisk uppföljning för kvistofta församling </w:t>
                              </w:r>
                              <w:r w:rsidR="002D2B52">
                                <w:rPr>
                                  <w:noProof/>
                                  <w:lang w:val="sv-SE"/>
                                </w:rPr>
                                <w:br/>
                                <w:t>2023</w:t>
                              </w:r>
                            </w:sdtContent>
                          </w:sdt>
                        </w:p>
                        <w:p w14:paraId="4FFB95BE" w14:textId="221A2AAD" w:rsidR="00FA48F9" w:rsidRPr="00A15F0C" w:rsidRDefault="00FA48F9" w:rsidP="00D431C6">
                          <w:pPr>
                            <w:ind w:left="450"/>
                            <w:jc w:val="center"/>
                            <w:rPr>
                              <w:noProof/>
                              <w:lang w:val="sv-SE"/>
                            </w:rPr>
                          </w:pPr>
                        </w:p>
                      </w:txbxContent>
                    </v:textbox>
                    <w10:wrap anchorx="margin" anchory="margin"/>
                  </v:shape>
                </w:pict>
              </mc:Fallback>
            </mc:AlternateContent>
          </w:r>
          <w:r>
            <w:rPr>
              <w:rFonts w:ascii="Foundry Sterling OT3 Medium" w:hAnsi="Foundry Sterling OT3 Medium"/>
              <w:noProof/>
            </w:rPr>
            <w:drawing>
              <wp:inline distT="0" distB="0" distL="0" distR="0" wp14:anchorId="7D89EBDE" wp14:editId="6317E456">
                <wp:extent cx="5947853" cy="5990448"/>
                <wp:effectExtent l="0" t="0" r="0" b="0"/>
                <wp:docPr id="1179844016" name="Bildobjekt 2" descr="En bild som visar kollage, publik, personer, leksak&#10;&#10;Automatiskt genererad beskrivni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79844016" name="Bildobjekt 2" descr="En bild som visar kollage, publik, personer, leksak&#10;&#10;Automatiskt genererad beskrivning"/>
                        <pic:cNvPicPr/>
                      </pic:nvPicPr>
                      <pic:blipFill>
                        <a:blip r:embed="rId13" cstate="print">
                          <a:extLst>
                            <a:ext uri="{28A0092B-C50C-407E-A947-70E740481C1C}">
                              <a14:useLocalDpi xmlns:a14="http://schemas.microsoft.com/office/drawing/2010/main" val="0"/>
                            </a:ext>
                          </a:extLst>
                        </a:blip>
                        <a:stretch>
                          <a:fillRect/>
                        </a:stretch>
                      </pic:blipFill>
                      <pic:spPr>
                        <a:xfrm>
                          <a:off x="0" y="0"/>
                          <a:ext cx="5965029" cy="6007747"/>
                        </a:xfrm>
                        <a:prstGeom prst="rect">
                          <a:avLst/>
                        </a:prstGeom>
                      </pic:spPr>
                    </pic:pic>
                  </a:graphicData>
                </a:graphic>
              </wp:inline>
            </w:drawing>
          </w:r>
        </w:p>
        <w:p w14:paraId="370F0523" w14:textId="77777777" w:rsidR="0082329C" w:rsidRDefault="0082329C" w:rsidP="009D3E7B">
          <w:pPr>
            <w:jc w:val="center"/>
            <w:rPr>
              <w:rFonts w:ascii="Foundry Sterling OT3 Medium" w:hAnsi="Foundry Sterling OT3 Medium"/>
              <w:noProof/>
            </w:rPr>
          </w:pPr>
        </w:p>
        <w:p w14:paraId="2B38C715" w14:textId="77777777" w:rsidR="0082329C" w:rsidRDefault="0082329C" w:rsidP="009D3E7B">
          <w:pPr>
            <w:jc w:val="center"/>
            <w:rPr>
              <w:rFonts w:ascii="Foundry Sterling OT3 Medium" w:hAnsi="Foundry Sterling OT3 Medium"/>
              <w:noProof/>
            </w:rPr>
          </w:pPr>
        </w:p>
        <w:p w14:paraId="1EFDA0AC" w14:textId="77777777" w:rsidR="0082329C" w:rsidRDefault="0082329C" w:rsidP="009D3E7B">
          <w:pPr>
            <w:jc w:val="center"/>
            <w:rPr>
              <w:rFonts w:ascii="Foundry Sterling OT3 Medium" w:hAnsi="Foundry Sterling OT3 Medium"/>
              <w:noProof/>
            </w:rPr>
          </w:pPr>
        </w:p>
        <w:p w14:paraId="2286C27D" w14:textId="77777777" w:rsidR="0082329C" w:rsidRPr="00C73443" w:rsidRDefault="0082329C" w:rsidP="009D3E7B">
          <w:pPr>
            <w:jc w:val="center"/>
            <w:rPr>
              <w:rFonts w:ascii="Foundry Sterling OT3 Medium" w:hAnsi="Foundry Sterling OT3 Medium"/>
              <w:noProof/>
            </w:rPr>
          </w:pPr>
        </w:p>
        <w:p w14:paraId="4E7E671F" w14:textId="2E4B3204" w:rsidR="00FA48F9" w:rsidRPr="00C73443" w:rsidRDefault="00FA48F9" w:rsidP="00FA48F9">
          <w:pPr>
            <w:rPr>
              <w:rFonts w:ascii="Foundry Sterling OT3 Medium" w:hAnsi="Foundry Sterling OT3 Medium"/>
              <w:noProof/>
            </w:rPr>
          </w:pPr>
        </w:p>
        <w:p w14:paraId="6246FA10" w14:textId="604FED4A" w:rsidR="00FA48F9" w:rsidRPr="00C73443" w:rsidRDefault="00BD6A42" w:rsidP="00FA48F9">
          <w:pPr>
            <w:rPr>
              <w:rFonts w:ascii="Foundry Sterling OT3 Medium" w:hAnsi="Foundry Sterling OT3 Medium"/>
            </w:rPr>
          </w:pPr>
        </w:p>
      </w:sdtContent>
    </w:sdt>
    <w:p w14:paraId="3902F574" w14:textId="77777777" w:rsidR="00DE7D60" w:rsidRPr="00DE7D60" w:rsidRDefault="00DE7D60" w:rsidP="00DE7D60">
      <w:pPr>
        <w:rPr>
          <w:rFonts w:ascii="Foundry Sterling OT3 Medium" w:hAnsi="Foundry Sterling OT3 Medium"/>
        </w:rPr>
      </w:pPr>
    </w:p>
    <w:p w14:paraId="019D2C44" w14:textId="5BDEC000" w:rsidR="00DE7D60" w:rsidRPr="00C73443" w:rsidRDefault="00DE7D60" w:rsidP="0071180D">
      <w:pPr>
        <w:pStyle w:val="Tabellrubrik"/>
        <w:pBdr>
          <w:left w:val="single" w:sz="4" w:space="0" w:color="7E97AD" w:themeColor="accent1"/>
        </w:pBdr>
        <w:rPr>
          <w:rFonts w:ascii="Foundry Sterling OT3 Medium" w:hAnsi="Foundry Sterling OT3 Medium"/>
          <w:b/>
          <w:bCs/>
          <w:sz w:val="32"/>
          <w:szCs w:val="32"/>
          <w:lang w:val="sv-SE"/>
        </w:rPr>
      </w:pPr>
      <w:r w:rsidRPr="274A247D">
        <w:rPr>
          <w:rFonts w:ascii="Foundry Sterling OT3 Medium" w:hAnsi="Foundry Sterling OT3 Medium"/>
          <w:b/>
          <w:bCs/>
          <w:sz w:val="32"/>
          <w:szCs w:val="32"/>
          <w:lang w:val="sv-SE"/>
        </w:rPr>
        <w:lastRenderedPageBreak/>
        <w:t>innehållsfö</w:t>
      </w:r>
      <w:r w:rsidR="532F73DF" w:rsidRPr="274A247D">
        <w:rPr>
          <w:rFonts w:ascii="Foundry Sterling OT3 Medium" w:hAnsi="Foundry Sterling OT3 Medium"/>
          <w:b/>
          <w:bCs/>
          <w:sz w:val="32"/>
          <w:szCs w:val="32"/>
          <w:lang w:val="sv-SE"/>
        </w:rPr>
        <w:t>r</w:t>
      </w:r>
      <w:r w:rsidRPr="274A247D">
        <w:rPr>
          <w:rFonts w:ascii="Foundry Sterling OT3 Medium" w:hAnsi="Foundry Sterling OT3 Medium"/>
          <w:b/>
          <w:bCs/>
          <w:sz w:val="32"/>
          <w:szCs w:val="32"/>
          <w:lang w:val="sv-SE"/>
        </w:rPr>
        <w:t>teckning</w:t>
      </w:r>
    </w:p>
    <w:p w14:paraId="6F323DD7" w14:textId="77777777" w:rsidR="0063738C" w:rsidRDefault="0063738C">
      <w:pPr>
        <w:rPr>
          <w:rFonts w:ascii="Foundry Sterling OT3 Medium" w:hAnsi="Foundry Sterling OT3 Medium"/>
          <w:b/>
          <w:bCs/>
          <w:sz w:val="32"/>
          <w:szCs w:val="24"/>
          <w:lang w:val="sv-SE"/>
        </w:rPr>
      </w:pPr>
      <w:bookmarkStart w:id="1" w:name="_Toc163122335"/>
    </w:p>
    <w:tbl>
      <w:tblPr>
        <w:tblW w:w="6980" w:type="dxa"/>
        <w:tblCellMar>
          <w:left w:w="70" w:type="dxa"/>
          <w:right w:w="70" w:type="dxa"/>
        </w:tblCellMar>
        <w:tblLook w:val="04A0" w:firstRow="1" w:lastRow="0" w:firstColumn="1" w:lastColumn="0" w:noHBand="0" w:noVBand="1"/>
      </w:tblPr>
      <w:tblGrid>
        <w:gridCol w:w="6080"/>
        <w:gridCol w:w="900"/>
      </w:tblGrid>
      <w:tr w:rsidR="0063738C" w:rsidRPr="0063738C" w14:paraId="19FF77DC" w14:textId="77777777" w:rsidTr="0063738C">
        <w:trPr>
          <w:trHeight w:val="300"/>
        </w:trPr>
        <w:tc>
          <w:tcPr>
            <w:tcW w:w="6080" w:type="dxa"/>
            <w:tcBorders>
              <w:top w:val="nil"/>
              <w:left w:val="nil"/>
              <w:bottom w:val="nil"/>
              <w:right w:val="nil"/>
            </w:tcBorders>
            <w:shd w:val="clear" w:color="auto" w:fill="auto"/>
            <w:noWrap/>
            <w:vAlign w:val="center"/>
            <w:hideMark/>
          </w:tcPr>
          <w:p w14:paraId="54013EE4" w14:textId="77777777" w:rsidR="0063738C" w:rsidRPr="0063738C" w:rsidRDefault="0063738C" w:rsidP="0063738C">
            <w:pPr>
              <w:spacing w:before="0" w:after="0" w:line="240" w:lineRule="auto"/>
              <w:rPr>
                <w:rFonts w:ascii="Foundry Sterling OT3 Medium" w:eastAsia="Times New Roman" w:hAnsi="Foundry Sterling OT3 Medium" w:cs="Times New Roman"/>
                <w:color w:val="auto"/>
                <w:kern w:val="0"/>
                <w:sz w:val="24"/>
                <w:szCs w:val="24"/>
                <w:lang w:val="sv-SE" w:eastAsia="sv-SE"/>
              </w:rPr>
            </w:pPr>
            <w:r w:rsidRPr="0063738C">
              <w:rPr>
                <w:rFonts w:ascii="Foundry Sterling OT3 Medium" w:eastAsia="Times New Roman" w:hAnsi="Foundry Sterling OT3 Medium" w:cs="Times New Roman"/>
                <w:color w:val="auto"/>
                <w:kern w:val="0"/>
                <w:sz w:val="24"/>
                <w:szCs w:val="24"/>
                <w:lang w:val="sv-SE" w:eastAsia="sv-SE"/>
              </w:rPr>
              <w:t>Kyrkoherdens reflektioner</w:t>
            </w:r>
          </w:p>
        </w:tc>
        <w:tc>
          <w:tcPr>
            <w:tcW w:w="900" w:type="dxa"/>
            <w:tcBorders>
              <w:top w:val="nil"/>
              <w:left w:val="nil"/>
              <w:bottom w:val="nil"/>
              <w:right w:val="nil"/>
            </w:tcBorders>
            <w:shd w:val="clear" w:color="auto" w:fill="auto"/>
            <w:noWrap/>
            <w:vAlign w:val="center"/>
            <w:hideMark/>
          </w:tcPr>
          <w:p w14:paraId="4ED69ADA" w14:textId="77777777" w:rsidR="0063738C" w:rsidRPr="0063738C" w:rsidRDefault="0063738C" w:rsidP="0063738C">
            <w:pPr>
              <w:spacing w:before="0" w:after="0" w:line="240" w:lineRule="auto"/>
              <w:jc w:val="right"/>
              <w:rPr>
                <w:rFonts w:ascii="Foundry Sterling OT3 Medium" w:eastAsia="Times New Roman" w:hAnsi="Foundry Sterling OT3 Medium" w:cs="Times New Roman"/>
                <w:color w:val="auto"/>
                <w:kern w:val="0"/>
                <w:sz w:val="24"/>
                <w:szCs w:val="24"/>
                <w:lang w:val="sv-SE" w:eastAsia="sv-SE"/>
              </w:rPr>
            </w:pPr>
            <w:r w:rsidRPr="0063738C">
              <w:rPr>
                <w:rFonts w:ascii="Foundry Sterling OT3 Medium" w:eastAsia="Times New Roman" w:hAnsi="Foundry Sterling OT3 Medium" w:cs="Times New Roman"/>
                <w:color w:val="auto"/>
                <w:kern w:val="0"/>
                <w:sz w:val="24"/>
                <w:szCs w:val="24"/>
                <w:lang w:val="sv-SE" w:eastAsia="sv-SE"/>
              </w:rPr>
              <w:t>3</w:t>
            </w:r>
          </w:p>
        </w:tc>
      </w:tr>
      <w:tr w:rsidR="0063738C" w:rsidRPr="0063738C" w14:paraId="19DC0902" w14:textId="77777777" w:rsidTr="0063738C">
        <w:trPr>
          <w:trHeight w:val="300"/>
        </w:trPr>
        <w:tc>
          <w:tcPr>
            <w:tcW w:w="6080" w:type="dxa"/>
            <w:tcBorders>
              <w:top w:val="nil"/>
              <w:left w:val="nil"/>
              <w:bottom w:val="nil"/>
              <w:right w:val="nil"/>
            </w:tcBorders>
            <w:shd w:val="clear" w:color="auto" w:fill="auto"/>
            <w:noWrap/>
            <w:vAlign w:val="center"/>
            <w:hideMark/>
          </w:tcPr>
          <w:p w14:paraId="78A60484" w14:textId="77777777" w:rsidR="0063738C" w:rsidRPr="0063738C" w:rsidRDefault="0063738C" w:rsidP="0063738C">
            <w:pPr>
              <w:spacing w:before="0" w:after="0" w:line="240" w:lineRule="auto"/>
              <w:rPr>
                <w:rFonts w:ascii="Foundry Sterling OT3 Medium" w:eastAsia="Times New Roman" w:hAnsi="Foundry Sterling OT3 Medium" w:cs="Times New Roman"/>
                <w:color w:val="auto"/>
                <w:kern w:val="0"/>
                <w:sz w:val="24"/>
                <w:szCs w:val="24"/>
                <w:lang w:val="sv-SE" w:eastAsia="sv-SE"/>
              </w:rPr>
            </w:pPr>
            <w:r w:rsidRPr="0063738C">
              <w:rPr>
                <w:rFonts w:ascii="Foundry Sterling OT3 Medium" w:eastAsia="Times New Roman" w:hAnsi="Foundry Sterling OT3 Medium" w:cs="Times New Roman"/>
                <w:color w:val="auto"/>
                <w:kern w:val="0"/>
                <w:sz w:val="24"/>
                <w:szCs w:val="24"/>
                <w:lang w:val="sv-SE" w:eastAsia="sv-SE"/>
              </w:rPr>
              <w:t>Kyrkorådets ordförande har ordet</w:t>
            </w:r>
          </w:p>
        </w:tc>
        <w:tc>
          <w:tcPr>
            <w:tcW w:w="900" w:type="dxa"/>
            <w:tcBorders>
              <w:top w:val="nil"/>
              <w:left w:val="nil"/>
              <w:bottom w:val="nil"/>
              <w:right w:val="nil"/>
            </w:tcBorders>
            <w:shd w:val="clear" w:color="auto" w:fill="auto"/>
            <w:noWrap/>
            <w:vAlign w:val="center"/>
            <w:hideMark/>
          </w:tcPr>
          <w:p w14:paraId="140834BE" w14:textId="77777777" w:rsidR="0063738C" w:rsidRPr="0063738C" w:rsidRDefault="0063738C" w:rsidP="0063738C">
            <w:pPr>
              <w:spacing w:before="0" w:after="0" w:line="240" w:lineRule="auto"/>
              <w:jc w:val="right"/>
              <w:rPr>
                <w:rFonts w:ascii="Foundry Sterling OT3 Medium" w:eastAsia="Times New Roman" w:hAnsi="Foundry Sterling OT3 Medium" w:cs="Times New Roman"/>
                <w:color w:val="auto"/>
                <w:kern w:val="0"/>
                <w:sz w:val="24"/>
                <w:szCs w:val="24"/>
                <w:lang w:val="sv-SE" w:eastAsia="sv-SE"/>
              </w:rPr>
            </w:pPr>
            <w:r w:rsidRPr="0063738C">
              <w:rPr>
                <w:rFonts w:ascii="Foundry Sterling OT3 Medium" w:eastAsia="Times New Roman" w:hAnsi="Foundry Sterling OT3 Medium" w:cs="Times New Roman"/>
                <w:color w:val="auto"/>
                <w:kern w:val="0"/>
                <w:sz w:val="24"/>
                <w:szCs w:val="24"/>
                <w:lang w:val="sv-SE" w:eastAsia="sv-SE"/>
              </w:rPr>
              <w:t>4</w:t>
            </w:r>
          </w:p>
        </w:tc>
      </w:tr>
      <w:tr w:rsidR="0063738C" w:rsidRPr="0063738C" w14:paraId="140E39D4" w14:textId="77777777" w:rsidTr="0063738C">
        <w:trPr>
          <w:trHeight w:val="300"/>
        </w:trPr>
        <w:tc>
          <w:tcPr>
            <w:tcW w:w="6080" w:type="dxa"/>
            <w:tcBorders>
              <w:top w:val="nil"/>
              <w:left w:val="nil"/>
              <w:bottom w:val="nil"/>
              <w:right w:val="nil"/>
            </w:tcBorders>
            <w:shd w:val="clear" w:color="auto" w:fill="auto"/>
            <w:noWrap/>
            <w:vAlign w:val="center"/>
            <w:hideMark/>
          </w:tcPr>
          <w:p w14:paraId="29525D1B" w14:textId="77777777" w:rsidR="0063738C" w:rsidRPr="0063738C" w:rsidRDefault="0063738C" w:rsidP="0063738C">
            <w:pPr>
              <w:spacing w:before="0" w:after="0" w:line="240" w:lineRule="auto"/>
              <w:rPr>
                <w:rFonts w:ascii="Foundry Sterling OT3 Medium" w:eastAsia="Times New Roman" w:hAnsi="Foundry Sterling OT3 Medium" w:cs="Times New Roman"/>
                <w:color w:val="auto"/>
                <w:kern w:val="0"/>
                <w:sz w:val="24"/>
                <w:szCs w:val="24"/>
                <w:lang w:val="sv-SE" w:eastAsia="sv-SE"/>
              </w:rPr>
            </w:pPr>
            <w:r w:rsidRPr="0063738C">
              <w:rPr>
                <w:rFonts w:ascii="Foundry Sterling OT3 Medium" w:eastAsia="Times New Roman" w:hAnsi="Foundry Sterling OT3 Medium" w:cs="Times New Roman"/>
                <w:color w:val="auto"/>
                <w:kern w:val="0"/>
                <w:sz w:val="24"/>
                <w:szCs w:val="24"/>
                <w:lang w:val="sv-SE" w:eastAsia="sv-SE"/>
              </w:rPr>
              <w:t>Barnverksamhet, körer för barn</w:t>
            </w:r>
          </w:p>
        </w:tc>
        <w:tc>
          <w:tcPr>
            <w:tcW w:w="900" w:type="dxa"/>
            <w:tcBorders>
              <w:top w:val="nil"/>
              <w:left w:val="nil"/>
              <w:bottom w:val="nil"/>
              <w:right w:val="nil"/>
            </w:tcBorders>
            <w:shd w:val="clear" w:color="auto" w:fill="auto"/>
            <w:noWrap/>
            <w:vAlign w:val="center"/>
            <w:hideMark/>
          </w:tcPr>
          <w:p w14:paraId="57CAA44E" w14:textId="77777777" w:rsidR="0063738C" w:rsidRPr="0063738C" w:rsidRDefault="0063738C" w:rsidP="0063738C">
            <w:pPr>
              <w:spacing w:before="0" w:after="0" w:line="240" w:lineRule="auto"/>
              <w:jc w:val="right"/>
              <w:rPr>
                <w:rFonts w:ascii="Foundry Sterling OT3 Medium" w:eastAsia="Times New Roman" w:hAnsi="Foundry Sterling OT3 Medium" w:cs="Times New Roman"/>
                <w:color w:val="auto"/>
                <w:kern w:val="0"/>
                <w:sz w:val="24"/>
                <w:szCs w:val="24"/>
                <w:lang w:val="sv-SE" w:eastAsia="sv-SE"/>
              </w:rPr>
            </w:pPr>
            <w:r w:rsidRPr="0063738C">
              <w:rPr>
                <w:rFonts w:ascii="Foundry Sterling OT3 Medium" w:eastAsia="Times New Roman" w:hAnsi="Foundry Sterling OT3 Medium" w:cs="Times New Roman"/>
                <w:color w:val="auto"/>
                <w:kern w:val="0"/>
                <w:sz w:val="24"/>
                <w:szCs w:val="24"/>
                <w:lang w:val="sv-SE" w:eastAsia="sv-SE"/>
              </w:rPr>
              <w:t>5</w:t>
            </w:r>
          </w:p>
        </w:tc>
      </w:tr>
      <w:tr w:rsidR="0063738C" w:rsidRPr="0063738C" w14:paraId="7E1D954C" w14:textId="77777777" w:rsidTr="0063738C">
        <w:trPr>
          <w:trHeight w:val="300"/>
        </w:trPr>
        <w:tc>
          <w:tcPr>
            <w:tcW w:w="6080" w:type="dxa"/>
            <w:tcBorders>
              <w:top w:val="nil"/>
              <w:left w:val="nil"/>
              <w:bottom w:val="nil"/>
              <w:right w:val="nil"/>
            </w:tcBorders>
            <w:shd w:val="clear" w:color="auto" w:fill="auto"/>
            <w:noWrap/>
            <w:vAlign w:val="center"/>
            <w:hideMark/>
          </w:tcPr>
          <w:p w14:paraId="00CD264D" w14:textId="77777777" w:rsidR="0063738C" w:rsidRPr="0063738C" w:rsidRDefault="0063738C" w:rsidP="0063738C">
            <w:pPr>
              <w:spacing w:before="0" w:after="0" w:line="240" w:lineRule="auto"/>
              <w:rPr>
                <w:rFonts w:ascii="Foundry Sterling OT3 Medium" w:eastAsia="Times New Roman" w:hAnsi="Foundry Sterling OT3 Medium" w:cs="Times New Roman"/>
                <w:color w:val="auto"/>
                <w:kern w:val="0"/>
                <w:sz w:val="24"/>
                <w:szCs w:val="24"/>
                <w:lang w:val="sv-SE" w:eastAsia="sv-SE"/>
              </w:rPr>
            </w:pPr>
            <w:r w:rsidRPr="0063738C">
              <w:rPr>
                <w:rFonts w:ascii="Foundry Sterling OT3 Medium" w:eastAsia="Times New Roman" w:hAnsi="Foundry Sterling OT3 Medium" w:cs="Times New Roman"/>
                <w:color w:val="auto"/>
                <w:kern w:val="0"/>
                <w:sz w:val="24"/>
                <w:szCs w:val="24"/>
                <w:lang w:val="sv-SE" w:eastAsia="sv-SE"/>
              </w:rPr>
              <w:t>Övrig barnverksamhet</w:t>
            </w:r>
          </w:p>
        </w:tc>
        <w:tc>
          <w:tcPr>
            <w:tcW w:w="900" w:type="dxa"/>
            <w:tcBorders>
              <w:top w:val="nil"/>
              <w:left w:val="nil"/>
              <w:bottom w:val="nil"/>
              <w:right w:val="nil"/>
            </w:tcBorders>
            <w:shd w:val="clear" w:color="auto" w:fill="auto"/>
            <w:noWrap/>
            <w:vAlign w:val="center"/>
            <w:hideMark/>
          </w:tcPr>
          <w:p w14:paraId="594318DC" w14:textId="77777777" w:rsidR="0063738C" w:rsidRPr="0063738C" w:rsidRDefault="0063738C" w:rsidP="0063738C">
            <w:pPr>
              <w:spacing w:before="0" w:after="0" w:line="240" w:lineRule="auto"/>
              <w:jc w:val="right"/>
              <w:rPr>
                <w:rFonts w:ascii="Foundry Sterling OT3 Medium" w:eastAsia="Times New Roman" w:hAnsi="Foundry Sterling OT3 Medium" w:cs="Times New Roman"/>
                <w:color w:val="auto"/>
                <w:kern w:val="0"/>
                <w:sz w:val="24"/>
                <w:szCs w:val="24"/>
                <w:lang w:val="sv-SE" w:eastAsia="sv-SE"/>
              </w:rPr>
            </w:pPr>
            <w:r w:rsidRPr="0063738C">
              <w:rPr>
                <w:rFonts w:ascii="Foundry Sterling OT3 Medium" w:eastAsia="Times New Roman" w:hAnsi="Foundry Sterling OT3 Medium" w:cs="Times New Roman"/>
                <w:color w:val="auto"/>
                <w:kern w:val="0"/>
                <w:sz w:val="24"/>
                <w:szCs w:val="24"/>
                <w:lang w:val="sv-SE" w:eastAsia="sv-SE"/>
              </w:rPr>
              <w:t>7</w:t>
            </w:r>
          </w:p>
        </w:tc>
      </w:tr>
      <w:tr w:rsidR="0063738C" w:rsidRPr="0063738C" w14:paraId="741AACC6" w14:textId="77777777" w:rsidTr="0063738C">
        <w:trPr>
          <w:trHeight w:val="300"/>
        </w:trPr>
        <w:tc>
          <w:tcPr>
            <w:tcW w:w="6080" w:type="dxa"/>
            <w:tcBorders>
              <w:top w:val="nil"/>
              <w:left w:val="nil"/>
              <w:bottom w:val="nil"/>
              <w:right w:val="nil"/>
            </w:tcBorders>
            <w:shd w:val="clear" w:color="auto" w:fill="auto"/>
            <w:noWrap/>
            <w:vAlign w:val="center"/>
            <w:hideMark/>
          </w:tcPr>
          <w:p w14:paraId="4FF5870F" w14:textId="77777777" w:rsidR="0063738C" w:rsidRPr="0063738C" w:rsidRDefault="0063738C" w:rsidP="0063738C">
            <w:pPr>
              <w:spacing w:before="0" w:after="0" w:line="240" w:lineRule="auto"/>
              <w:rPr>
                <w:rFonts w:ascii="Foundry Sterling OT3 Medium" w:eastAsia="Times New Roman" w:hAnsi="Foundry Sterling OT3 Medium" w:cs="Times New Roman"/>
                <w:color w:val="auto"/>
                <w:kern w:val="0"/>
                <w:sz w:val="24"/>
                <w:szCs w:val="24"/>
                <w:lang w:val="sv-SE" w:eastAsia="sv-SE"/>
              </w:rPr>
            </w:pPr>
            <w:r w:rsidRPr="0063738C">
              <w:rPr>
                <w:rFonts w:ascii="Foundry Sterling OT3 Medium" w:eastAsia="Times New Roman" w:hAnsi="Foundry Sterling OT3 Medium" w:cs="Times New Roman"/>
                <w:color w:val="auto"/>
                <w:kern w:val="0"/>
                <w:sz w:val="24"/>
                <w:szCs w:val="24"/>
                <w:lang w:val="sv-SE" w:eastAsia="sv-SE"/>
              </w:rPr>
              <w:t>Ungdomsverksamhet</w:t>
            </w:r>
          </w:p>
        </w:tc>
        <w:tc>
          <w:tcPr>
            <w:tcW w:w="900" w:type="dxa"/>
            <w:tcBorders>
              <w:top w:val="nil"/>
              <w:left w:val="nil"/>
              <w:bottom w:val="nil"/>
              <w:right w:val="nil"/>
            </w:tcBorders>
            <w:shd w:val="clear" w:color="auto" w:fill="auto"/>
            <w:noWrap/>
            <w:vAlign w:val="center"/>
            <w:hideMark/>
          </w:tcPr>
          <w:p w14:paraId="194B2D6F" w14:textId="77777777" w:rsidR="0063738C" w:rsidRPr="0063738C" w:rsidRDefault="0063738C" w:rsidP="0063738C">
            <w:pPr>
              <w:spacing w:before="0" w:after="0" w:line="240" w:lineRule="auto"/>
              <w:jc w:val="right"/>
              <w:rPr>
                <w:rFonts w:ascii="Foundry Sterling OT3 Medium" w:eastAsia="Times New Roman" w:hAnsi="Foundry Sterling OT3 Medium" w:cs="Times New Roman"/>
                <w:color w:val="auto"/>
                <w:kern w:val="0"/>
                <w:sz w:val="24"/>
                <w:szCs w:val="24"/>
                <w:lang w:val="sv-SE" w:eastAsia="sv-SE"/>
              </w:rPr>
            </w:pPr>
            <w:r w:rsidRPr="0063738C">
              <w:rPr>
                <w:rFonts w:ascii="Foundry Sterling OT3 Medium" w:eastAsia="Times New Roman" w:hAnsi="Foundry Sterling OT3 Medium" w:cs="Times New Roman"/>
                <w:color w:val="auto"/>
                <w:kern w:val="0"/>
                <w:sz w:val="24"/>
                <w:szCs w:val="24"/>
                <w:lang w:val="sv-SE" w:eastAsia="sv-SE"/>
              </w:rPr>
              <w:t>9</w:t>
            </w:r>
          </w:p>
        </w:tc>
      </w:tr>
      <w:tr w:rsidR="0063738C" w:rsidRPr="0063738C" w14:paraId="49303800" w14:textId="77777777" w:rsidTr="0063738C">
        <w:trPr>
          <w:trHeight w:val="300"/>
        </w:trPr>
        <w:tc>
          <w:tcPr>
            <w:tcW w:w="6080" w:type="dxa"/>
            <w:tcBorders>
              <w:top w:val="nil"/>
              <w:left w:val="nil"/>
              <w:bottom w:val="nil"/>
              <w:right w:val="nil"/>
            </w:tcBorders>
            <w:shd w:val="clear" w:color="auto" w:fill="auto"/>
            <w:noWrap/>
            <w:vAlign w:val="center"/>
            <w:hideMark/>
          </w:tcPr>
          <w:p w14:paraId="3E6323A3" w14:textId="77777777" w:rsidR="0063738C" w:rsidRPr="0063738C" w:rsidRDefault="0063738C" w:rsidP="0063738C">
            <w:pPr>
              <w:spacing w:before="0" w:after="0" w:line="240" w:lineRule="auto"/>
              <w:rPr>
                <w:rFonts w:ascii="Foundry Sterling OT3 Medium" w:eastAsia="Times New Roman" w:hAnsi="Foundry Sterling OT3 Medium" w:cs="Times New Roman"/>
                <w:color w:val="auto"/>
                <w:kern w:val="0"/>
                <w:sz w:val="24"/>
                <w:szCs w:val="24"/>
                <w:lang w:val="sv-SE" w:eastAsia="sv-SE"/>
              </w:rPr>
            </w:pPr>
            <w:r w:rsidRPr="0063738C">
              <w:rPr>
                <w:rFonts w:ascii="Foundry Sterling OT3 Medium" w:eastAsia="Times New Roman" w:hAnsi="Foundry Sterling OT3 Medium" w:cs="Times New Roman"/>
                <w:color w:val="auto"/>
                <w:kern w:val="0"/>
                <w:sz w:val="24"/>
                <w:szCs w:val="24"/>
                <w:lang w:val="sv-SE" w:eastAsia="sv-SE"/>
              </w:rPr>
              <w:t>Konfirmandverksamhet</w:t>
            </w:r>
          </w:p>
        </w:tc>
        <w:tc>
          <w:tcPr>
            <w:tcW w:w="900" w:type="dxa"/>
            <w:tcBorders>
              <w:top w:val="nil"/>
              <w:left w:val="nil"/>
              <w:bottom w:val="nil"/>
              <w:right w:val="nil"/>
            </w:tcBorders>
            <w:shd w:val="clear" w:color="auto" w:fill="auto"/>
            <w:noWrap/>
            <w:vAlign w:val="center"/>
            <w:hideMark/>
          </w:tcPr>
          <w:p w14:paraId="7C5AF9DB" w14:textId="77777777" w:rsidR="0063738C" w:rsidRPr="0063738C" w:rsidRDefault="0063738C" w:rsidP="0063738C">
            <w:pPr>
              <w:spacing w:before="0" w:after="0" w:line="240" w:lineRule="auto"/>
              <w:jc w:val="right"/>
              <w:rPr>
                <w:rFonts w:ascii="Foundry Sterling OT3 Medium" w:eastAsia="Times New Roman" w:hAnsi="Foundry Sterling OT3 Medium" w:cs="Times New Roman"/>
                <w:color w:val="auto"/>
                <w:kern w:val="0"/>
                <w:sz w:val="24"/>
                <w:szCs w:val="24"/>
                <w:lang w:val="sv-SE" w:eastAsia="sv-SE"/>
              </w:rPr>
            </w:pPr>
            <w:r w:rsidRPr="0063738C">
              <w:rPr>
                <w:rFonts w:ascii="Foundry Sterling OT3 Medium" w:eastAsia="Times New Roman" w:hAnsi="Foundry Sterling OT3 Medium" w:cs="Times New Roman"/>
                <w:color w:val="auto"/>
                <w:kern w:val="0"/>
                <w:sz w:val="24"/>
                <w:szCs w:val="24"/>
                <w:lang w:val="sv-SE" w:eastAsia="sv-SE"/>
              </w:rPr>
              <w:t>10</w:t>
            </w:r>
          </w:p>
        </w:tc>
      </w:tr>
      <w:tr w:rsidR="0063738C" w:rsidRPr="0063738C" w14:paraId="44F3113F" w14:textId="77777777" w:rsidTr="0063738C">
        <w:trPr>
          <w:trHeight w:val="300"/>
        </w:trPr>
        <w:tc>
          <w:tcPr>
            <w:tcW w:w="6080" w:type="dxa"/>
            <w:tcBorders>
              <w:top w:val="nil"/>
              <w:left w:val="nil"/>
              <w:bottom w:val="nil"/>
              <w:right w:val="nil"/>
            </w:tcBorders>
            <w:shd w:val="clear" w:color="auto" w:fill="auto"/>
            <w:noWrap/>
            <w:vAlign w:val="center"/>
            <w:hideMark/>
          </w:tcPr>
          <w:p w14:paraId="59E13223" w14:textId="77777777" w:rsidR="0063738C" w:rsidRPr="0063738C" w:rsidRDefault="0063738C" w:rsidP="0063738C">
            <w:pPr>
              <w:spacing w:before="0" w:after="0" w:line="240" w:lineRule="auto"/>
              <w:rPr>
                <w:rFonts w:ascii="Foundry Sterling OT3 Medium" w:eastAsia="Times New Roman" w:hAnsi="Foundry Sterling OT3 Medium" w:cs="Times New Roman"/>
                <w:color w:val="auto"/>
                <w:kern w:val="0"/>
                <w:sz w:val="24"/>
                <w:szCs w:val="24"/>
                <w:lang w:val="sv-SE" w:eastAsia="sv-SE"/>
              </w:rPr>
            </w:pPr>
            <w:r w:rsidRPr="0063738C">
              <w:rPr>
                <w:rFonts w:ascii="Foundry Sterling OT3 Medium" w:eastAsia="Times New Roman" w:hAnsi="Foundry Sterling OT3 Medium" w:cs="Times New Roman"/>
                <w:color w:val="auto"/>
                <w:kern w:val="0"/>
                <w:sz w:val="24"/>
                <w:szCs w:val="24"/>
                <w:lang w:val="sv-SE" w:eastAsia="sv-SE"/>
              </w:rPr>
              <w:t>Diakonal verksamhet för barn</w:t>
            </w:r>
          </w:p>
        </w:tc>
        <w:tc>
          <w:tcPr>
            <w:tcW w:w="900" w:type="dxa"/>
            <w:tcBorders>
              <w:top w:val="nil"/>
              <w:left w:val="nil"/>
              <w:bottom w:val="nil"/>
              <w:right w:val="nil"/>
            </w:tcBorders>
            <w:shd w:val="clear" w:color="auto" w:fill="auto"/>
            <w:noWrap/>
            <w:vAlign w:val="center"/>
            <w:hideMark/>
          </w:tcPr>
          <w:p w14:paraId="2F4D5643" w14:textId="77777777" w:rsidR="0063738C" w:rsidRPr="0063738C" w:rsidRDefault="0063738C" w:rsidP="0063738C">
            <w:pPr>
              <w:spacing w:before="0" w:after="0" w:line="240" w:lineRule="auto"/>
              <w:jc w:val="right"/>
              <w:rPr>
                <w:rFonts w:ascii="Foundry Sterling OT3 Medium" w:eastAsia="Times New Roman" w:hAnsi="Foundry Sterling OT3 Medium" w:cs="Times New Roman"/>
                <w:color w:val="auto"/>
                <w:kern w:val="0"/>
                <w:sz w:val="24"/>
                <w:szCs w:val="24"/>
                <w:lang w:val="sv-SE" w:eastAsia="sv-SE"/>
              </w:rPr>
            </w:pPr>
            <w:r w:rsidRPr="0063738C">
              <w:rPr>
                <w:rFonts w:ascii="Foundry Sterling OT3 Medium" w:eastAsia="Times New Roman" w:hAnsi="Foundry Sterling OT3 Medium" w:cs="Times New Roman"/>
                <w:color w:val="auto"/>
                <w:kern w:val="0"/>
                <w:sz w:val="24"/>
                <w:szCs w:val="24"/>
                <w:lang w:val="sv-SE" w:eastAsia="sv-SE"/>
              </w:rPr>
              <w:t>12</w:t>
            </w:r>
          </w:p>
        </w:tc>
      </w:tr>
      <w:tr w:rsidR="0063738C" w:rsidRPr="0063738C" w14:paraId="0C2C08AD" w14:textId="77777777" w:rsidTr="0063738C">
        <w:trPr>
          <w:trHeight w:val="300"/>
        </w:trPr>
        <w:tc>
          <w:tcPr>
            <w:tcW w:w="6080" w:type="dxa"/>
            <w:tcBorders>
              <w:top w:val="nil"/>
              <w:left w:val="nil"/>
              <w:bottom w:val="nil"/>
              <w:right w:val="nil"/>
            </w:tcBorders>
            <w:shd w:val="clear" w:color="auto" w:fill="auto"/>
            <w:noWrap/>
            <w:vAlign w:val="center"/>
            <w:hideMark/>
          </w:tcPr>
          <w:p w14:paraId="3BE96D9C" w14:textId="77777777" w:rsidR="0063738C" w:rsidRPr="0063738C" w:rsidRDefault="0063738C" w:rsidP="0063738C">
            <w:pPr>
              <w:spacing w:before="0" w:after="0" w:line="240" w:lineRule="auto"/>
              <w:rPr>
                <w:rFonts w:ascii="Foundry Sterling OT3 Medium" w:eastAsia="Times New Roman" w:hAnsi="Foundry Sterling OT3 Medium" w:cs="Times New Roman"/>
                <w:color w:val="auto"/>
                <w:kern w:val="0"/>
                <w:sz w:val="24"/>
                <w:szCs w:val="24"/>
                <w:lang w:val="sv-SE" w:eastAsia="sv-SE"/>
              </w:rPr>
            </w:pPr>
            <w:r w:rsidRPr="0063738C">
              <w:rPr>
                <w:rFonts w:ascii="Foundry Sterling OT3 Medium" w:eastAsia="Times New Roman" w:hAnsi="Foundry Sterling OT3 Medium" w:cs="Times New Roman"/>
                <w:color w:val="auto"/>
                <w:kern w:val="0"/>
                <w:sz w:val="24"/>
                <w:szCs w:val="24"/>
                <w:lang w:val="sv-SE" w:eastAsia="sv-SE"/>
              </w:rPr>
              <w:t>Diakonal verksamhet för vuxna</w:t>
            </w:r>
          </w:p>
        </w:tc>
        <w:tc>
          <w:tcPr>
            <w:tcW w:w="900" w:type="dxa"/>
            <w:tcBorders>
              <w:top w:val="nil"/>
              <w:left w:val="nil"/>
              <w:bottom w:val="nil"/>
              <w:right w:val="nil"/>
            </w:tcBorders>
            <w:shd w:val="clear" w:color="auto" w:fill="auto"/>
            <w:noWrap/>
            <w:vAlign w:val="center"/>
            <w:hideMark/>
          </w:tcPr>
          <w:p w14:paraId="051EDDB4" w14:textId="77777777" w:rsidR="0063738C" w:rsidRPr="0063738C" w:rsidRDefault="0063738C" w:rsidP="0063738C">
            <w:pPr>
              <w:spacing w:before="0" w:after="0" w:line="240" w:lineRule="auto"/>
              <w:jc w:val="right"/>
              <w:rPr>
                <w:rFonts w:ascii="Foundry Sterling OT3 Medium" w:eastAsia="Times New Roman" w:hAnsi="Foundry Sterling OT3 Medium" w:cs="Times New Roman"/>
                <w:color w:val="auto"/>
                <w:kern w:val="0"/>
                <w:sz w:val="24"/>
                <w:szCs w:val="24"/>
                <w:lang w:val="sv-SE" w:eastAsia="sv-SE"/>
              </w:rPr>
            </w:pPr>
            <w:r w:rsidRPr="0063738C">
              <w:rPr>
                <w:rFonts w:ascii="Foundry Sterling OT3 Medium" w:eastAsia="Times New Roman" w:hAnsi="Foundry Sterling OT3 Medium" w:cs="Times New Roman"/>
                <w:color w:val="auto"/>
                <w:kern w:val="0"/>
                <w:sz w:val="24"/>
                <w:szCs w:val="24"/>
                <w:lang w:val="sv-SE" w:eastAsia="sv-SE"/>
              </w:rPr>
              <w:t>13</w:t>
            </w:r>
          </w:p>
        </w:tc>
      </w:tr>
      <w:tr w:rsidR="0063738C" w:rsidRPr="0063738C" w14:paraId="34EB1BD5" w14:textId="77777777" w:rsidTr="0063738C">
        <w:trPr>
          <w:trHeight w:val="300"/>
        </w:trPr>
        <w:tc>
          <w:tcPr>
            <w:tcW w:w="6080" w:type="dxa"/>
            <w:tcBorders>
              <w:top w:val="nil"/>
              <w:left w:val="nil"/>
              <w:bottom w:val="nil"/>
              <w:right w:val="nil"/>
            </w:tcBorders>
            <w:shd w:val="clear" w:color="auto" w:fill="auto"/>
            <w:noWrap/>
            <w:vAlign w:val="center"/>
            <w:hideMark/>
          </w:tcPr>
          <w:p w14:paraId="105596DD" w14:textId="77777777" w:rsidR="0063738C" w:rsidRPr="0063738C" w:rsidRDefault="0063738C" w:rsidP="0063738C">
            <w:pPr>
              <w:spacing w:before="0" w:after="0" w:line="240" w:lineRule="auto"/>
              <w:rPr>
                <w:rFonts w:ascii="Foundry Sterling OT3 Medium" w:eastAsia="Times New Roman" w:hAnsi="Foundry Sterling OT3 Medium" w:cs="Times New Roman"/>
                <w:color w:val="auto"/>
                <w:kern w:val="0"/>
                <w:sz w:val="24"/>
                <w:szCs w:val="24"/>
                <w:lang w:val="sv-SE" w:eastAsia="sv-SE"/>
              </w:rPr>
            </w:pPr>
            <w:r w:rsidRPr="0063738C">
              <w:rPr>
                <w:rFonts w:ascii="Foundry Sterling OT3 Medium" w:eastAsia="Times New Roman" w:hAnsi="Foundry Sterling OT3 Medium" w:cs="Times New Roman"/>
                <w:color w:val="auto"/>
                <w:kern w:val="0"/>
                <w:sz w:val="24"/>
                <w:szCs w:val="24"/>
                <w:lang w:val="sv-SE" w:eastAsia="sv-SE"/>
              </w:rPr>
              <w:t>Vuxenverksamhet: Kyrkomusik, körer för vuxna</w:t>
            </w:r>
          </w:p>
        </w:tc>
        <w:tc>
          <w:tcPr>
            <w:tcW w:w="900" w:type="dxa"/>
            <w:tcBorders>
              <w:top w:val="nil"/>
              <w:left w:val="nil"/>
              <w:bottom w:val="nil"/>
              <w:right w:val="nil"/>
            </w:tcBorders>
            <w:shd w:val="clear" w:color="auto" w:fill="auto"/>
            <w:noWrap/>
            <w:vAlign w:val="center"/>
            <w:hideMark/>
          </w:tcPr>
          <w:p w14:paraId="3E8950BC" w14:textId="77777777" w:rsidR="0063738C" w:rsidRPr="0063738C" w:rsidRDefault="0063738C" w:rsidP="0063738C">
            <w:pPr>
              <w:spacing w:before="0" w:after="0" w:line="240" w:lineRule="auto"/>
              <w:jc w:val="right"/>
              <w:rPr>
                <w:rFonts w:ascii="Foundry Sterling OT3 Medium" w:eastAsia="Times New Roman" w:hAnsi="Foundry Sterling OT3 Medium" w:cs="Times New Roman"/>
                <w:color w:val="auto"/>
                <w:kern w:val="0"/>
                <w:sz w:val="24"/>
                <w:szCs w:val="24"/>
                <w:lang w:val="sv-SE" w:eastAsia="sv-SE"/>
              </w:rPr>
            </w:pPr>
            <w:r w:rsidRPr="0063738C">
              <w:rPr>
                <w:rFonts w:ascii="Foundry Sterling OT3 Medium" w:eastAsia="Times New Roman" w:hAnsi="Foundry Sterling OT3 Medium" w:cs="Times New Roman"/>
                <w:color w:val="auto"/>
                <w:kern w:val="0"/>
                <w:sz w:val="24"/>
                <w:szCs w:val="24"/>
                <w:lang w:val="sv-SE" w:eastAsia="sv-SE"/>
              </w:rPr>
              <w:t>16</w:t>
            </w:r>
          </w:p>
        </w:tc>
      </w:tr>
      <w:tr w:rsidR="0063738C" w:rsidRPr="0063738C" w14:paraId="6590D1B1" w14:textId="77777777" w:rsidTr="0063738C">
        <w:trPr>
          <w:trHeight w:val="300"/>
        </w:trPr>
        <w:tc>
          <w:tcPr>
            <w:tcW w:w="6080" w:type="dxa"/>
            <w:tcBorders>
              <w:top w:val="nil"/>
              <w:left w:val="nil"/>
              <w:bottom w:val="nil"/>
              <w:right w:val="nil"/>
            </w:tcBorders>
            <w:shd w:val="clear" w:color="auto" w:fill="auto"/>
            <w:noWrap/>
            <w:vAlign w:val="center"/>
            <w:hideMark/>
          </w:tcPr>
          <w:p w14:paraId="3A97848F" w14:textId="77777777" w:rsidR="0063738C" w:rsidRPr="0063738C" w:rsidRDefault="0063738C" w:rsidP="0063738C">
            <w:pPr>
              <w:spacing w:before="0" w:after="0" w:line="240" w:lineRule="auto"/>
              <w:rPr>
                <w:rFonts w:ascii="Foundry Sterling OT3 Medium" w:eastAsia="Times New Roman" w:hAnsi="Foundry Sterling OT3 Medium" w:cs="Times New Roman"/>
                <w:color w:val="auto"/>
                <w:kern w:val="0"/>
                <w:sz w:val="24"/>
                <w:szCs w:val="24"/>
                <w:lang w:val="sv-SE" w:eastAsia="sv-SE"/>
              </w:rPr>
            </w:pPr>
            <w:r w:rsidRPr="0063738C">
              <w:rPr>
                <w:rFonts w:ascii="Foundry Sterling OT3 Medium" w:eastAsia="Times New Roman" w:hAnsi="Foundry Sterling OT3 Medium" w:cs="Times New Roman"/>
                <w:color w:val="auto"/>
                <w:kern w:val="0"/>
                <w:sz w:val="24"/>
                <w:szCs w:val="24"/>
                <w:lang w:val="sv-SE" w:eastAsia="sv-SE"/>
              </w:rPr>
              <w:t>Övrig vuxenverksamhet</w:t>
            </w:r>
          </w:p>
        </w:tc>
        <w:tc>
          <w:tcPr>
            <w:tcW w:w="900" w:type="dxa"/>
            <w:tcBorders>
              <w:top w:val="nil"/>
              <w:left w:val="nil"/>
              <w:bottom w:val="nil"/>
              <w:right w:val="nil"/>
            </w:tcBorders>
            <w:shd w:val="clear" w:color="auto" w:fill="auto"/>
            <w:noWrap/>
            <w:vAlign w:val="center"/>
            <w:hideMark/>
          </w:tcPr>
          <w:p w14:paraId="61C5350B" w14:textId="77777777" w:rsidR="0063738C" w:rsidRPr="0063738C" w:rsidRDefault="0063738C" w:rsidP="0063738C">
            <w:pPr>
              <w:spacing w:before="0" w:after="0" w:line="240" w:lineRule="auto"/>
              <w:jc w:val="right"/>
              <w:rPr>
                <w:rFonts w:ascii="Foundry Sterling OT3 Medium" w:eastAsia="Times New Roman" w:hAnsi="Foundry Sterling OT3 Medium" w:cs="Times New Roman"/>
                <w:color w:val="auto"/>
                <w:kern w:val="0"/>
                <w:sz w:val="24"/>
                <w:szCs w:val="24"/>
                <w:lang w:val="sv-SE" w:eastAsia="sv-SE"/>
              </w:rPr>
            </w:pPr>
            <w:r w:rsidRPr="0063738C">
              <w:rPr>
                <w:rFonts w:ascii="Foundry Sterling OT3 Medium" w:eastAsia="Times New Roman" w:hAnsi="Foundry Sterling OT3 Medium" w:cs="Times New Roman"/>
                <w:color w:val="auto"/>
                <w:kern w:val="0"/>
                <w:sz w:val="24"/>
                <w:szCs w:val="24"/>
                <w:lang w:val="sv-SE" w:eastAsia="sv-SE"/>
              </w:rPr>
              <w:t>18</w:t>
            </w:r>
          </w:p>
        </w:tc>
      </w:tr>
      <w:tr w:rsidR="0063738C" w:rsidRPr="0063738C" w14:paraId="471CAD8D" w14:textId="77777777" w:rsidTr="0063738C">
        <w:trPr>
          <w:trHeight w:val="300"/>
        </w:trPr>
        <w:tc>
          <w:tcPr>
            <w:tcW w:w="6080" w:type="dxa"/>
            <w:tcBorders>
              <w:top w:val="nil"/>
              <w:left w:val="nil"/>
              <w:bottom w:val="nil"/>
              <w:right w:val="nil"/>
            </w:tcBorders>
            <w:shd w:val="clear" w:color="auto" w:fill="auto"/>
            <w:noWrap/>
            <w:vAlign w:val="center"/>
            <w:hideMark/>
          </w:tcPr>
          <w:p w14:paraId="7FC96650" w14:textId="77777777" w:rsidR="0063738C" w:rsidRPr="0063738C" w:rsidRDefault="0063738C" w:rsidP="0063738C">
            <w:pPr>
              <w:spacing w:before="0" w:after="0" w:line="240" w:lineRule="auto"/>
              <w:rPr>
                <w:rFonts w:ascii="Foundry Sterling OT3 Medium" w:eastAsia="Times New Roman" w:hAnsi="Foundry Sterling OT3 Medium" w:cs="Times New Roman"/>
                <w:color w:val="auto"/>
                <w:kern w:val="0"/>
                <w:sz w:val="24"/>
                <w:szCs w:val="24"/>
                <w:lang w:val="sv-SE" w:eastAsia="sv-SE"/>
              </w:rPr>
            </w:pPr>
            <w:r w:rsidRPr="0063738C">
              <w:rPr>
                <w:rFonts w:ascii="Foundry Sterling OT3 Medium" w:eastAsia="Times New Roman" w:hAnsi="Foundry Sterling OT3 Medium" w:cs="Times New Roman"/>
                <w:color w:val="auto"/>
                <w:kern w:val="0"/>
                <w:sz w:val="24"/>
                <w:szCs w:val="24"/>
                <w:lang w:val="sv-SE" w:eastAsia="sv-SE"/>
              </w:rPr>
              <w:t>Gudstjänst</w:t>
            </w:r>
          </w:p>
        </w:tc>
        <w:tc>
          <w:tcPr>
            <w:tcW w:w="900" w:type="dxa"/>
            <w:tcBorders>
              <w:top w:val="nil"/>
              <w:left w:val="nil"/>
              <w:bottom w:val="nil"/>
              <w:right w:val="nil"/>
            </w:tcBorders>
            <w:shd w:val="clear" w:color="auto" w:fill="auto"/>
            <w:noWrap/>
            <w:vAlign w:val="center"/>
            <w:hideMark/>
          </w:tcPr>
          <w:p w14:paraId="6C67044B" w14:textId="77777777" w:rsidR="0063738C" w:rsidRPr="0063738C" w:rsidRDefault="0063738C" w:rsidP="0063738C">
            <w:pPr>
              <w:spacing w:before="0" w:after="0" w:line="240" w:lineRule="auto"/>
              <w:jc w:val="right"/>
              <w:rPr>
                <w:rFonts w:ascii="Foundry Sterling OT3 Medium" w:eastAsia="Times New Roman" w:hAnsi="Foundry Sterling OT3 Medium" w:cs="Times New Roman"/>
                <w:color w:val="auto"/>
                <w:kern w:val="0"/>
                <w:sz w:val="24"/>
                <w:szCs w:val="24"/>
                <w:lang w:val="sv-SE" w:eastAsia="sv-SE"/>
              </w:rPr>
            </w:pPr>
            <w:r w:rsidRPr="0063738C">
              <w:rPr>
                <w:rFonts w:ascii="Foundry Sterling OT3 Medium" w:eastAsia="Times New Roman" w:hAnsi="Foundry Sterling OT3 Medium" w:cs="Times New Roman"/>
                <w:color w:val="auto"/>
                <w:kern w:val="0"/>
                <w:sz w:val="24"/>
                <w:szCs w:val="24"/>
                <w:lang w:val="sv-SE" w:eastAsia="sv-SE"/>
              </w:rPr>
              <w:t>20</w:t>
            </w:r>
          </w:p>
        </w:tc>
      </w:tr>
      <w:tr w:rsidR="0063738C" w:rsidRPr="0063738C" w14:paraId="0CEDAA32" w14:textId="77777777" w:rsidTr="0063738C">
        <w:trPr>
          <w:trHeight w:val="300"/>
        </w:trPr>
        <w:tc>
          <w:tcPr>
            <w:tcW w:w="6080" w:type="dxa"/>
            <w:tcBorders>
              <w:top w:val="nil"/>
              <w:left w:val="nil"/>
              <w:bottom w:val="nil"/>
              <w:right w:val="nil"/>
            </w:tcBorders>
            <w:shd w:val="clear" w:color="auto" w:fill="auto"/>
            <w:noWrap/>
            <w:vAlign w:val="center"/>
            <w:hideMark/>
          </w:tcPr>
          <w:p w14:paraId="323AE140" w14:textId="77777777" w:rsidR="0063738C" w:rsidRPr="0063738C" w:rsidRDefault="0063738C" w:rsidP="0063738C">
            <w:pPr>
              <w:spacing w:before="0" w:after="0" w:line="240" w:lineRule="auto"/>
              <w:rPr>
                <w:rFonts w:ascii="Foundry Sterling OT3 Medium" w:eastAsia="Times New Roman" w:hAnsi="Foundry Sterling OT3 Medium" w:cs="Times New Roman"/>
                <w:color w:val="auto"/>
                <w:kern w:val="0"/>
                <w:sz w:val="24"/>
                <w:szCs w:val="24"/>
                <w:lang w:val="sv-SE" w:eastAsia="sv-SE"/>
              </w:rPr>
            </w:pPr>
            <w:r w:rsidRPr="0063738C">
              <w:rPr>
                <w:rFonts w:ascii="Foundry Sterling OT3 Medium" w:eastAsia="Times New Roman" w:hAnsi="Foundry Sterling OT3 Medium" w:cs="Times New Roman"/>
                <w:color w:val="auto"/>
                <w:kern w:val="0"/>
                <w:sz w:val="24"/>
                <w:szCs w:val="24"/>
                <w:lang w:val="sv-SE" w:eastAsia="sv-SE"/>
              </w:rPr>
              <w:t>Kommunikation</w:t>
            </w:r>
          </w:p>
        </w:tc>
        <w:tc>
          <w:tcPr>
            <w:tcW w:w="900" w:type="dxa"/>
            <w:tcBorders>
              <w:top w:val="nil"/>
              <w:left w:val="nil"/>
              <w:bottom w:val="nil"/>
              <w:right w:val="nil"/>
            </w:tcBorders>
            <w:shd w:val="clear" w:color="auto" w:fill="auto"/>
            <w:noWrap/>
            <w:vAlign w:val="center"/>
            <w:hideMark/>
          </w:tcPr>
          <w:p w14:paraId="17E024BA" w14:textId="77777777" w:rsidR="0063738C" w:rsidRPr="0063738C" w:rsidRDefault="0063738C" w:rsidP="0063738C">
            <w:pPr>
              <w:spacing w:before="0" w:after="0" w:line="240" w:lineRule="auto"/>
              <w:jc w:val="right"/>
              <w:rPr>
                <w:rFonts w:ascii="Foundry Sterling OT3 Medium" w:eastAsia="Times New Roman" w:hAnsi="Foundry Sterling OT3 Medium" w:cs="Times New Roman"/>
                <w:color w:val="auto"/>
                <w:kern w:val="0"/>
                <w:sz w:val="24"/>
                <w:szCs w:val="24"/>
                <w:lang w:val="sv-SE" w:eastAsia="sv-SE"/>
              </w:rPr>
            </w:pPr>
            <w:r w:rsidRPr="0063738C">
              <w:rPr>
                <w:rFonts w:ascii="Foundry Sterling OT3 Medium" w:eastAsia="Times New Roman" w:hAnsi="Foundry Sterling OT3 Medium" w:cs="Times New Roman"/>
                <w:color w:val="auto"/>
                <w:kern w:val="0"/>
                <w:sz w:val="24"/>
                <w:szCs w:val="24"/>
                <w:lang w:val="sv-SE" w:eastAsia="sv-SE"/>
              </w:rPr>
              <w:t>21</w:t>
            </w:r>
          </w:p>
        </w:tc>
      </w:tr>
      <w:tr w:rsidR="0063738C" w:rsidRPr="0063738C" w14:paraId="0ABC075B" w14:textId="77777777" w:rsidTr="0063738C">
        <w:trPr>
          <w:trHeight w:val="300"/>
        </w:trPr>
        <w:tc>
          <w:tcPr>
            <w:tcW w:w="6080" w:type="dxa"/>
            <w:tcBorders>
              <w:top w:val="nil"/>
              <w:left w:val="nil"/>
              <w:bottom w:val="nil"/>
              <w:right w:val="nil"/>
            </w:tcBorders>
            <w:shd w:val="clear" w:color="auto" w:fill="auto"/>
            <w:noWrap/>
            <w:vAlign w:val="center"/>
            <w:hideMark/>
          </w:tcPr>
          <w:p w14:paraId="14A7039A" w14:textId="77777777" w:rsidR="0063738C" w:rsidRPr="0063738C" w:rsidRDefault="0063738C" w:rsidP="0063738C">
            <w:pPr>
              <w:spacing w:before="0" w:after="0" w:line="240" w:lineRule="auto"/>
              <w:rPr>
                <w:rFonts w:ascii="Foundry Sterling OT3 Medium" w:eastAsia="Times New Roman" w:hAnsi="Foundry Sterling OT3 Medium" w:cs="Times New Roman"/>
                <w:color w:val="auto"/>
                <w:kern w:val="0"/>
                <w:sz w:val="24"/>
                <w:szCs w:val="24"/>
                <w:lang w:val="sv-SE" w:eastAsia="sv-SE"/>
              </w:rPr>
            </w:pPr>
            <w:r w:rsidRPr="0063738C">
              <w:rPr>
                <w:rFonts w:ascii="Foundry Sterling OT3 Medium" w:eastAsia="Times New Roman" w:hAnsi="Foundry Sterling OT3 Medium" w:cs="Times New Roman"/>
                <w:color w:val="auto"/>
                <w:kern w:val="0"/>
                <w:sz w:val="24"/>
                <w:szCs w:val="24"/>
                <w:lang w:val="sv-SE" w:eastAsia="sv-SE"/>
              </w:rPr>
              <w:t>Kyrkogård &amp; fastighet</w:t>
            </w:r>
          </w:p>
        </w:tc>
        <w:tc>
          <w:tcPr>
            <w:tcW w:w="900" w:type="dxa"/>
            <w:tcBorders>
              <w:top w:val="nil"/>
              <w:left w:val="nil"/>
              <w:bottom w:val="nil"/>
              <w:right w:val="nil"/>
            </w:tcBorders>
            <w:shd w:val="clear" w:color="auto" w:fill="auto"/>
            <w:noWrap/>
            <w:vAlign w:val="center"/>
            <w:hideMark/>
          </w:tcPr>
          <w:p w14:paraId="6641F0B4" w14:textId="77777777" w:rsidR="0063738C" w:rsidRPr="0063738C" w:rsidRDefault="0063738C" w:rsidP="0063738C">
            <w:pPr>
              <w:spacing w:before="0" w:after="0" w:line="240" w:lineRule="auto"/>
              <w:jc w:val="right"/>
              <w:rPr>
                <w:rFonts w:ascii="Foundry Sterling OT3 Medium" w:eastAsia="Times New Roman" w:hAnsi="Foundry Sterling OT3 Medium" w:cs="Times New Roman"/>
                <w:color w:val="auto"/>
                <w:kern w:val="0"/>
                <w:sz w:val="24"/>
                <w:szCs w:val="24"/>
                <w:lang w:val="sv-SE" w:eastAsia="sv-SE"/>
              </w:rPr>
            </w:pPr>
            <w:r w:rsidRPr="0063738C">
              <w:rPr>
                <w:rFonts w:ascii="Foundry Sterling OT3 Medium" w:eastAsia="Times New Roman" w:hAnsi="Foundry Sterling OT3 Medium" w:cs="Times New Roman"/>
                <w:color w:val="auto"/>
                <w:kern w:val="0"/>
                <w:sz w:val="24"/>
                <w:szCs w:val="24"/>
                <w:lang w:val="sv-SE" w:eastAsia="sv-SE"/>
              </w:rPr>
              <w:t>23</w:t>
            </w:r>
          </w:p>
        </w:tc>
      </w:tr>
      <w:tr w:rsidR="0063738C" w:rsidRPr="0063738C" w14:paraId="11659EE8" w14:textId="77777777" w:rsidTr="0063738C">
        <w:trPr>
          <w:trHeight w:val="300"/>
        </w:trPr>
        <w:tc>
          <w:tcPr>
            <w:tcW w:w="6080" w:type="dxa"/>
            <w:tcBorders>
              <w:top w:val="nil"/>
              <w:left w:val="nil"/>
              <w:bottom w:val="nil"/>
              <w:right w:val="nil"/>
            </w:tcBorders>
            <w:shd w:val="clear" w:color="auto" w:fill="auto"/>
            <w:noWrap/>
            <w:vAlign w:val="center"/>
            <w:hideMark/>
          </w:tcPr>
          <w:p w14:paraId="6A72D8FE" w14:textId="77777777" w:rsidR="0063738C" w:rsidRPr="0063738C" w:rsidRDefault="0063738C" w:rsidP="0063738C">
            <w:pPr>
              <w:spacing w:before="0" w:after="0" w:line="240" w:lineRule="auto"/>
              <w:rPr>
                <w:rFonts w:ascii="Foundry Sterling OT3 Medium" w:eastAsia="Times New Roman" w:hAnsi="Foundry Sterling OT3 Medium" w:cs="Times New Roman"/>
                <w:color w:val="auto"/>
                <w:kern w:val="0"/>
                <w:sz w:val="24"/>
                <w:szCs w:val="24"/>
                <w:lang w:val="sv-SE" w:eastAsia="sv-SE"/>
              </w:rPr>
            </w:pPr>
            <w:r w:rsidRPr="0063738C">
              <w:rPr>
                <w:rFonts w:ascii="Foundry Sterling OT3 Medium" w:eastAsia="Times New Roman" w:hAnsi="Foundry Sterling OT3 Medium" w:cs="Times New Roman"/>
                <w:color w:val="auto"/>
                <w:kern w:val="0"/>
                <w:sz w:val="24"/>
                <w:szCs w:val="24"/>
                <w:lang w:val="sv-SE" w:eastAsia="sv-SE"/>
              </w:rPr>
              <w:t>Ekonomisk uppföljning</w:t>
            </w:r>
          </w:p>
        </w:tc>
        <w:tc>
          <w:tcPr>
            <w:tcW w:w="900" w:type="dxa"/>
            <w:tcBorders>
              <w:top w:val="nil"/>
              <w:left w:val="nil"/>
              <w:bottom w:val="nil"/>
              <w:right w:val="nil"/>
            </w:tcBorders>
            <w:shd w:val="clear" w:color="auto" w:fill="auto"/>
            <w:noWrap/>
            <w:vAlign w:val="center"/>
            <w:hideMark/>
          </w:tcPr>
          <w:p w14:paraId="52FB652F" w14:textId="77777777" w:rsidR="0063738C" w:rsidRPr="0063738C" w:rsidRDefault="0063738C" w:rsidP="0063738C">
            <w:pPr>
              <w:spacing w:before="0" w:after="0" w:line="240" w:lineRule="auto"/>
              <w:jc w:val="right"/>
              <w:rPr>
                <w:rFonts w:ascii="Foundry Sterling OT3 Medium" w:eastAsia="Times New Roman" w:hAnsi="Foundry Sterling OT3 Medium" w:cs="Times New Roman"/>
                <w:color w:val="auto"/>
                <w:kern w:val="0"/>
                <w:sz w:val="24"/>
                <w:szCs w:val="24"/>
                <w:lang w:val="sv-SE" w:eastAsia="sv-SE"/>
              </w:rPr>
            </w:pPr>
            <w:r w:rsidRPr="0063738C">
              <w:rPr>
                <w:rFonts w:ascii="Foundry Sterling OT3 Medium" w:eastAsia="Times New Roman" w:hAnsi="Foundry Sterling OT3 Medium" w:cs="Times New Roman"/>
                <w:color w:val="auto"/>
                <w:kern w:val="0"/>
                <w:sz w:val="24"/>
                <w:szCs w:val="24"/>
                <w:lang w:val="sv-SE" w:eastAsia="sv-SE"/>
              </w:rPr>
              <w:t>24</w:t>
            </w:r>
          </w:p>
        </w:tc>
      </w:tr>
    </w:tbl>
    <w:p w14:paraId="7973B416" w14:textId="66D0B164" w:rsidR="0063738C" w:rsidRDefault="0063738C">
      <w:pPr>
        <w:rPr>
          <w:rFonts w:ascii="Foundry Sterling OT3 Medium" w:eastAsiaTheme="majorEastAsia" w:hAnsi="Foundry Sterling OT3 Medium" w:cstheme="majorBidi"/>
          <w:b/>
          <w:bCs/>
          <w:caps/>
          <w:color w:val="FFFFFF" w:themeColor="background1"/>
          <w:sz w:val="32"/>
          <w:szCs w:val="24"/>
          <w:lang w:val="sv-SE"/>
        </w:rPr>
      </w:pPr>
      <w:r>
        <w:rPr>
          <w:rFonts w:ascii="Foundry Sterling OT3 Medium" w:hAnsi="Foundry Sterling OT3 Medium"/>
          <w:b/>
          <w:bCs/>
          <w:sz w:val="32"/>
          <w:szCs w:val="24"/>
          <w:lang w:val="sv-SE"/>
        </w:rPr>
        <w:br w:type="page"/>
      </w:r>
    </w:p>
    <w:p w14:paraId="7D05A17A" w14:textId="6092C3F0" w:rsidR="00FA48F9" w:rsidRPr="00C73443" w:rsidRDefault="00AD6B68" w:rsidP="009D3E7B">
      <w:pPr>
        <w:pStyle w:val="Tabellrubrik"/>
        <w:rPr>
          <w:rFonts w:ascii="Foundry Sterling OT3 Medium" w:hAnsi="Foundry Sterling OT3 Medium"/>
          <w:b/>
          <w:bCs/>
          <w:sz w:val="32"/>
          <w:szCs w:val="24"/>
          <w:lang w:val="sv-SE"/>
        </w:rPr>
      </w:pPr>
      <w:r>
        <w:rPr>
          <w:noProof/>
        </w:rPr>
        <w:lastRenderedPageBreak/>
        <w:drawing>
          <wp:anchor distT="0" distB="0" distL="114300" distR="114300" simplePos="0" relativeHeight="251658243" behindDoc="1" locked="0" layoutInCell="1" allowOverlap="1" wp14:anchorId="58E08CCC" wp14:editId="7F9BA1B9">
            <wp:simplePos x="0" y="0"/>
            <wp:positionH relativeFrom="column">
              <wp:posOffset>4853339</wp:posOffset>
            </wp:positionH>
            <wp:positionV relativeFrom="paragraph">
              <wp:posOffset>447555</wp:posOffset>
            </wp:positionV>
            <wp:extent cx="877570" cy="1170940"/>
            <wp:effectExtent l="0" t="0" r="0" b="0"/>
            <wp:wrapTight wrapText="bothSides">
              <wp:wrapPolygon edited="0">
                <wp:start x="0" y="0"/>
                <wp:lineTo x="0" y="21085"/>
                <wp:lineTo x="21100" y="21085"/>
                <wp:lineTo x="21100" y="0"/>
                <wp:lineTo x="0" y="0"/>
              </wp:wrapPolygon>
            </wp:wrapTight>
            <wp:docPr id="426358710" name="Bildobjekt 1" descr="En bild som visar person, utomhus, person, gräs&#10;&#10;Automatiskt genererad beskrivni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Bildobjekt 1"/>
                    <pic:cNvPicPr/>
                  </pic:nvPicPr>
                  <pic:blipFill>
                    <a:blip r:embed="rId14">
                      <a:extLst>
                        <a:ext uri="{28A0092B-C50C-407E-A947-70E740481C1C}">
                          <a14:useLocalDpi xmlns:a14="http://schemas.microsoft.com/office/drawing/2010/main" val="0"/>
                        </a:ext>
                      </a:extLst>
                    </a:blip>
                    <a:stretch>
                      <a:fillRect/>
                    </a:stretch>
                  </pic:blipFill>
                  <pic:spPr bwMode="auto">
                    <a:xfrm>
                      <a:off x="0" y="0"/>
                      <a:ext cx="877570" cy="1170940"/>
                    </a:xfrm>
                    <a:prstGeom prst="rect">
                      <a:avLst/>
                    </a:prstGeom>
                    <a:noFill/>
                    <a:ln>
                      <a:noFill/>
                    </a:ln>
                  </pic:spPr>
                </pic:pic>
              </a:graphicData>
            </a:graphic>
          </wp:anchor>
        </w:drawing>
      </w:r>
      <w:r w:rsidR="00FA48F9" w:rsidRPr="00C73443">
        <w:rPr>
          <w:rFonts w:ascii="Foundry Sterling OT3 Medium" w:hAnsi="Foundry Sterling OT3 Medium"/>
          <w:b/>
          <w:bCs/>
          <w:sz w:val="32"/>
          <w:szCs w:val="24"/>
          <w:lang w:val="sv-SE"/>
        </w:rPr>
        <w:t>Kyrkoherdens reflektioner</w:t>
      </w:r>
      <w:bookmarkEnd w:id="1"/>
    </w:p>
    <w:p w14:paraId="5C10BB7B" w14:textId="043575BF" w:rsidR="00FA48F9" w:rsidRPr="00C73443" w:rsidRDefault="002A3725" w:rsidP="00AE6DFA">
      <w:pPr>
        <w:spacing w:before="120" w:after="0"/>
        <w:rPr>
          <w:rFonts w:ascii="Foundry Sterling OT3 Medium" w:hAnsi="Foundry Sterling OT3 Medium"/>
          <w:color w:val="577188" w:themeColor="accent1" w:themeShade="BF"/>
          <w:sz w:val="28"/>
          <w:szCs w:val="28"/>
          <w:lang w:val="sv-SE"/>
        </w:rPr>
      </w:pPr>
      <w:r>
        <w:rPr>
          <w:rFonts w:ascii="Foundry Sterling OT3 Medium" w:hAnsi="Foundry Sterling OT3 Medium"/>
          <w:color w:val="577188"/>
          <w:sz w:val="28"/>
          <w:szCs w:val="28"/>
          <w:lang w:val="sv-SE"/>
        </w:rPr>
        <w:t>G</w:t>
      </w:r>
      <w:r w:rsidR="00016A33">
        <w:rPr>
          <w:rFonts w:ascii="Foundry Sterling OT3 Medium" w:hAnsi="Foundry Sterling OT3 Medium"/>
          <w:color w:val="577188"/>
          <w:sz w:val="28"/>
          <w:szCs w:val="28"/>
          <w:lang w:val="sv-SE"/>
        </w:rPr>
        <w:t>ÖRA KRISTI KÄRLEK SYNLIG I VÄRLDEN</w:t>
      </w:r>
    </w:p>
    <w:p w14:paraId="2995D867" w14:textId="776D3A1D" w:rsidR="002A3725" w:rsidRPr="002A3725" w:rsidRDefault="002A3725" w:rsidP="002A3725">
      <w:pPr>
        <w:pStyle w:val="paragraph"/>
        <w:shd w:val="clear" w:color="auto" w:fill="FFFFFF"/>
        <w:spacing w:before="0" w:beforeAutospacing="0" w:after="0" w:afterAutospacing="0"/>
        <w:textAlignment w:val="baseline"/>
        <w:rPr>
          <w:rStyle w:val="normaltextrun"/>
          <w:rFonts w:ascii="Foundry Sterling OT3 Medium" w:hAnsi="Foundry Sterling OT3 Medium" w:cs="Segoe UI"/>
        </w:rPr>
      </w:pPr>
      <w:r w:rsidRPr="002A3725">
        <w:rPr>
          <w:rStyle w:val="normaltextrun"/>
          <w:rFonts w:ascii="Foundry Sterling OT3 Medium" w:hAnsi="Foundry Sterling OT3 Medium" w:cs="Segoe UI"/>
        </w:rPr>
        <w:t>Hej kära församlingsbor!</w:t>
      </w:r>
    </w:p>
    <w:p w14:paraId="749BC23A" w14:textId="6C01B82C" w:rsidR="002A3725" w:rsidRPr="002A3725" w:rsidRDefault="002A3725" w:rsidP="002A3725">
      <w:pPr>
        <w:pStyle w:val="paragraph"/>
        <w:shd w:val="clear" w:color="auto" w:fill="FFFFFF"/>
        <w:spacing w:before="0" w:beforeAutospacing="0" w:after="0" w:afterAutospacing="0"/>
        <w:textAlignment w:val="baseline"/>
        <w:rPr>
          <w:rStyle w:val="normaltextrun"/>
          <w:rFonts w:ascii="Foundry Sterling OT3 Medium" w:hAnsi="Foundry Sterling OT3 Medium" w:cs="Segoe UI"/>
        </w:rPr>
      </w:pPr>
      <w:r w:rsidRPr="002A3725">
        <w:rPr>
          <w:rStyle w:val="normaltextrun"/>
          <w:rFonts w:ascii="Foundry Sterling OT3 Medium" w:hAnsi="Foundry Sterling OT3 Medium" w:cs="Segoe UI"/>
        </w:rPr>
        <w:t>Under 2022 förvandlades världen när Ryssland invaderade Ukraina, det värld vi fram till dess hade upplevt som en för oss trygg värld, var inte det längre. Elpriser</w:t>
      </w:r>
      <w:r>
        <w:rPr>
          <w:rStyle w:val="normaltextrun"/>
          <w:rFonts w:ascii="Foundry Sterling OT3 Medium" w:hAnsi="Foundry Sterling OT3 Medium" w:cs="Segoe UI"/>
        </w:rPr>
        <w:t>,</w:t>
      </w:r>
      <w:r w:rsidRPr="002A3725">
        <w:rPr>
          <w:rStyle w:val="normaltextrun"/>
          <w:rFonts w:ascii="Foundry Sterling OT3 Medium" w:hAnsi="Foundry Sterling OT3 Medium" w:cs="Segoe UI"/>
        </w:rPr>
        <w:t xml:space="preserve"> matpriser och räntor sköt i höjden och på något sätt, om än ett negativt sätt</w:t>
      </w:r>
      <w:r>
        <w:rPr>
          <w:rStyle w:val="normaltextrun"/>
          <w:rFonts w:ascii="Foundry Sterling OT3 Medium" w:hAnsi="Foundry Sterling OT3 Medium" w:cs="Segoe UI"/>
        </w:rPr>
        <w:t>,</w:t>
      </w:r>
      <w:r w:rsidRPr="002A3725">
        <w:rPr>
          <w:rStyle w:val="normaltextrun"/>
          <w:rFonts w:ascii="Foundry Sterling OT3 Medium" w:hAnsi="Foundry Sterling OT3 Medium" w:cs="Segoe UI"/>
        </w:rPr>
        <w:t xml:space="preserve"> förstod vi att allt och alla hänger ihop. Att allt och alla på något sätt hänger ihop är kanske något vi ska ta med oss i alla vår</w:t>
      </w:r>
      <w:r>
        <w:rPr>
          <w:rStyle w:val="normaltextrun"/>
          <w:rFonts w:ascii="Foundry Sterling OT3 Medium" w:hAnsi="Foundry Sterling OT3 Medium" w:cs="Segoe UI"/>
        </w:rPr>
        <w:t>a</w:t>
      </w:r>
      <w:r w:rsidRPr="002A3725">
        <w:rPr>
          <w:rStyle w:val="normaltextrun"/>
          <w:rFonts w:ascii="Foundry Sterling OT3 Medium" w:hAnsi="Foundry Sterling OT3 Medium" w:cs="Segoe UI"/>
        </w:rPr>
        <w:t xml:space="preserve"> angelägenheter och tänka</w:t>
      </w:r>
      <w:r>
        <w:rPr>
          <w:rStyle w:val="normaltextrun"/>
          <w:rFonts w:ascii="Foundry Sterling OT3 Medium" w:hAnsi="Foundry Sterling OT3 Medium" w:cs="Segoe UI"/>
        </w:rPr>
        <w:t>:</w:t>
      </w:r>
      <w:r w:rsidRPr="002A3725">
        <w:rPr>
          <w:rStyle w:val="normaltextrun"/>
          <w:rFonts w:ascii="Foundry Sterling OT3 Medium" w:hAnsi="Foundry Sterling OT3 Medium" w:cs="Segoe UI"/>
        </w:rPr>
        <w:t xml:space="preserve"> gör jag något gott för någon får det kanske större goda konsekvenser än jag egentligen tänkt och förutsett. Men händelserna från 2022 börjar lägga sig nu, även om kriget inte är slut så har det blivit en del av vår vardag, och livet fortsätter som vanligt.</w:t>
      </w:r>
    </w:p>
    <w:p w14:paraId="167730F8" w14:textId="0D0C4506" w:rsidR="002A3725" w:rsidRPr="002A3725" w:rsidRDefault="002A3725" w:rsidP="002A3725">
      <w:pPr>
        <w:pStyle w:val="paragraph"/>
        <w:shd w:val="clear" w:color="auto" w:fill="FFFFFF"/>
        <w:spacing w:before="0" w:beforeAutospacing="0" w:after="0" w:afterAutospacing="0"/>
        <w:textAlignment w:val="baseline"/>
        <w:rPr>
          <w:rStyle w:val="normaltextrun"/>
          <w:rFonts w:ascii="Foundry Sterling OT3 Medium" w:hAnsi="Foundry Sterling OT3 Medium" w:cs="Segoe UI"/>
        </w:rPr>
      </w:pPr>
      <w:r w:rsidRPr="002A3725">
        <w:rPr>
          <w:rStyle w:val="normaltextrun"/>
          <w:rFonts w:ascii="Foundry Sterling OT3 Medium" w:hAnsi="Foundry Sterling OT3 Medium" w:cs="Segoe UI"/>
        </w:rPr>
        <w:t xml:space="preserve">I </w:t>
      </w:r>
      <w:r>
        <w:rPr>
          <w:rStyle w:val="normaltextrun"/>
          <w:rFonts w:ascii="Foundry Sterling OT3 Medium" w:hAnsi="Foundry Sterling OT3 Medium" w:cs="Segoe UI"/>
        </w:rPr>
        <w:t>K</w:t>
      </w:r>
      <w:r w:rsidRPr="002A3725">
        <w:rPr>
          <w:rStyle w:val="normaltextrun"/>
          <w:rFonts w:ascii="Foundry Sterling OT3 Medium" w:hAnsi="Foundry Sterling OT3 Medium" w:cs="Segoe UI"/>
        </w:rPr>
        <w:t xml:space="preserve">vistofta församling och i den världsvida kyrkan är egentligen visionen den samma för alla, nämligen </w:t>
      </w:r>
      <w:r>
        <w:rPr>
          <w:rStyle w:val="normaltextrun"/>
          <w:rFonts w:ascii="Foundry Sterling OT3 Medium" w:hAnsi="Foundry Sterling OT3 Medium" w:cs="Segoe UI"/>
        </w:rPr>
        <w:t>det</w:t>
      </w:r>
      <w:r w:rsidRPr="002A3725">
        <w:rPr>
          <w:rStyle w:val="normaltextrun"/>
          <w:rFonts w:ascii="Foundry Sterling OT3 Medium" w:hAnsi="Foundry Sterling OT3 Medium" w:cs="Segoe UI"/>
        </w:rPr>
        <w:t xml:space="preserve"> som det står i den så kallade missionsbefallningen.</w:t>
      </w:r>
    </w:p>
    <w:p w14:paraId="587C8465" w14:textId="07E0EF9A" w:rsidR="002A3725" w:rsidRPr="002A3725" w:rsidRDefault="002A3725" w:rsidP="002A3725">
      <w:pPr>
        <w:pStyle w:val="paragraph"/>
        <w:shd w:val="clear" w:color="auto" w:fill="FFFFFF"/>
        <w:spacing w:before="120" w:beforeAutospacing="0" w:after="120" w:afterAutospacing="0"/>
        <w:textAlignment w:val="baseline"/>
        <w:rPr>
          <w:rStyle w:val="normaltextrun"/>
          <w:rFonts w:ascii="Foundry Sterling OT3 Medium" w:hAnsi="Foundry Sterling OT3 Medium" w:cs="Segoe UI"/>
        </w:rPr>
      </w:pPr>
      <w:r w:rsidRPr="002A3725">
        <w:rPr>
          <w:rStyle w:val="normaltextrun"/>
          <w:rFonts w:ascii="Foundry Sterling OT3 Medium" w:hAnsi="Foundry Sterling OT3 Medium" w:cs="Segoe UI"/>
          <w:i/>
          <w:iCs/>
        </w:rPr>
        <w:t>”Åt mig har getts all makt i himlen och på jorden. Gå därför ut och gör alla folk till lärjungar: döp dem i Faderns och Sonens och den heliga Andens namn och lär dem att hålla alla de bud jag har gett er. Och jag är med er alla dagar till tidens slut.”</w:t>
      </w:r>
      <w:r w:rsidRPr="002A3725">
        <w:rPr>
          <w:rStyle w:val="normaltextrun"/>
          <w:rFonts w:ascii="Foundry Sterling OT3 Medium" w:hAnsi="Foundry Sterling OT3 Medium" w:cs="Segoe UI"/>
        </w:rPr>
        <w:tab/>
        <w:t>Matt 28:1</w:t>
      </w:r>
      <w:r w:rsidR="00BA5DDE">
        <w:rPr>
          <w:rStyle w:val="normaltextrun"/>
          <w:rFonts w:ascii="Foundry Sterling OT3 Medium" w:hAnsi="Foundry Sterling OT3 Medium" w:cs="Segoe UI"/>
        </w:rPr>
        <w:t>8</w:t>
      </w:r>
      <w:r w:rsidRPr="002A3725">
        <w:rPr>
          <w:rStyle w:val="normaltextrun"/>
          <w:rFonts w:ascii="Foundry Sterling OT3 Medium" w:hAnsi="Foundry Sterling OT3 Medium" w:cs="Segoe UI"/>
        </w:rPr>
        <w:t>-20</w:t>
      </w:r>
    </w:p>
    <w:p w14:paraId="00D9CCD7" w14:textId="1B3AEA9A" w:rsidR="002A3725" w:rsidRPr="002A3725" w:rsidRDefault="002A3725" w:rsidP="002A3725">
      <w:pPr>
        <w:pStyle w:val="paragraph"/>
        <w:shd w:val="clear" w:color="auto" w:fill="FFFFFF"/>
        <w:spacing w:before="0" w:beforeAutospacing="0" w:after="0" w:afterAutospacing="0"/>
        <w:textAlignment w:val="baseline"/>
        <w:rPr>
          <w:rStyle w:val="normaltextrun"/>
          <w:rFonts w:ascii="Foundry Sterling OT3 Medium" w:hAnsi="Foundry Sterling OT3 Medium" w:cs="Segoe UI"/>
        </w:rPr>
      </w:pPr>
      <w:r w:rsidRPr="002A3725">
        <w:rPr>
          <w:rStyle w:val="normaltextrun"/>
          <w:rFonts w:ascii="Foundry Sterling OT3 Medium" w:hAnsi="Foundry Sterling OT3 Medium" w:cs="Segoe UI"/>
        </w:rPr>
        <w:t>Det betyder att vi ska gå ut i världen och göra evangeliet känt och tillgängligt för alla. Detta tycker jag vi lyckats bra med under innevarande år. Våra verksamheter har precis som vanligt fyllts av allt från de allra yngsta till de allra äldsta i församlingen. Det visar att det finns en efterfrågan på just det vi vill förmedla, nämligen att Kristi kärlek är levande och till för alla som vill ta emot den.</w:t>
      </w:r>
    </w:p>
    <w:p w14:paraId="3E93F4D9" w14:textId="3D425F0D" w:rsidR="002A3725" w:rsidRPr="002A3725" w:rsidRDefault="002A3725" w:rsidP="00505C37">
      <w:pPr>
        <w:pStyle w:val="paragraph"/>
        <w:shd w:val="clear" w:color="auto" w:fill="FFFFFF"/>
        <w:spacing w:before="120" w:beforeAutospacing="0" w:after="0" w:afterAutospacing="0"/>
        <w:textAlignment w:val="baseline"/>
        <w:rPr>
          <w:rStyle w:val="normaltextrun"/>
          <w:rFonts w:ascii="Foundry Sterling OT3 Medium" w:hAnsi="Foundry Sterling OT3 Medium" w:cs="Segoe UI"/>
        </w:rPr>
      </w:pPr>
      <w:r w:rsidRPr="002A3725">
        <w:rPr>
          <w:rStyle w:val="normaltextrun"/>
          <w:rFonts w:ascii="Foundry Sterling OT3 Medium" w:hAnsi="Foundry Sterling OT3 Medium" w:cs="Segoe UI"/>
        </w:rPr>
        <w:t>I begravningsverksamheten har kyrkorådet beslutat att ett av gravkvarteren i Bårslöv kommer att tas i bruk som särskild begravningsplats och då främst för muslimer. Det är en stor glädje för oss att alla som bor och lever i</w:t>
      </w:r>
      <w:r>
        <w:rPr>
          <w:rStyle w:val="normaltextrun"/>
          <w:rFonts w:ascii="Foundry Sterling OT3 Medium" w:hAnsi="Foundry Sterling OT3 Medium" w:cs="Segoe UI"/>
        </w:rPr>
        <w:t xml:space="preserve"> </w:t>
      </w:r>
      <w:r w:rsidRPr="002A3725">
        <w:rPr>
          <w:rStyle w:val="normaltextrun"/>
          <w:rFonts w:ascii="Foundry Sterling OT3 Medium" w:hAnsi="Foundry Sterling OT3 Medium" w:cs="Segoe UI"/>
        </w:rPr>
        <w:t xml:space="preserve">församlingen kommer att ges möjlighet att också kunna bli begravda här. </w:t>
      </w:r>
    </w:p>
    <w:p w14:paraId="5EDD2A5B" w14:textId="77777777" w:rsidR="002A3725" w:rsidRDefault="002A3725" w:rsidP="00505C37">
      <w:pPr>
        <w:pStyle w:val="paragraph"/>
        <w:shd w:val="clear" w:color="auto" w:fill="FFFFFF"/>
        <w:spacing w:before="120" w:beforeAutospacing="0" w:after="0" w:afterAutospacing="0"/>
        <w:textAlignment w:val="baseline"/>
        <w:rPr>
          <w:rFonts w:ascii="Foundry Sterling OT3 Medium" w:hAnsi="Foundry Sterling OT3 Medium" w:cs="Segoe UI"/>
          <w:sz w:val="20"/>
          <w:szCs w:val="20"/>
        </w:rPr>
      </w:pPr>
      <w:r w:rsidRPr="002A3725">
        <w:rPr>
          <w:rStyle w:val="normaltextrun"/>
          <w:rFonts w:ascii="Foundry Sterling OT3 Medium" w:hAnsi="Foundry Sterling OT3 Medium" w:cs="Segoe UI"/>
        </w:rPr>
        <w:t>Om man tittar på framtiden se</w:t>
      </w:r>
      <w:r>
        <w:rPr>
          <w:rStyle w:val="normaltextrun"/>
          <w:rFonts w:ascii="Foundry Sterling OT3 Medium" w:hAnsi="Foundry Sterling OT3 Medium" w:cs="Segoe UI"/>
        </w:rPr>
        <w:t>r</w:t>
      </w:r>
      <w:r w:rsidRPr="002A3725">
        <w:rPr>
          <w:rStyle w:val="normaltextrun"/>
          <w:rFonts w:ascii="Foundry Sterling OT3 Medium" w:hAnsi="Foundry Sterling OT3 Medium" w:cs="Segoe UI"/>
        </w:rPr>
        <w:t xml:space="preserve"> det väldigt bra ut. Kvistofta församling har ett kompetent arbetslag som går med blicken vänd mot framtiden. Vi försöker hela tiden fråga oss, hur kan vi vara kyrka idag på bästa sätt? Detta medför att vi hela tiden måste återerövra oss själva och evangeliet så att vi på bästa möjliga sätt kan fullfölja vårt uppdrag som du kan läsa om i den innan nämnda missionsbefallningen, det är uppdraget du som församlingsbo givit oss. Vårt svar på uppdraget vi fått är att göra Kristi kärlek synlig i världen.</w:t>
      </w:r>
      <w:r w:rsidR="004C3A2C" w:rsidRPr="00C73443">
        <w:rPr>
          <w:rFonts w:ascii="Foundry Sterling OT3 Medium" w:hAnsi="Foundry Sterling OT3 Medium" w:cs="Segoe UI"/>
          <w:sz w:val="20"/>
          <w:szCs w:val="20"/>
        </w:rPr>
        <w:t xml:space="preserve"> </w:t>
      </w:r>
    </w:p>
    <w:p w14:paraId="001CDE58" w14:textId="77777777" w:rsidR="002A3725" w:rsidRDefault="002A3725" w:rsidP="002A3725">
      <w:pPr>
        <w:pStyle w:val="paragraph"/>
        <w:shd w:val="clear" w:color="auto" w:fill="FFFFFF"/>
        <w:spacing w:before="0" w:beforeAutospacing="0" w:after="0" w:afterAutospacing="0"/>
        <w:textAlignment w:val="baseline"/>
        <w:rPr>
          <w:rFonts w:ascii="Foundry Sterling OT3 Medium" w:hAnsi="Foundry Sterling OT3 Medium" w:cs="Segoe UI"/>
          <w:sz w:val="20"/>
          <w:szCs w:val="20"/>
        </w:rPr>
      </w:pPr>
    </w:p>
    <w:p w14:paraId="2E545A12" w14:textId="1A893467" w:rsidR="00815217" w:rsidRDefault="004C3A2C" w:rsidP="002A3725">
      <w:pPr>
        <w:pStyle w:val="paragraph"/>
        <w:shd w:val="clear" w:color="auto" w:fill="FFFFFF"/>
        <w:spacing w:before="0" w:beforeAutospacing="0" w:after="0" w:afterAutospacing="0"/>
        <w:textAlignment w:val="baseline"/>
        <w:rPr>
          <w:rStyle w:val="eop"/>
          <w:rFonts w:ascii="Calibri" w:hAnsi="Calibri" w:cs="Calibri"/>
        </w:rPr>
      </w:pPr>
      <w:r w:rsidRPr="00C73443">
        <w:rPr>
          <w:rStyle w:val="normaltextrun"/>
          <w:rFonts w:ascii="Foundry Sterling OT3 Medium" w:hAnsi="Foundry Sterling OT3 Medium" w:cs="Segoe UI"/>
        </w:rPr>
        <w:t>Per Hjelmgren</w:t>
      </w:r>
      <w:r w:rsidR="002A3725">
        <w:rPr>
          <w:rStyle w:val="normaltextrun"/>
          <w:rFonts w:ascii="Foundry Sterling OT3 Medium" w:hAnsi="Foundry Sterling OT3 Medium" w:cs="Segoe UI"/>
        </w:rPr>
        <w:t>, kyrkoherde</w:t>
      </w:r>
      <w:r w:rsidRPr="00C73443">
        <w:rPr>
          <w:rStyle w:val="eop"/>
          <w:rFonts w:ascii="Calibri" w:hAnsi="Calibri" w:cs="Calibri"/>
        </w:rPr>
        <w:t> </w:t>
      </w:r>
    </w:p>
    <w:p w14:paraId="7076F955" w14:textId="77777777" w:rsidR="0071180D" w:rsidRDefault="0071180D">
      <w:pPr>
        <w:rPr>
          <w:rFonts w:ascii="Foundry Sterling OT3 Medium" w:eastAsiaTheme="majorEastAsia" w:hAnsi="Foundry Sterling OT3 Medium" w:cstheme="majorBidi"/>
          <w:b/>
          <w:bCs/>
          <w:caps/>
          <w:color w:val="FFFFFF" w:themeColor="background1"/>
          <w:sz w:val="32"/>
          <w:szCs w:val="24"/>
          <w:lang w:val="sv-SE"/>
        </w:rPr>
      </w:pPr>
      <w:bookmarkStart w:id="2" w:name="_Toc163122336"/>
      <w:r>
        <w:rPr>
          <w:rFonts w:ascii="Foundry Sterling OT3 Medium" w:hAnsi="Foundry Sterling OT3 Medium"/>
          <w:b/>
          <w:bCs/>
          <w:sz w:val="32"/>
          <w:szCs w:val="24"/>
          <w:lang w:val="sv-SE"/>
        </w:rPr>
        <w:br w:type="page"/>
      </w:r>
    </w:p>
    <w:p w14:paraId="6E60C08F" w14:textId="7562F5A7" w:rsidR="00E467F6" w:rsidRPr="0071180D" w:rsidRDefault="00FA48F9" w:rsidP="0071180D">
      <w:pPr>
        <w:pStyle w:val="Tabellrubrik"/>
        <w:rPr>
          <w:rStyle w:val="normaltextrun"/>
          <w:rFonts w:ascii="Foundry Sterling OT3 Medium" w:hAnsi="Foundry Sterling OT3 Medium"/>
          <w:b/>
          <w:bCs/>
          <w:sz w:val="32"/>
          <w:szCs w:val="24"/>
          <w:lang w:val="sv-SE"/>
        </w:rPr>
      </w:pPr>
      <w:r w:rsidRPr="00DD5E2D">
        <w:rPr>
          <w:rFonts w:ascii="Foundry Sterling OT3 Medium" w:hAnsi="Foundry Sterling OT3 Medium"/>
          <w:b/>
          <w:bCs/>
          <w:sz w:val="32"/>
          <w:szCs w:val="24"/>
          <w:lang w:val="sv-SE"/>
        </w:rPr>
        <w:lastRenderedPageBreak/>
        <w:t>Kyrkorådets ordförande har ordet</w:t>
      </w:r>
      <w:bookmarkEnd w:id="2"/>
      <w:r w:rsidR="00E467F6" w:rsidRPr="00C73443">
        <w:rPr>
          <w:rFonts w:ascii="Foundry Sterling OT3 Medium" w:hAnsi="Foundry Sterling OT3 Medium"/>
          <w:color w:val="577188"/>
          <w:sz w:val="28"/>
          <w:szCs w:val="22"/>
          <w:lang w:val="sv-SE"/>
        </w:rPr>
        <w:t>2023 ett händelserikt år</w:t>
      </w:r>
    </w:p>
    <w:p w14:paraId="2265D1E3" w14:textId="52369C03" w:rsidR="001F2964" w:rsidRPr="00C73443" w:rsidRDefault="002A3725" w:rsidP="001F2964">
      <w:pPr>
        <w:pStyle w:val="paragraph"/>
        <w:spacing w:before="0" w:beforeAutospacing="0" w:after="0" w:afterAutospacing="0"/>
        <w:textAlignment w:val="baseline"/>
        <w:rPr>
          <w:rFonts w:ascii="Foundry Sterling OT3 Medium" w:hAnsi="Foundry Sterling OT3 Medium" w:cs="Segoe UI"/>
          <w:sz w:val="20"/>
          <w:szCs w:val="20"/>
        </w:rPr>
      </w:pPr>
      <w:r w:rsidRPr="00C73443">
        <w:rPr>
          <w:rStyle w:val="wacimagecontainer"/>
          <w:rFonts w:ascii="Foundry Sterling OT3 Medium" w:hAnsi="Foundry Sterling OT3 Medium" w:cs="Segoe UI"/>
          <w:noProof/>
          <w:color w:val="000000"/>
          <w:sz w:val="20"/>
          <w:szCs w:val="20"/>
        </w:rPr>
        <w:drawing>
          <wp:anchor distT="0" distB="0" distL="114300" distR="114300" simplePos="0" relativeHeight="251658241" behindDoc="1" locked="0" layoutInCell="1" allowOverlap="1" wp14:anchorId="06DB539C" wp14:editId="3E65AC39">
            <wp:simplePos x="0" y="0"/>
            <wp:positionH relativeFrom="column">
              <wp:posOffset>4624705</wp:posOffset>
            </wp:positionH>
            <wp:positionV relativeFrom="paragraph">
              <wp:posOffset>5080</wp:posOffset>
            </wp:positionV>
            <wp:extent cx="1019175" cy="1362075"/>
            <wp:effectExtent l="0" t="0" r="9525" b="9525"/>
            <wp:wrapTight wrapText="bothSides">
              <wp:wrapPolygon edited="0">
                <wp:start x="0" y="0"/>
                <wp:lineTo x="0" y="21449"/>
                <wp:lineTo x="21398" y="21449"/>
                <wp:lineTo x="21398" y="0"/>
                <wp:lineTo x="0" y="0"/>
              </wp:wrapPolygon>
            </wp:wrapTight>
            <wp:docPr id="721342267" name="Bildobjekt 2" descr="En bild som visar person, utomhus, träd&#10;&#10;Automatiskt genererad beskrivni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descr="En bild som visar person, utomhus, träd&#10;&#10;Automatiskt genererad beskrivning"/>
                    <pic:cNvPicPr>
                      <a:picLocks noChangeAspect="1" noChangeArrowheads="1"/>
                    </pic:cNvPicPr>
                  </pic:nvPicPr>
                  <pic:blipFill>
                    <a:blip r:embed="rId15" cstate="print">
                      <a:extLst>
                        <a:ext uri="{28A0092B-C50C-407E-A947-70E740481C1C}">
                          <a14:useLocalDpi xmlns:a14="http://schemas.microsoft.com/office/drawing/2010/main" val="0"/>
                        </a:ext>
                      </a:extLst>
                    </a:blip>
                    <a:srcRect/>
                    <a:stretch>
                      <a:fillRect/>
                    </a:stretch>
                  </pic:blipFill>
                  <pic:spPr bwMode="auto">
                    <a:xfrm>
                      <a:off x="0" y="0"/>
                      <a:ext cx="1019175" cy="1362075"/>
                    </a:xfrm>
                    <a:prstGeom prst="rect">
                      <a:avLst/>
                    </a:prstGeom>
                    <a:noFill/>
                    <a:ln>
                      <a:noFill/>
                    </a:ln>
                  </pic:spPr>
                </pic:pic>
              </a:graphicData>
            </a:graphic>
          </wp:anchor>
        </w:drawing>
      </w:r>
      <w:r w:rsidR="001F2964" w:rsidRPr="00C73443">
        <w:rPr>
          <w:rStyle w:val="normaltextrun"/>
          <w:rFonts w:ascii="Foundry Sterling OT3 Medium" w:hAnsi="Foundry Sterling OT3 Medium" w:cs="Segoe UI"/>
        </w:rPr>
        <w:t>År 2023 har varit ett händelserikt år, både i den stora och i den lilla världen, och mycket har hänt i vår församling.</w:t>
      </w:r>
      <w:r w:rsidR="001F2964" w:rsidRPr="00C73443">
        <w:rPr>
          <w:rStyle w:val="eop"/>
          <w:rFonts w:ascii="Calibri" w:hAnsi="Calibri" w:cs="Calibri"/>
        </w:rPr>
        <w:t> </w:t>
      </w:r>
    </w:p>
    <w:p w14:paraId="08F5C7AE" w14:textId="2D20FF1F" w:rsidR="001F2964" w:rsidRPr="00C73443" w:rsidRDefault="001F2964" w:rsidP="0071180D">
      <w:pPr>
        <w:pStyle w:val="paragraph"/>
        <w:spacing w:before="120" w:beforeAutospacing="0" w:after="0" w:afterAutospacing="0"/>
        <w:textAlignment w:val="baseline"/>
        <w:rPr>
          <w:rFonts w:ascii="Foundry Sterling OT3 Medium" w:hAnsi="Foundry Sterling OT3 Medium" w:cs="Segoe UI"/>
          <w:sz w:val="20"/>
          <w:szCs w:val="20"/>
        </w:rPr>
      </w:pPr>
      <w:r w:rsidRPr="00C73443">
        <w:rPr>
          <w:rStyle w:val="normaltextrun"/>
          <w:rFonts w:ascii="Foundry Sterling OT3 Medium" w:hAnsi="Foundry Sterling OT3 Medium" w:cs="Segoe UI"/>
        </w:rPr>
        <w:t>Vi kunde, efter ett antal år, äntligen slutföra försäljningen av Glumslövs gamla församlingshem. Dessa pengar är dock öronmärkta och går inte in i den löpande verksamheten.</w:t>
      </w:r>
      <w:r w:rsidRPr="00C73443">
        <w:rPr>
          <w:rStyle w:val="eop"/>
          <w:rFonts w:ascii="Calibri" w:hAnsi="Calibri" w:cs="Calibri"/>
        </w:rPr>
        <w:t> </w:t>
      </w:r>
      <w:r w:rsidRPr="00C73443">
        <w:rPr>
          <w:rStyle w:val="normaltextrun"/>
          <w:rFonts w:ascii="Foundry Sterling OT3 Medium" w:hAnsi="Foundry Sterling OT3 Medium" w:cs="Segoe UI"/>
        </w:rPr>
        <w:t>Under hösten slutförde vi vår lokal</w:t>
      </w:r>
      <w:r w:rsidR="0071180D">
        <w:rPr>
          <w:rStyle w:val="normaltextrun"/>
          <w:rFonts w:ascii="Foundry Sterling OT3 Medium" w:hAnsi="Foundry Sterling OT3 Medium" w:cs="Segoe UI"/>
        </w:rPr>
        <w:t>-</w:t>
      </w:r>
      <w:r w:rsidRPr="00C73443">
        <w:rPr>
          <w:rStyle w:val="normaltextrun"/>
          <w:rFonts w:ascii="Foundry Sterling OT3 Medium" w:hAnsi="Foundry Sterling OT3 Medium" w:cs="Segoe UI"/>
        </w:rPr>
        <w:t>försörjningsplan, vilken godkändes i kyrkofullmäktige i oktober. Vi har stor användning av den framöver, bland annat när vi ska planera framtida verksamheter.</w:t>
      </w:r>
      <w:r w:rsidRPr="00C73443">
        <w:rPr>
          <w:rStyle w:val="eop"/>
          <w:rFonts w:ascii="Calibri" w:hAnsi="Calibri" w:cs="Calibri"/>
        </w:rPr>
        <w:t> </w:t>
      </w:r>
    </w:p>
    <w:p w14:paraId="57FA15CE" w14:textId="3B4FECB2" w:rsidR="001F2964" w:rsidRPr="002A3725" w:rsidRDefault="001F2964" w:rsidP="002A3725">
      <w:pPr>
        <w:pStyle w:val="paragraph"/>
        <w:spacing w:before="120" w:beforeAutospacing="0" w:after="0" w:afterAutospacing="0"/>
        <w:textAlignment w:val="baseline"/>
        <w:rPr>
          <w:rFonts w:ascii="Foundry Sterling OT3 Medium" w:hAnsi="Foundry Sterling OT3 Medium" w:cs="Segoe UI"/>
        </w:rPr>
      </w:pPr>
      <w:r w:rsidRPr="00C73443">
        <w:rPr>
          <w:rStyle w:val="normaltextrun"/>
          <w:rFonts w:ascii="Foundry Sterling OT3 Medium" w:hAnsi="Foundry Sterling OT3 Medium" w:cs="Segoe UI"/>
        </w:rPr>
        <w:t>Vi kan också glädja oss åt att planerna avseende begravningsmarken i Bårslöv kunde genomföras. På årets sista kyrkorådsmöte fattades beslut att bereda en del av Bårslöv 24:1 för mångkulturell begravningsmark och att Bårslöv 1:20 består som begravningsmark.</w:t>
      </w:r>
      <w:r w:rsidRPr="00C73443">
        <w:rPr>
          <w:rStyle w:val="normaltextrun"/>
          <w:rFonts w:ascii="Calibri" w:hAnsi="Calibri" w:cs="Calibri"/>
        </w:rPr>
        <w:t> </w:t>
      </w:r>
      <w:r w:rsidRPr="00C73443">
        <w:rPr>
          <w:rStyle w:val="normaltextrun"/>
          <w:rFonts w:ascii="Foundry Sterling OT3 Medium" w:hAnsi="Foundry Sterling OT3 Medium" w:cs="Segoe UI"/>
        </w:rPr>
        <w:t xml:space="preserve">Det </w:t>
      </w:r>
      <w:r w:rsidRPr="00C73443">
        <w:rPr>
          <w:rStyle w:val="normaltextrun"/>
          <w:rFonts w:ascii="Foundry Sterling OT3 Medium" w:hAnsi="Foundry Sterling OT3 Medium" w:cs="Foundry Sterling OT3 Book"/>
        </w:rPr>
        <w:t>ä</w:t>
      </w:r>
      <w:r w:rsidRPr="00C73443">
        <w:rPr>
          <w:rStyle w:val="normaltextrun"/>
          <w:rFonts w:ascii="Foundry Sterling OT3 Medium" w:hAnsi="Foundry Sterling OT3 Medium" w:cs="Segoe UI"/>
        </w:rPr>
        <w:t>r mycket viktigt f</w:t>
      </w:r>
      <w:r w:rsidRPr="00C73443">
        <w:rPr>
          <w:rStyle w:val="normaltextrun"/>
          <w:rFonts w:ascii="Foundry Sterling OT3 Medium" w:hAnsi="Foundry Sterling OT3 Medium" w:cs="Foundry Sterling OT3 Book"/>
        </w:rPr>
        <w:t>ö</w:t>
      </w:r>
      <w:r w:rsidRPr="00C73443">
        <w:rPr>
          <w:rStyle w:val="normaltextrun"/>
          <w:rFonts w:ascii="Foundry Sterling OT3 Medium" w:hAnsi="Foundry Sterling OT3 Medium" w:cs="Segoe UI"/>
        </w:rPr>
        <w:t>r Kvistofta f</w:t>
      </w:r>
      <w:r w:rsidRPr="00C73443">
        <w:rPr>
          <w:rStyle w:val="normaltextrun"/>
          <w:rFonts w:ascii="Foundry Sterling OT3 Medium" w:hAnsi="Foundry Sterling OT3 Medium" w:cs="Foundry Sterling OT3 Book"/>
        </w:rPr>
        <w:t>ö</w:t>
      </w:r>
      <w:r w:rsidRPr="00C73443">
        <w:rPr>
          <w:rStyle w:val="normaltextrun"/>
          <w:rFonts w:ascii="Foundry Sterling OT3 Medium" w:hAnsi="Foundry Sterling OT3 Medium" w:cs="Segoe UI"/>
        </w:rPr>
        <w:t>rsamling som huvudman att underh</w:t>
      </w:r>
      <w:r w:rsidRPr="00C73443">
        <w:rPr>
          <w:rStyle w:val="normaltextrun"/>
          <w:rFonts w:ascii="Foundry Sterling OT3 Medium" w:hAnsi="Foundry Sterling OT3 Medium" w:cs="Foundry Sterling OT3 Book"/>
        </w:rPr>
        <w:t>å</w:t>
      </w:r>
      <w:r w:rsidRPr="00C73443">
        <w:rPr>
          <w:rStyle w:val="normaltextrun"/>
          <w:rFonts w:ascii="Foundry Sterling OT3 Medium" w:hAnsi="Foundry Sterling OT3 Medium" w:cs="Segoe UI"/>
        </w:rPr>
        <w:t>lla, anordna och h</w:t>
      </w:r>
      <w:r w:rsidRPr="00C73443">
        <w:rPr>
          <w:rStyle w:val="normaltextrun"/>
          <w:rFonts w:ascii="Foundry Sterling OT3 Medium" w:hAnsi="Foundry Sterling OT3 Medium" w:cs="Foundry Sterling OT3 Book"/>
        </w:rPr>
        <w:t>å</w:t>
      </w:r>
      <w:r w:rsidRPr="00C73443">
        <w:rPr>
          <w:rStyle w:val="normaltextrun"/>
          <w:rFonts w:ascii="Foundry Sterling OT3 Medium" w:hAnsi="Foundry Sterling OT3 Medium" w:cs="Segoe UI"/>
        </w:rPr>
        <w:t>lla allm</w:t>
      </w:r>
      <w:r w:rsidRPr="00C73443">
        <w:rPr>
          <w:rStyle w:val="normaltextrun"/>
          <w:rFonts w:ascii="Foundry Sterling OT3 Medium" w:hAnsi="Foundry Sterling OT3 Medium" w:cs="Foundry Sterling OT3 Book"/>
        </w:rPr>
        <w:t>ä</w:t>
      </w:r>
      <w:r w:rsidRPr="00C73443">
        <w:rPr>
          <w:rStyle w:val="normaltextrun"/>
          <w:rFonts w:ascii="Foundry Sterling OT3 Medium" w:hAnsi="Foundry Sterling OT3 Medium" w:cs="Segoe UI"/>
        </w:rPr>
        <w:t>nna begravningsplatser f</w:t>
      </w:r>
      <w:r w:rsidRPr="00C73443">
        <w:rPr>
          <w:rStyle w:val="normaltextrun"/>
          <w:rFonts w:ascii="Foundry Sterling OT3 Medium" w:hAnsi="Foundry Sterling OT3 Medium" w:cs="Foundry Sterling OT3 Book"/>
        </w:rPr>
        <w:t>ö</w:t>
      </w:r>
      <w:r w:rsidRPr="00C73443">
        <w:rPr>
          <w:rStyle w:val="normaltextrun"/>
          <w:rFonts w:ascii="Foundry Sterling OT3 Medium" w:hAnsi="Foundry Sterling OT3 Medium" w:cs="Segoe UI"/>
        </w:rPr>
        <w:t xml:space="preserve">r samtliga som </w:t>
      </w:r>
      <w:r w:rsidRPr="00C73443">
        <w:rPr>
          <w:rStyle w:val="normaltextrun"/>
          <w:rFonts w:ascii="Foundry Sterling OT3 Medium" w:hAnsi="Foundry Sterling OT3 Medium" w:cs="Foundry Sterling OT3 Book"/>
        </w:rPr>
        <w:t>ä</w:t>
      </w:r>
      <w:r w:rsidRPr="00C73443">
        <w:rPr>
          <w:rStyle w:val="normaltextrun"/>
          <w:rFonts w:ascii="Foundry Sterling OT3 Medium" w:hAnsi="Foundry Sterling OT3 Medium" w:cs="Segoe UI"/>
        </w:rPr>
        <w:t>r folkbokf</w:t>
      </w:r>
      <w:r w:rsidRPr="00C73443">
        <w:rPr>
          <w:rStyle w:val="normaltextrun"/>
          <w:rFonts w:ascii="Foundry Sterling OT3 Medium" w:hAnsi="Foundry Sterling OT3 Medium" w:cs="Foundry Sterling OT3 Book"/>
        </w:rPr>
        <w:t>ö</w:t>
      </w:r>
      <w:r w:rsidRPr="00C73443">
        <w:rPr>
          <w:rStyle w:val="normaltextrun"/>
          <w:rFonts w:ascii="Foundry Sterling OT3 Medium" w:hAnsi="Foundry Sterling OT3 Medium" w:cs="Segoe UI"/>
        </w:rPr>
        <w:t>rda i f</w:t>
      </w:r>
      <w:r w:rsidRPr="00C73443">
        <w:rPr>
          <w:rStyle w:val="normaltextrun"/>
          <w:rFonts w:ascii="Foundry Sterling OT3 Medium" w:hAnsi="Foundry Sterling OT3 Medium" w:cs="Foundry Sterling OT3 Book"/>
        </w:rPr>
        <w:t>ö</w:t>
      </w:r>
      <w:r w:rsidRPr="00C73443">
        <w:rPr>
          <w:rStyle w:val="normaltextrun"/>
          <w:rFonts w:ascii="Foundry Sterling OT3 Medium" w:hAnsi="Foundry Sterling OT3 Medium" w:cs="Segoe UI"/>
        </w:rPr>
        <w:t>rsamlingen.</w:t>
      </w:r>
      <w:r w:rsidRPr="00C73443">
        <w:rPr>
          <w:rStyle w:val="eop"/>
          <w:rFonts w:ascii="Calibri" w:hAnsi="Calibri" w:cs="Calibri"/>
        </w:rPr>
        <w:t> </w:t>
      </w:r>
    </w:p>
    <w:p w14:paraId="3023777F" w14:textId="620D2753" w:rsidR="001F2964" w:rsidRPr="00C73443" w:rsidRDefault="001F2964" w:rsidP="00505C37">
      <w:pPr>
        <w:pStyle w:val="paragraph"/>
        <w:spacing w:before="120" w:beforeAutospacing="0" w:after="0" w:afterAutospacing="0"/>
        <w:textAlignment w:val="baseline"/>
        <w:rPr>
          <w:rFonts w:ascii="Foundry Sterling OT3 Medium" w:hAnsi="Foundry Sterling OT3 Medium" w:cs="Segoe UI"/>
          <w:sz w:val="20"/>
          <w:szCs w:val="20"/>
        </w:rPr>
      </w:pPr>
      <w:r w:rsidRPr="00C73443">
        <w:rPr>
          <w:rStyle w:val="normaltextrun"/>
          <w:rFonts w:ascii="Foundry Sterling OT3 Medium" w:hAnsi="Foundry Sterling OT3 Medium" w:cs="Segoe UI"/>
        </w:rPr>
        <w:t>Under året har vi haft ett antal fina konserter med våra olika körer, och under sommaren genomfördes som vanligt musik i sommarkväll i Kvistofta kyrka. Vilken glädje att ha en sådan fantastisk musikverksamhet i vår församling!</w:t>
      </w:r>
      <w:r w:rsidRPr="00C73443">
        <w:rPr>
          <w:rStyle w:val="eop"/>
          <w:rFonts w:ascii="Calibri" w:hAnsi="Calibri" w:cs="Calibri"/>
        </w:rPr>
        <w:t> </w:t>
      </w:r>
    </w:p>
    <w:p w14:paraId="5BAC200C" w14:textId="6B6E2F5B" w:rsidR="001F2964" w:rsidRPr="00C73443" w:rsidRDefault="001F2964" w:rsidP="00505C37">
      <w:pPr>
        <w:pStyle w:val="paragraph"/>
        <w:spacing w:before="120" w:beforeAutospacing="0" w:after="0" w:afterAutospacing="0"/>
        <w:textAlignment w:val="baseline"/>
        <w:rPr>
          <w:rFonts w:ascii="Foundry Sterling OT3 Medium" w:hAnsi="Foundry Sterling OT3 Medium" w:cs="Segoe UI"/>
          <w:sz w:val="20"/>
          <w:szCs w:val="20"/>
        </w:rPr>
      </w:pPr>
      <w:r w:rsidRPr="00C73443">
        <w:rPr>
          <w:rStyle w:val="normaltextrun"/>
          <w:rFonts w:ascii="Foundry Sterling OT3 Medium" w:hAnsi="Foundry Sterling OT3 Medium" w:cs="Segoe UI"/>
        </w:rPr>
        <w:t>Kvistofta församling har ett antal s</w:t>
      </w:r>
      <w:r w:rsidR="00505C37">
        <w:rPr>
          <w:rStyle w:val="normaltextrun"/>
          <w:rFonts w:ascii="Foundry Sterling OT3 Medium" w:hAnsi="Foundry Sterling OT3 Medium" w:cs="Segoe UI"/>
        </w:rPr>
        <w:t>å</w:t>
      </w:r>
      <w:r w:rsidRPr="00C73443">
        <w:rPr>
          <w:rStyle w:val="normaltextrun"/>
          <w:rFonts w:ascii="Foundry Sterling OT3 Medium" w:hAnsi="Foundry Sterling OT3 Medium" w:cs="Segoe UI"/>
        </w:rPr>
        <w:t xml:space="preserve"> k</w:t>
      </w:r>
      <w:r w:rsidR="00505C37">
        <w:rPr>
          <w:rStyle w:val="normaltextrun"/>
          <w:rFonts w:ascii="Foundry Sterling OT3 Medium" w:hAnsi="Foundry Sterling OT3 Medium" w:cs="Segoe UI"/>
        </w:rPr>
        <w:t>allade</w:t>
      </w:r>
      <w:r w:rsidRPr="00C73443">
        <w:rPr>
          <w:rStyle w:val="normaltextrun"/>
          <w:rFonts w:ascii="Foundry Sterling OT3 Medium" w:hAnsi="Foundry Sterling OT3 Medium" w:cs="Segoe UI"/>
        </w:rPr>
        <w:t xml:space="preserve"> ändamålsbestämda medel. Många av våra församlingsbor har testamenterat pengar till församlingen, oftast med inriktning diakoni, och dessa förvaltas i olika fonder. Med hjälp av pengarna kan vi förgylla livet för många av våra församlingsmedlemmar. Under året har vi bl</w:t>
      </w:r>
      <w:r w:rsidR="00505C37">
        <w:rPr>
          <w:rStyle w:val="normaltextrun"/>
          <w:rFonts w:ascii="Foundry Sterling OT3 Medium" w:hAnsi="Foundry Sterling OT3 Medium" w:cs="Segoe UI"/>
        </w:rPr>
        <w:t>and</w:t>
      </w:r>
      <w:r w:rsidRPr="00C73443">
        <w:rPr>
          <w:rStyle w:val="normaltextrun"/>
          <w:rFonts w:ascii="Foundry Sterling OT3 Medium" w:hAnsi="Foundry Sterling OT3 Medium" w:cs="Segoe UI"/>
        </w:rPr>
        <w:t xml:space="preserve"> a</w:t>
      </w:r>
      <w:r w:rsidR="00505C37">
        <w:rPr>
          <w:rStyle w:val="normaltextrun"/>
          <w:rFonts w:ascii="Foundry Sterling OT3 Medium" w:hAnsi="Foundry Sterling OT3 Medium" w:cs="Segoe UI"/>
        </w:rPr>
        <w:t>nnat</w:t>
      </w:r>
      <w:r w:rsidRPr="00C73443">
        <w:rPr>
          <w:rStyle w:val="normaltextrun"/>
          <w:rFonts w:ascii="Foundry Sterling OT3 Medium" w:hAnsi="Foundry Sterling OT3 Medium" w:cs="Segoe UI"/>
        </w:rPr>
        <w:t xml:space="preserve"> kunnat göra ett antal utfärder för både små och stora, vi har genomfört fest för våra jubilarer och i samband med jul har vi kunnat dela ut julblommor. Jag är så tacksam och glad att vi har haft möjlighet att genomföra dessa aktiviteter.</w:t>
      </w:r>
      <w:r w:rsidRPr="00C73443">
        <w:rPr>
          <w:rStyle w:val="normaltextrun"/>
          <w:rFonts w:ascii="Calibri" w:hAnsi="Calibri" w:cs="Calibri"/>
        </w:rPr>
        <w:t> </w:t>
      </w:r>
      <w:r w:rsidRPr="00C73443">
        <w:rPr>
          <w:rStyle w:val="eop"/>
          <w:rFonts w:ascii="Calibri" w:hAnsi="Calibri" w:cs="Calibri"/>
        </w:rPr>
        <w:t> </w:t>
      </w:r>
    </w:p>
    <w:p w14:paraId="32007956" w14:textId="77777777" w:rsidR="0071180D" w:rsidRDefault="001F2964" w:rsidP="0071180D">
      <w:pPr>
        <w:pStyle w:val="paragraph"/>
        <w:spacing w:before="120" w:beforeAutospacing="0" w:after="0" w:afterAutospacing="0"/>
        <w:textAlignment w:val="baseline"/>
        <w:rPr>
          <w:rFonts w:ascii="Foundry Sterling OT3 Medium" w:hAnsi="Foundry Sterling OT3 Medium" w:cs="Segoe UI"/>
          <w:sz w:val="20"/>
          <w:szCs w:val="20"/>
        </w:rPr>
      </w:pPr>
      <w:r w:rsidRPr="00C73443">
        <w:rPr>
          <w:rStyle w:val="normaltextrun"/>
          <w:rFonts w:ascii="Foundry Sterling OT3 Medium" w:hAnsi="Foundry Sterling OT3 Medium" w:cs="Segoe UI"/>
        </w:rPr>
        <w:t xml:space="preserve">Ett antal projekt har också påbörjats under året. Exempel är förnyat bevaknings- och larmsystem i våra byggnader samt en förbättring av ljudsystemen i våra kyrkor, något som säkert många kyrkobesökare välkomnar. Det är vår nya Kyrkogårds- och Fastighetschef Anna </w:t>
      </w:r>
      <w:proofErr w:type="spellStart"/>
      <w:r w:rsidRPr="00C73443">
        <w:rPr>
          <w:rStyle w:val="normaltextrun"/>
          <w:rFonts w:ascii="Foundry Sterling OT3 Medium" w:hAnsi="Foundry Sterling OT3 Medium" w:cs="Segoe UI"/>
        </w:rPr>
        <w:t>Kylmä</w:t>
      </w:r>
      <w:proofErr w:type="spellEnd"/>
      <w:r w:rsidRPr="00C73443">
        <w:rPr>
          <w:rStyle w:val="normaltextrun"/>
          <w:rFonts w:ascii="Foundry Sterling OT3 Medium" w:hAnsi="Foundry Sterling OT3 Medium" w:cs="Segoe UI"/>
        </w:rPr>
        <w:t xml:space="preserve"> som har dragit igång dessa projekt. De är inte de enda projekten - Anna har varit synnerligen aktiv sedan hon började hos oss i början av året.</w:t>
      </w:r>
      <w:r w:rsidRPr="00C73443">
        <w:rPr>
          <w:rStyle w:val="normaltextrun"/>
          <w:rFonts w:ascii="Calibri" w:hAnsi="Calibri" w:cs="Calibri"/>
        </w:rPr>
        <w:t> </w:t>
      </w:r>
      <w:r w:rsidRPr="00C73443">
        <w:rPr>
          <w:rStyle w:val="eop"/>
          <w:rFonts w:ascii="Calibri" w:hAnsi="Calibri" w:cs="Calibri"/>
        </w:rPr>
        <w:t> </w:t>
      </w:r>
    </w:p>
    <w:p w14:paraId="3873F4F2" w14:textId="0A56762E" w:rsidR="001F2964" w:rsidRPr="00C73443" w:rsidRDefault="001F2964" w:rsidP="0071180D">
      <w:pPr>
        <w:pStyle w:val="paragraph"/>
        <w:spacing w:before="120" w:beforeAutospacing="0" w:after="0" w:afterAutospacing="0"/>
        <w:textAlignment w:val="baseline"/>
        <w:rPr>
          <w:rFonts w:ascii="Foundry Sterling OT3 Medium" w:hAnsi="Foundry Sterling OT3 Medium" w:cs="Segoe UI"/>
          <w:sz w:val="20"/>
          <w:szCs w:val="20"/>
        </w:rPr>
      </w:pPr>
      <w:r w:rsidRPr="00C73443">
        <w:rPr>
          <w:rStyle w:val="normaltextrun"/>
          <w:rFonts w:ascii="Foundry Sterling OT3 Medium" w:hAnsi="Foundry Sterling OT3 Medium" w:cs="Segoe UI"/>
        </w:rPr>
        <w:t>Vårt verksamhetsår fortlöpte dock inte utan sorg. Ett par av våra förtroendevalda och även personer, som har varit aktiva i vår församling på annat sätt,</w:t>
      </w:r>
      <w:r w:rsidRPr="00C73443">
        <w:rPr>
          <w:rStyle w:val="normaltextrun"/>
          <w:rFonts w:ascii="Calibri" w:hAnsi="Calibri" w:cs="Calibri"/>
        </w:rPr>
        <w:t> </w:t>
      </w:r>
      <w:r w:rsidRPr="00C73443">
        <w:rPr>
          <w:rStyle w:val="normaltextrun"/>
          <w:rFonts w:ascii="Foundry Sterling OT3 Medium" w:hAnsi="Foundry Sterling OT3 Medium" w:cs="Segoe UI"/>
        </w:rPr>
        <w:t xml:space="preserve">har gått bort. Det </w:t>
      </w:r>
      <w:r w:rsidRPr="00C73443">
        <w:rPr>
          <w:rStyle w:val="normaltextrun"/>
          <w:rFonts w:ascii="Foundry Sterling OT3 Medium" w:hAnsi="Foundry Sterling OT3 Medium" w:cs="Segoe UI"/>
        </w:rPr>
        <w:lastRenderedPageBreak/>
        <w:t>drabbar alla oss som hade glädjen att träffa dem i församlingslivet, inte minst vår personal.</w:t>
      </w:r>
      <w:r w:rsidRPr="00C73443">
        <w:rPr>
          <w:rStyle w:val="eop"/>
          <w:rFonts w:ascii="Calibri" w:hAnsi="Calibri" w:cs="Calibri"/>
        </w:rPr>
        <w:t> </w:t>
      </w:r>
      <w:r w:rsidRPr="00C73443">
        <w:rPr>
          <w:rStyle w:val="normaltextrun"/>
          <w:rFonts w:ascii="Foundry Sterling OT3 Medium" w:hAnsi="Foundry Sterling OT3 Medium" w:cs="Segoe UI"/>
        </w:rPr>
        <w:t>I den stora världen fortsatte kriget mellan Ryssland och Ukraina med oförminskad styrka, och under hösten startade och eskalerade kriget mellan Israel och Gaza.</w:t>
      </w:r>
      <w:r w:rsidRPr="00C73443">
        <w:rPr>
          <w:rStyle w:val="eop"/>
          <w:rFonts w:ascii="Calibri" w:hAnsi="Calibri" w:cs="Calibri"/>
        </w:rPr>
        <w:t> </w:t>
      </w:r>
    </w:p>
    <w:p w14:paraId="5388CAAB" w14:textId="2B4EF44F" w:rsidR="001F2964" w:rsidRPr="00C73443" w:rsidRDefault="001F2964" w:rsidP="00505C37">
      <w:pPr>
        <w:pStyle w:val="paragraph"/>
        <w:spacing w:before="120" w:beforeAutospacing="0" w:after="0" w:afterAutospacing="0"/>
        <w:textAlignment w:val="baseline"/>
        <w:rPr>
          <w:rFonts w:ascii="Foundry Sterling OT3 Medium" w:hAnsi="Foundry Sterling OT3 Medium" w:cs="Segoe UI"/>
          <w:sz w:val="20"/>
          <w:szCs w:val="20"/>
        </w:rPr>
      </w:pPr>
      <w:r w:rsidRPr="00C73443">
        <w:rPr>
          <w:rStyle w:val="normaltextrun"/>
          <w:rFonts w:ascii="Foundry Sterling OT3 Medium" w:hAnsi="Foundry Sterling OT3 Medium" w:cs="Segoe UI"/>
        </w:rPr>
        <w:t xml:space="preserve">Ett angrepp av ett annat slag, ett cyberangrepp, drabbade Svenska kyrkan som organisation </w:t>
      </w:r>
      <w:r w:rsidR="00505C37">
        <w:rPr>
          <w:rStyle w:val="normaltextrun"/>
          <w:rFonts w:ascii="Foundry Sterling OT3 Medium" w:hAnsi="Foundry Sterling OT3 Medium" w:cs="Segoe UI"/>
        </w:rPr>
        <w:t>torsdagen</w:t>
      </w:r>
      <w:r w:rsidRPr="00C73443">
        <w:rPr>
          <w:rStyle w:val="normaltextrun"/>
          <w:rFonts w:ascii="Foundry Sterling OT3 Medium" w:hAnsi="Foundry Sterling OT3 Medium" w:cs="Segoe UI"/>
        </w:rPr>
        <w:t xml:space="preserve"> 23 november. Den fick stor påverkan även på vår församling, framför allt för administrationen. Kvistofta drabbades dock inte lika hårt som flera andra församlingar, och vi kunde vara tacksamma att vi hade vår "IT-präst" Mattias Olofsson, som kunde lotsa oss igenom cyberrymdens många grynnor och skär.</w:t>
      </w:r>
      <w:r w:rsidRPr="00C73443">
        <w:rPr>
          <w:rStyle w:val="normaltextrun"/>
          <w:rFonts w:ascii="Calibri" w:hAnsi="Calibri" w:cs="Calibri"/>
        </w:rPr>
        <w:t> </w:t>
      </w:r>
      <w:r w:rsidRPr="00C73443">
        <w:rPr>
          <w:rStyle w:val="eop"/>
          <w:rFonts w:ascii="Calibri" w:hAnsi="Calibri" w:cs="Calibri"/>
        </w:rPr>
        <w:t> </w:t>
      </w:r>
    </w:p>
    <w:p w14:paraId="41D3EB65" w14:textId="28C8FFE5" w:rsidR="001F2964" w:rsidRPr="00C73443" w:rsidRDefault="001F2964" w:rsidP="00505C37">
      <w:pPr>
        <w:pStyle w:val="paragraph"/>
        <w:spacing w:before="120" w:beforeAutospacing="0" w:after="0" w:afterAutospacing="0"/>
        <w:textAlignment w:val="baseline"/>
        <w:rPr>
          <w:rStyle w:val="eop"/>
          <w:rFonts w:ascii="Foundry Sterling OT3 Medium" w:hAnsi="Foundry Sterling OT3 Medium" w:cs="Calibri"/>
        </w:rPr>
      </w:pPr>
      <w:r w:rsidRPr="00C73443">
        <w:rPr>
          <w:rStyle w:val="normaltextrun"/>
          <w:rFonts w:ascii="Foundry Sterling OT3 Medium" w:hAnsi="Foundry Sterling OT3 Medium" w:cs="Segoe UI"/>
        </w:rPr>
        <w:t>Sorgen och glädjen, de vandra tillsammans. Tack all personal och alla förtroendevalda som har bidragit med glädje detta år!</w:t>
      </w:r>
      <w:r w:rsidRPr="00C73443">
        <w:rPr>
          <w:rStyle w:val="eop"/>
          <w:rFonts w:ascii="Calibri" w:hAnsi="Calibri" w:cs="Calibri"/>
        </w:rPr>
        <w:t> </w:t>
      </w:r>
    </w:p>
    <w:p w14:paraId="7BB1514A" w14:textId="77777777" w:rsidR="00854A6A" w:rsidRPr="00C73443" w:rsidRDefault="00854A6A" w:rsidP="001F2964">
      <w:pPr>
        <w:pStyle w:val="paragraph"/>
        <w:spacing w:before="0" w:beforeAutospacing="0" w:after="0" w:afterAutospacing="0"/>
        <w:textAlignment w:val="baseline"/>
        <w:rPr>
          <w:rFonts w:ascii="Foundry Sterling OT3 Medium" w:hAnsi="Foundry Sterling OT3 Medium" w:cs="Segoe UI"/>
          <w:sz w:val="20"/>
          <w:szCs w:val="20"/>
        </w:rPr>
      </w:pPr>
    </w:p>
    <w:p w14:paraId="7C94B28B" w14:textId="6E79376B" w:rsidR="00135BD8" w:rsidRPr="00C73443" w:rsidRDefault="00135BD8" w:rsidP="00135BD8">
      <w:pPr>
        <w:pStyle w:val="paragraph"/>
        <w:spacing w:before="0" w:beforeAutospacing="0" w:after="0" w:afterAutospacing="0"/>
        <w:textAlignment w:val="baseline"/>
        <w:rPr>
          <w:rStyle w:val="normaltextrun"/>
          <w:rFonts w:ascii="Foundry Sterling OT3 Medium" w:hAnsi="Foundry Sterling OT3 Medium" w:cs="Segoe UI"/>
        </w:rPr>
      </w:pPr>
      <w:r w:rsidRPr="00C73443">
        <w:rPr>
          <w:rStyle w:val="normaltextrun"/>
          <w:rFonts w:ascii="Foundry Sterling OT3 Medium" w:hAnsi="Foundry Sterling OT3 Medium" w:cs="Segoe UI"/>
        </w:rPr>
        <w:t>Katarina Fridh</w:t>
      </w:r>
      <w:r w:rsidR="00505C37">
        <w:rPr>
          <w:rStyle w:val="normaltextrun"/>
          <w:rFonts w:ascii="Foundry Sterling OT3 Medium" w:hAnsi="Foundry Sterling OT3 Medium" w:cs="Segoe UI"/>
        </w:rPr>
        <w:t>, kyrkorådets ordförande</w:t>
      </w:r>
    </w:p>
    <w:p w14:paraId="62283559" w14:textId="0EFF4F4C" w:rsidR="00FA48F9" w:rsidRPr="00C73443" w:rsidRDefault="00FA48F9" w:rsidP="009D3E7B">
      <w:pPr>
        <w:pStyle w:val="Tabellrubrik"/>
        <w:rPr>
          <w:rFonts w:ascii="Foundry Sterling OT3 Medium" w:hAnsi="Foundry Sterling OT3 Medium"/>
          <w:sz w:val="32"/>
          <w:szCs w:val="24"/>
          <w:lang w:val="sv-SE"/>
        </w:rPr>
      </w:pPr>
      <w:bookmarkStart w:id="3" w:name="_Toc163122337"/>
      <w:r w:rsidRPr="00C73443">
        <w:rPr>
          <w:rFonts w:ascii="Foundry Sterling OT3 Medium" w:hAnsi="Foundry Sterling OT3 Medium"/>
          <w:sz w:val="32"/>
          <w:szCs w:val="24"/>
          <w:lang w:val="sv-SE"/>
        </w:rPr>
        <w:t>Barnverksamhet, körer för barn</w:t>
      </w:r>
      <w:bookmarkEnd w:id="3"/>
    </w:p>
    <w:p w14:paraId="1FF3240D" w14:textId="78FA14F0" w:rsidR="0099501C" w:rsidRPr="00C73443" w:rsidRDefault="0099501C" w:rsidP="0099501C">
      <w:pPr>
        <w:pStyle w:val="paragraph"/>
        <w:spacing w:before="0" w:beforeAutospacing="0" w:after="0" w:afterAutospacing="0"/>
        <w:ind w:left="-30" w:right="-30"/>
        <w:textAlignment w:val="baseline"/>
        <w:rPr>
          <w:rFonts w:ascii="Foundry Sterling OT3 Medium" w:hAnsi="Foundry Sterling OT3 Medium" w:cs="Segoe UI"/>
          <w:sz w:val="20"/>
          <w:szCs w:val="20"/>
        </w:rPr>
      </w:pPr>
      <w:r w:rsidRPr="00C73443">
        <w:rPr>
          <w:rStyle w:val="normaltextrun"/>
          <w:rFonts w:ascii="Foundry Sterling OT3 Medium" w:hAnsi="Foundry Sterling OT3 Medium" w:cs="Segoe UI"/>
        </w:rPr>
        <w:t xml:space="preserve">Vi har under året jobbat med att barnen i körerna ska få sjunga mycket tillsammans med andra barn och att gestalta och utveckla sin tro genom sånger och medverkan i gudstjänster och att skapa mötesplatser för barnen och deras familjer. Vi fokuserar på kyrkoårets olika teman. Att utveckla sin röst ihop med andra. Att regelbundet varje vecka träffas för att träna sin röst, komma till kyrkan, ta del av kyrkans budskap och aktivt jobba med texter och sånger tillsammans. Att visa på olika musikaliska genrer, visa på olika uttryckssätt genom text och musik och på ett medvetet sätt utgå från kyrkoårets olika teman i undervisande syfte. </w:t>
      </w:r>
      <w:r w:rsidRPr="00C73443">
        <w:rPr>
          <w:rStyle w:val="normaltextrun"/>
          <w:rFonts w:ascii="Foundry Sterling OT3 Medium" w:hAnsi="Foundry Sterling OT3 Medium" w:cs="Segoe UI"/>
          <w:color w:val="000000"/>
        </w:rPr>
        <w:t>Sång och musik är viktigt för barn och unga. Sång och musik är också mycket hälsofrämjande.</w:t>
      </w:r>
      <w:r w:rsidRPr="00C73443">
        <w:rPr>
          <w:rStyle w:val="normaltextrun"/>
          <w:rFonts w:ascii="Calibri" w:hAnsi="Calibri" w:cs="Calibri"/>
          <w:color w:val="000000"/>
        </w:rPr>
        <w:t>  </w:t>
      </w:r>
      <w:r w:rsidRPr="00C73443">
        <w:rPr>
          <w:rStyle w:val="eop"/>
          <w:rFonts w:ascii="Calibri" w:hAnsi="Calibri" w:cs="Calibri"/>
          <w:color w:val="000000"/>
        </w:rPr>
        <w:t> </w:t>
      </w:r>
    </w:p>
    <w:p w14:paraId="0DAE04FD" w14:textId="1B6F6593" w:rsidR="00FA48F9" w:rsidRPr="00C73443" w:rsidRDefault="0010349E" w:rsidP="00FA48F9">
      <w:pPr>
        <w:pStyle w:val="Rubrik2"/>
        <w:rPr>
          <w:rFonts w:ascii="Foundry Sterling OT3 Medium" w:hAnsi="Foundry Sterling OT3 Medium"/>
          <w:sz w:val="28"/>
          <w:szCs w:val="22"/>
          <w:lang w:val="sv-SE"/>
        </w:rPr>
      </w:pPr>
      <w:r w:rsidRPr="00C73443">
        <w:rPr>
          <w:rFonts w:ascii="Foundry Sterling OT3 Medium" w:hAnsi="Foundry Sterling OT3 Medium"/>
          <w:color w:val="577188"/>
          <w:sz w:val="28"/>
          <w:szCs w:val="22"/>
          <w:lang w:val="sv-SE"/>
        </w:rPr>
        <w:t>snäckorna</w:t>
      </w:r>
    </w:p>
    <w:p w14:paraId="68021F3F" w14:textId="1650B966" w:rsidR="00FA48F9" w:rsidRPr="00C73443" w:rsidRDefault="0010349E" w:rsidP="00A85C35">
      <w:pPr>
        <w:spacing w:line="240" w:lineRule="auto"/>
        <w:rPr>
          <w:rStyle w:val="eop"/>
          <w:rFonts w:ascii="Foundry Sterling OT3 Medium" w:hAnsi="Foundry Sterling OT3 Medium" w:cs="Calibri"/>
          <w:color w:val="000000"/>
          <w:sz w:val="24"/>
          <w:szCs w:val="24"/>
          <w:shd w:val="clear" w:color="auto" w:fill="FFFFFF"/>
          <w:lang w:val="sv-SE"/>
        </w:rPr>
      </w:pPr>
      <w:r w:rsidRPr="00C73443">
        <w:rPr>
          <w:rStyle w:val="normaltextrun"/>
          <w:rFonts w:ascii="Foundry Sterling OT3 Medium" w:hAnsi="Foundry Sterling OT3 Medium"/>
          <w:color w:val="000000"/>
          <w:sz w:val="24"/>
          <w:szCs w:val="24"/>
          <w:shd w:val="clear" w:color="auto" w:fill="FFFFFF"/>
          <w:lang w:val="sv-SE"/>
        </w:rPr>
        <w:t xml:space="preserve">Snäckorna är kören i Rydebäck för åldrarna 7-9 år. De har under året haft 26 medlemmar. Kören sjunger varje torsdag i Rydebäcks kyrka. De har sjungit i gudstjänster, sjungit på </w:t>
      </w:r>
      <w:proofErr w:type="spellStart"/>
      <w:r w:rsidR="00C86BD1">
        <w:rPr>
          <w:rStyle w:val="normaltextrun"/>
          <w:rFonts w:ascii="Foundry Sterling OT3 Medium" w:hAnsi="Foundry Sterling OT3 Medium"/>
          <w:color w:val="000000"/>
          <w:sz w:val="24"/>
          <w:szCs w:val="24"/>
          <w:shd w:val="clear" w:color="auto" w:fill="FFFFFF"/>
          <w:lang w:val="sv-SE"/>
        </w:rPr>
        <w:t>K</w:t>
      </w:r>
      <w:r w:rsidRPr="00C73443">
        <w:rPr>
          <w:rStyle w:val="normaltextrun"/>
          <w:rFonts w:ascii="Foundry Sterling OT3 Medium" w:hAnsi="Foundry Sterling OT3 Medium"/>
          <w:color w:val="000000"/>
          <w:sz w:val="24"/>
          <w:szCs w:val="24"/>
          <w:shd w:val="clear" w:color="auto" w:fill="FFFFFF"/>
          <w:lang w:val="sv-SE"/>
        </w:rPr>
        <w:t>ärnantrapporna</w:t>
      </w:r>
      <w:proofErr w:type="spellEnd"/>
      <w:r w:rsidRPr="00C73443">
        <w:rPr>
          <w:rStyle w:val="normaltextrun"/>
          <w:rFonts w:ascii="Foundry Sterling OT3 Medium" w:hAnsi="Foundry Sterling OT3 Medium"/>
          <w:color w:val="000000"/>
          <w:sz w:val="24"/>
          <w:szCs w:val="24"/>
          <w:shd w:val="clear" w:color="auto" w:fill="FFFFFF"/>
          <w:lang w:val="sv-SE"/>
        </w:rPr>
        <w:t xml:space="preserve"> i samband med Barncancerdagen. De har haft konsert i GA-kyrkan tillsammans med alla Helsingborgs barnkörer och Dan Bornemark. De har sjungit </w:t>
      </w:r>
      <w:proofErr w:type="spellStart"/>
      <w:r w:rsidRPr="00C73443">
        <w:rPr>
          <w:rStyle w:val="normaltextrun"/>
          <w:rFonts w:ascii="Foundry Sterling OT3 Medium" w:hAnsi="Foundry Sterling OT3 Medium"/>
          <w:color w:val="000000"/>
          <w:sz w:val="24"/>
          <w:szCs w:val="24"/>
          <w:shd w:val="clear" w:color="auto" w:fill="FFFFFF"/>
          <w:lang w:val="sv-SE"/>
        </w:rPr>
        <w:t>vårmusikal</w:t>
      </w:r>
      <w:proofErr w:type="spellEnd"/>
      <w:r w:rsidRPr="00C73443">
        <w:rPr>
          <w:rStyle w:val="normaltextrun"/>
          <w:rFonts w:ascii="Foundry Sterling OT3 Medium" w:hAnsi="Foundry Sterling OT3 Medium"/>
          <w:color w:val="000000"/>
          <w:sz w:val="24"/>
          <w:szCs w:val="24"/>
          <w:shd w:val="clear" w:color="auto" w:fill="FFFFFF"/>
          <w:lang w:val="sv-SE"/>
        </w:rPr>
        <w:t xml:space="preserve"> i Rydebäcks kyrka och sjungit på torget i Rydebäck i samband med Rydebäcksdagen, sjungit i Grytan i Helsingborg i samband med Team </w:t>
      </w:r>
      <w:proofErr w:type="spellStart"/>
      <w:r w:rsidRPr="00C73443">
        <w:rPr>
          <w:rStyle w:val="normaltextrun"/>
          <w:rFonts w:ascii="Foundry Sterling OT3 Medium" w:hAnsi="Foundry Sterling OT3 Medium"/>
          <w:color w:val="000000"/>
          <w:sz w:val="24"/>
          <w:szCs w:val="24"/>
          <w:shd w:val="clear" w:color="auto" w:fill="FFFFFF"/>
          <w:lang w:val="sv-SE"/>
        </w:rPr>
        <w:t>Rynkebys</w:t>
      </w:r>
      <w:proofErr w:type="spellEnd"/>
      <w:r w:rsidRPr="00C73443">
        <w:rPr>
          <w:rStyle w:val="normaltextrun"/>
          <w:rFonts w:ascii="Foundry Sterling OT3 Medium" w:hAnsi="Foundry Sterling OT3 Medium"/>
          <w:color w:val="000000"/>
          <w:sz w:val="24"/>
          <w:szCs w:val="24"/>
          <w:shd w:val="clear" w:color="auto" w:fill="FFFFFF"/>
          <w:lang w:val="sv-SE"/>
        </w:rPr>
        <w:t xml:space="preserve"> barncancerinsamling, sjungit på 1:a advent och julafton.</w:t>
      </w:r>
      <w:r w:rsidRPr="00C73443">
        <w:rPr>
          <w:rStyle w:val="eop"/>
          <w:rFonts w:ascii="Calibri" w:hAnsi="Calibri" w:cs="Calibri"/>
          <w:color w:val="000000"/>
          <w:sz w:val="24"/>
          <w:szCs w:val="24"/>
          <w:shd w:val="clear" w:color="auto" w:fill="FFFFFF"/>
          <w:lang w:val="sv-SE"/>
        </w:rPr>
        <w:t> </w:t>
      </w:r>
    </w:p>
    <w:p w14:paraId="0B2B6698" w14:textId="05BBAD38" w:rsidR="00AE07A8" w:rsidRPr="00C73443" w:rsidRDefault="00D44C74" w:rsidP="009D3E7B">
      <w:pPr>
        <w:pStyle w:val="Rubrik2"/>
        <w:rPr>
          <w:rFonts w:ascii="Foundry Sterling OT3 Medium" w:hAnsi="Foundry Sterling OT3 Medium"/>
          <w:color w:val="577188"/>
          <w:sz w:val="28"/>
          <w:szCs w:val="22"/>
          <w:lang w:val="sv-SE"/>
        </w:rPr>
      </w:pPr>
      <w:r w:rsidRPr="00C73443">
        <w:rPr>
          <w:rFonts w:ascii="Foundry Sterling OT3 Medium" w:hAnsi="Foundry Sterling OT3 Medium"/>
          <w:color w:val="577188"/>
          <w:sz w:val="28"/>
          <w:szCs w:val="22"/>
          <w:lang w:val="sv-SE"/>
        </w:rPr>
        <w:lastRenderedPageBreak/>
        <w:t>s</w:t>
      </w:r>
      <w:r w:rsidR="00CF0D7D" w:rsidRPr="00C73443">
        <w:rPr>
          <w:rFonts w:ascii="Foundry Sterling OT3 Medium" w:hAnsi="Foundry Sterling OT3 Medium"/>
          <w:color w:val="577188"/>
          <w:sz w:val="28"/>
          <w:szCs w:val="22"/>
          <w:lang w:val="sv-SE"/>
        </w:rPr>
        <w:t>ångbubblorna</w:t>
      </w:r>
    </w:p>
    <w:p w14:paraId="5AAB0C49" w14:textId="53200E10" w:rsidR="00D44C74" w:rsidRPr="00C73443" w:rsidRDefault="00CF0D7D" w:rsidP="00A85C35">
      <w:pPr>
        <w:spacing w:line="240" w:lineRule="auto"/>
        <w:rPr>
          <w:rStyle w:val="eop"/>
          <w:rFonts w:ascii="Foundry Sterling OT3 Medium" w:hAnsi="Foundry Sterling OT3 Medium" w:cs="Calibri"/>
          <w:color w:val="000000"/>
          <w:sz w:val="24"/>
          <w:szCs w:val="24"/>
          <w:shd w:val="clear" w:color="auto" w:fill="FFFFFF"/>
          <w:lang w:val="sv-SE"/>
        </w:rPr>
      </w:pPr>
      <w:r w:rsidRPr="00C73443">
        <w:rPr>
          <w:rStyle w:val="normaltextrun"/>
          <w:rFonts w:ascii="Foundry Sterling OT3 Medium" w:hAnsi="Foundry Sterling OT3 Medium"/>
          <w:color w:val="000000"/>
          <w:sz w:val="24"/>
          <w:szCs w:val="24"/>
          <w:shd w:val="clear" w:color="auto" w:fill="FFFFFF"/>
          <w:lang w:val="sv-SE"/>
        </w:rPr>
        <w:t>Sångbubblorna är kören i Gantofta för åldrarna 7-9 år. De har under året haft 24 medlemmar. Vi träffas varje onsdag på Gantofta skola.</w:t>
      </w:r>
      <w:r w:rsidRPr="00C73443">
        <w:rPr>
          <w:rStyle w:val="normaltextrun"/>
          <w:rFonts w:ascii="Calibri" w:hAnsi="Calibri" w:cs="Calibri"/>
          <w:color w:val="000000"/>
          <w:sz w:val="24"/>
          <w:szCs w:val="24"/>
          <w:shd w:val="clear" w:color="auto" w:fill="FFFFFF"/>
          <w:lang w:val="sv-SE"/>
        </w:rPr>
        <w:t> </w:t>
      </w:r>
      <w:r w:rsidRPr="00C73443">
        <w:rPr>
          <w:rStyle w:val="normaltextrun"/>
          <w:rFonts w:ascii="Foundry Sterling OT3 Medium" w:hAnsi="Foundry Sterling OT3 Medium"/>
          <w:color w:val="000000"/>
          <w:sz w:val="24"/>
          <w:szCs w:val="24"/>
          <w:shd w:val="clear" w:color="auto" w:fill="FFFFFF"/>
          <w:lang w:val="sv-SE"/>
        </w:rPr>
        <w:t xml:space="preserve"> De har sjungit i gudstj</w:t>
      </w:r>
      <w:r w:rsidRPr="00C73443">
        <w:rPr>
          <w:rStyle w:val="normaltextrun"/>
          <w:rFonts w:ascii="Foundry Sterling OT3 Medium" w:hAnsi="Foundry Sterling OT3 Medium" w:cs="Foundry Sterling OT3 Book"/>
          <w:color w:val="000000"/>
          <w:sz w:val="24"/>
          <w:szCs w:val="24"/>
          <w:shd w:val="clear" w:color="auto" w:fill="FFFFFF"/>
          <w:lang w:val="sv-SE"/>
        </w:rPr>
        <w:t>ä</w:t>
      </w:r>
      <w:r w:rsidRPr="00C73443">
        <w:rPr>
          <w:rStyle w:val="normaltextrun"/>
          <w:rFonts w:ascii="Foundry Sterling OT3 Medium" w:hAnsi="Foundry Sterling OT3 Medium"/>
          <w:color w:val="000000"/>
          <w:sz w:val="24"/>
          <w:szCs w:val="24"/>
          <w:shd w:val="clear" w:color="auto" w:fill="FFFFFF"/>
          <w:lang w:val="sv-SE"/>
        </w:rPr>
        <w:t>nster, sjungit p</w:t>
      </w:r>
      <w:r w:rsidRPr="00C73443">
        <w:rPr>
          <w:rStyle w:val="normaltextrun"/>
          <w:rFonts w:ascii="Foundry Sterling OT3 Medium" w:hAnsi="Foundry Sterling OT3 Medium" w:cs="Foundry Sterling OT3 Book"/>
          <w:color w:val="000000"/>
          <w:sz w:val="24"/>
          <w:szCs w:val="24"/>
          <w:shd w:val="clear" w:color="auto" w:fill="FFFFFF"/>
          <w:lang w:val="sv-SE"/>
        </w:rPr>
        <w:t>å</w:t>
      </w:r>
      <w:r w:rsidRPr="00C73443">
        <w:rPr>
          <w:rStyle w:val="normaltextrun"/>
          <w:rFonts w:ascii="Foundry Sterling OT3 Medium" w:hAnsi="Foundry Sterling OT3 Medium"/>
          <w:color w:val="000000"/>
          <w:sz w:val="24"/>
          <w:szCs w:val="24"/>
          <w:shd w:val="clear" w:color="auto" w:fill="FFFFFF"/>
          <w:lang w:val="sv-SE"/>
        </w:rPr>
        <w:t xml:space="preserve"> </w:t>
      </w:r>
      <w:proofErr w:type="spellStart"/>
      <w:r w:rsidR="00C86BD1">
        <w:rPr>
          <w:rStyle w:val="normaltextrun"/>
          <w:rFonts w:ascii="Foundry Sterling OT3 Medium" w:hAnsi="Foundry Sterling OT3 Medium"/>
          <w:color w:val="000000"/>
          <w:sz w:val="24"/>
          <w:szCs w:val="24"/>
          <w:shd w:val="clear" w:color="auto" w:fill="FFFFFF"/>
          <w:lang w:val="sv-SE"/>
        </w:rPr>
        <w:t>K</w:t>
      </w:r>
      <w:r w:rsidRPr="00C73443">
        <w:rPr>
          <w:rStyle w:val="normaltextrun"/>
          <w:rFonts w:ascii="Foundry Sterling OT3 Medium" w:hAnsi="Foundry Sterling OT3 Medium"/>
          <w:color w:val="000000"/>
          <w:sz w:val="24"/>
          <w:szCs w:val="24"/>
          <w:shd w:val="clear" w:color="auto" w:fill="FFFFFF"/>
          <w:lang w:val="sv-SE"/>
        </w:rPr>
        <w:t>ärnantrapporna</w:t>
      </w:r>
      <w:proofErr w:type="spellEnd"/>
      <w:r w:rsidRPr="00C73443">
        <w:rPr>
          <w:rStyle w:val="normaltextrun"/>
          <w:rFonts w:ascii="Foundry Sterling OT3 Medium" w:hAnsi="Foundry Sterling OT3 Medium"/>
          <w:color w:val="000000"/>
          <w:sz w:val="24"/>
          <w:szCs w:val="24"/>
          <w:shd w:val="clear" w:color="auto" w:fill="FFFFFF"/>
          <w:lang w:val="sv-SE"/>
        </w:rPr>
        <w:t xml:space="preserve"> i samband med Barncancerdagen. De har haft konsert i GA-kyrkan tillsammans med alla Helsingborgs barnkörer och Dan Bornemark. De har sjungit </w:t>
      </w:r>
      <w:proofErr w:type="spellStart"/>
      <w:r w:rsidRPr="00C73443">
        <w:rPr>
          <w:rStyle w:val="normaltextrun"/>
          <w:rFonts w:ascii="Foundry Sterling OT3 Medium" w:hAnsi="Foundry Sterling OT3 Medium"/>
          <w:color w:val="000000"/>
          <w:sz w:val="24"/>
          <w:szCs w:val="24"/>
          <w:shd w:val="clear" w:color="auto" w:fill="FFFFFF"/>
          <w:lang w:val="sv-SE"/>
        </w:rPr>
        <w:t>vårmusikal</w:t>
      </w:r>
      <w:proofErr w:type="spellEnd"/>
      <w:r w:rsidRPr="00C73443">
        <w:rPr>
          <w:rStyle w:val="normaltextrun"/>
          <w:rFonts w:ascii="Foundry Sterling OT3 Medium" w:hAnsi="Foundry Sterling OT3 Medium"/>
          <w:color w:val="000000"/>
          <w:sz w:val="24"/>
          <w:szCs w:val="24"/>
          <w:shd w:val="clear" w:color="auto" w:fill="FFFFFF"/>
          <w:lang w:val="sv-SE"/>
        </w:rPr>
        <w:t xml:space="preserve"> i Kvistofta kyrka. De har sjungit i Grytan i Helsingborg i samband med Team </w:t>
      </w:r>
      <w:proofErr w:type="spellStart"/>
      <w:r w:rsidRPr="00C73443">
        <w:rPr>
          <w:rStyle w:val="normaltextrun"/>
          <w:rFonts w:ascii="Foundry Sterling OT3 Medium" w:hAnsi="Foundry Sterling OT3 Medium"/>
          <w:color w:val="000000"/>
          <w:sz w:val="24"/>
          <w:szCs w:val="24"/>
          <w:shd w:val="clear" w:color="auto" w:fill="FFFFFF"/>
          <w:lang w:val="sv-SE"/>
        </w:rPr>
        <w:t>Rynkebys</w:t>
      </w:r>
      <w:proofErr w:type="spellEnd"/>
      <w:r w:rsidRPr="00C73443">
        <w:rPr>
          <w:rStyle w:val="normaltextrun"/>
          <w:rFonts w:ascii="Foundry Sterling OT3 Medium" w:hAnsi="Foundry Sterling OT3 Medium"/>
          <w:color w:val="000000"/>
          <w:sz w:val="24"/>
          <w:szCs w:val="24"/>
          <w:shd w:val="clear" w:color="auto" w:fill="FFFFFF"/>
          <w:lang w:val="sv-SE"/>
        </w:rPr>
        <w:t xml:space="preserve"> barncancerinsamling. De sjöng på Gantofta skolas julmarknad och på Gantofta skolas julavslutning. Kören sjöng på 1:a advent i Rydebäcks kyrka och på julafton i Kvistofta kyrka.</w:t>
      </w:r>
      <w:r w:rsidRPr="00C73443">
        <w:rPr>
          <w:rStyle w:val="eop"/>
          <w:rFonts w:ascii="Calibri" w:hAnsi="Calibri" w:cs="Calibri"/>
          <w:color w:val="000000"/>
          <w:sz w:val="24"/>
          <w:szCs w:val="24"/>
          <w:shd w:val="clear" w:color="auto" w:fill="FFFFFF"/>
          <w:lang w:val="sv-SE"/>
        </w:rPr>
        <w:t> </w:t>
      </w:r>
    </w:p>
    <w:p w14:paraId="201FF559" w14:textId="365BEE10" w:rsidR="00AE07A8" w:rsidRPr="00C73443" w:rsidRDefault="005B7C3F" w:rsidP="009D3E7B">
      <w:pPr>
        <w:pStyle w:val="Rubrik2"/>
        <w:rPr>
          <w:rFonts w:ascii="Foundry Sterling OT3 Medium" w:hAnsi="Foundry Sterling OT3 Medium"/>
          <w:color w:val="577188"/>
          <w:sz w:val="28"/>
          <w:szCs w:val="22"/>
          <w:lang w:val="sv-SE"/>
        </w:rPr>
      </w:pPr>
      <w:r w:rsidRPr="00C73443">
        <w:rPr>
          <w:rFonts w:ascii="Foundry Sterling OT3 Medium" w:hAnsi="Foundry Sterling OT3 Medium"/>
          <w:color w:val="577188"/>
          <w:sz w:val="28"/>
          <w:szCs w:val="22"/>
          <w:lang w:val="sv-SE"/>
        </w:rPr>
        <w:t>körallerna</w:t>
      </w:r>
    </w:p>
    <w:p w14:paraId="61328EDD" w14:textId="4347C1F2" w:rsidR="008A0134" w:rsidRPr="00C73443" w:rsidRDefault="005B7C3F" w:rsidP="00A85C35">
      <w:pPr>
        <w:spacing w:line="240" w:lineRule="auto"/>
        <w:rPr>
          <w:rFonts w:ascii="Foundry Sterling OT3 Medium" w:hAnsi="Foundry Sterling OT3 Medium"/>
          <w:sz w:val="22"/>
          <w:szCs w:val="22"/>
          <w:lang w:val="sv-SE"/>
        </w:rPr>
      </w:pPr>
      <w:proofErr w:type="spellStart"/>
      <w:r w:rsidRPr="00C73443">
        <w:rPr>
          <w:rStyle w:val="normaltextrun"/>
          <w:rFonts w:ascii="Foundry Sterling OT3 Medium" w:hAnsi="Foundry Sterling OT3 Medium"/>
          <w:color w:val="000000"/>
          <w:sz w:val="24"/>
          <w:szCs w:val="24"/>
          <w:shd w:val="clear" w:color="auto" w:fill="FFFFFF"/>
          <w:lang w:val="sv-SE"/>
        </w:rPr>
        <w:t>Körallerna</w:t>
      </w:r>
      <w:proofErr w:type="spellEnd"/>
      <w:r w:rsidRPr="00C73443">
        <w:rPr>
          <w:rStyle w:val="normaltextrun"/>
          <w:rFonts w:ascii="Foundry Sterling OT3 Medium" w:hAnsi="Foundry Sterling OT3 Medium"/>
          <w:color w:val="000000"/>
          <w:sz w:val="24"/>
          <w:szCs w:val="24"/>
          <w:shd w:val="clear" w:color="auto" w:fill="FFFFFF"/>
          <w:lang w:val="sv-SE"/>
        </w:rPr>
        <w:t xml:space="preserve"> är kören i Glumslöv för åldrarna 8-10 år. Vi träffas varje onsdag i Glumslövs församlingshem. Kören har 23 medlemmar. De har sjungit i gudstjänster, sjungit på </w:t>
      </w:r>
      <w:proofErr w:type="spellStart"/>
      <w:r w:rsidR="00C86BD1">
        <w:rPr>
          <w:rStyle w:val="normaltextrun"/>
          <w:rFonts w:ascii="Foundry Sterling OT3 Medium" w:hAnsi="Foundry Sterling OT3 Medium"/>
          <w:color w:val="000000"/>
          <w:sz w:val="24"/>
          <w:szCs w:val="24"/>
          <w:shd w:val="clear" w:color="auto" w:fill="FFFFFF"/>
          <w:lang w:val="sv-SE"/>
        </w:rPr>
        <w:t>K</w:t>
      </w:r>
      <w:r w:rsidRPr="00C73443">
        <w:rPr>
          <w:rStyle w:val="normaltextrun"/>
          <w:rFonts w:ascii="Foundry Sterling OT3 Medium" w:hAnsi="Foundry Sterling OT3 Medium"/>
          <w:color w:val="000000"/>
          <w:sz w:val="24"/>
          <w:szCs w:val="24"/>
          <w:shd w:val="clear" w:color="auto" w:fill="FFFFFF"/>
          <w:lang w:val="sv-SE"/>
        </w:rPr>
        <w:t>ärnantrapporna</w:t>
      </w:r>
      <w:proofErr w:type="spellEnd"/>
      <w:r w:rsidRPr="00C73443">
        <w:rPr>
          <w:rStyle w:val="normaltextrun"/>
          <w:rFonts w:ascii="Foundry Sterling OT3 Medium" w:hAnsi="Foundry Sterling OT3 Medium"/>
          <w:color w:val="000000"/>
          <w:sz w:val="24"/>
          <w:szCs w:val="24"/>
          <w:shd w:val="clear" w:color="auto" w:fill="FFFFFF"/>
          <w:lang w:val="sv-SE"/>
        </w:rPr>
        <w:t xml:space="preserve"> i samband med Barncancerdagen. De har haft konsert i GA-kyrkan tillsammans med alla Helsingborgs barnkörer och Dan Bornemark. De har sjungit </w:t>
      </w:r>
      <w:proofErr w:type="spellStart"/>
      <w:r w:rsidRPr="00C73443">
        <w:rPr>
          <w:rStyle w:val="normaltextrun"/>
          <w:rFonts w:ascii="Foundry Sterling OT3 Medium" w:hAnsi="Foundry Sterling OT3 Medium"/>
          <w:color w:val="000000"/>
          <w:sz w:val="24"/>
          <w:szCs w:val="24"/>
          <w:shd w:val="clear" w:color="auto" w:fill="FFFFFF"/>
          <w:lang w:val="sv-SE"/>
        </w:rPr>
        <w:t>vårmusikal</w:t>
      </w:r>
      <w:proofErr w:type="spellEnd"/>
      <w:r w:rsidRPr="00C73443">
        <w:rPr>
          <w:rStyle w:val="normaltextrun"/>
          <w:rFonts w:ascii="Foundry Sterling OT3 Medium" w:hAnsi="Foundry Sterling OT3 Medium"/>
          <w:color w:val="000000"/>
          <w:sz w:val="24"/>
          <w:szCs w:val="24"/>
          <w:shd w:val="clear" w:color="auto" w:fill="FFFFFF"/>
          <w:lang w:val="sv-SE"/>
        </w:rPr>
        <w:t xml:space="preserve"> i Glumslövs kyrka. De har sjungit i Grytan i Helsingborg i samband med Team </w:t>
      </w:r>
      <w:proofErr w:type="spellStart"/>
      <w:r w:rsidRPr="00C73443">
        <w:rPr>
          <w:rStyle w:val="normaltextrun"/>
          <w:rFonts w:ascii="Foundry Sterling OT3 Medium" w:hAnsi="Foundry Sterling OT3 Medium"/>
          <w:color w:val="000000"/>
          <w:sz w:val="24"/>
          <w:szCs w:val="24"/>
          <w:shd w:val="clear" w:color="auto" w:fill="FFFFFF"/>
          <w:lang w:val="sv-SE"/>
        </w:rPr>
        <w:t>Rynkebys</w:t>
      </w:r>
      <w:proofErr w:type="spellEnd"/>
      <w:r w:rsidRPr="00C73443">
        <w:rPr>
          <w:rStyle w:val="normaltextrun"/>
          <w:rFonts w:ascii="Foundry Sterling OT3 Medium" w:hAnsi="Foundry Sterling OT3 Medium"/>
          <w:color w:val="000000"/>
          <w:sz w:val="24"/>
          <w:szCs w:val="24"/>
          <w:shd w:val="clear" w:color="auto" w:fill="FFFFFF"/>
          <w:lang w:val="sv-SE"/>
        </w:rPr>
        <w:t xml:space="preserve"> barncancerinsamling. Kören sjöng på </w:t>
      </w:r>
      <w:proofErr w:type="spellStart"/>
      <w:r w:rsidRPr="00C73443">
        <w:rPr>
          <w:rStyle w:val="normaltextrun"/>
          <w:rFonts w:ascii="Foundry Sterling OT3 Medium" w:hAnsi="Foundry Sterling OT3 Medium"/>
          <w:color w:val="000000"/>
          <w:sz w:val="24"/>
          <w:szCs w:val="24"/>
          <w:shd w:val="clear" w:color="auto" w:fill="FFFFFF"/>
          <w:lang w:val="sv-SE"/>
        </w:rPr>
        <w:t>Glumslövsdagen</w:t>
      </w:r>
      <w:proofErr w:type="spellEnd"/>
      <w:r w:rsidRPr="00C73443">
        <w:rPr>
          <w:rStyle w:val="normaltextrun"/>
          <w:rFonts w:ascii="Foundry Sterling OT3 Medium" w:hAnsi="Foundry Sterling OT3 Medium"/>
          <w:color w:val="000000"/>
          <w:sz w:val="24"/>
          <w:szCs w:val="24"/>
          <w:shd w:val="clear" w:color="auto" w:fill="FFFFFF"/>
          <w:lang w:val="sv-SE"/>
        </w:rPr>
        <w:t xml:space="preserve"> då vi som tack fick 2000 kr som skänktes till barncancerfonden. De sjöng ett mycket fint program på syföreningens julmarknad i Glumslövs församlingshem.</w:t>
      </w:r>
      <w:r w:rsidRPr="00C73443">
        <w:rPr>
          <w:rStyle w:val="eop"/>
          <w:rFonts w:ascii="Calibri" w:hAnsi="Calibri" w:cs="Calibri"/>
          <w:color w:val="000000"/>
          <w:sz w:val="24"/>
          <w:szCs w:val="24"/>
          <w:shd w:val="clear" w:color="auto" w:fill="FFFFFF"/>
          <w:lang w:val="sv-SE"/>
        </w:rPr>
        <w:t> </w:t>
      </w:r>
    </w:p>
    <w:p w14:paraId="5845D7D0" w14:textId="396B18CF" w:rsidR="008A0134" w:rsidRPr="00C73443" w:rsidRDefault="002944B8" w:rsidP="008A0134">
      <w:pPr>
        <w:pStyle w:val="Rubrik2"/>
        <w:rPr>
          <w:rFonts w:ascii="Foundry Sterling OT3 Medium" w:hAnsi="Foundry Sterling OT3 Medium"/>
          <w:sz w:val="28"/>
          <w:szCs w:val="22"/>
          <w:lang w:val="sv-SE"/>
        </w:rPr>
      </w:pPr>
      <w:r w:rsidRPr="00C73443">
        <w:rPr>
          <w:rFonts w:ascii="Foundry Sterling OT3 Medium" w:hAnsi="Foundry Sterling OT3 Medium"/>
          <w:color w:val="577188"/>
          <w:sz w:val="28"/>
          <w:szCs w:val="22"/>
          <w:lang w:val="sv-SE"/>
        </w:rPr>
        <w:t>smile</w:t>
      </w:r>
    </w:p>
    <w:p w14:paraId="089534E9" w14:textId="7FB1AB6E" w:rsidR="002944B8" w:rsidRPr="00C73443" w:rsidRDefault="002944B8" w:rsidP="00A85C35">
      <w:pPr>
        <w:pStyle w:val="paragraph"/>
        <w:spacing w:before="0" w:beforeAutospacing="0" w:after="0" w:afterAutospacing="0"/>
        <w:ind w:left="-30" w:right="-30"/>
        <w:textAlignment w:val="baseline"/>
        <w:rPr>
          <w:rFonts w:ascii="Foundry Sterling OT3 Medium" w:hAnsi="Foundry Sterling OT3 Medium" w:cs="Segoe UI"/>
          <w:sz w:val="20"/>
          <w:szCs w:val="20"/>
        </w:rPr>
      </w:pPr>
      <w:proofErr w:type="spellStart"/>
      <w:r w:rsidRPr="00C73443">
        <w:rPr>
          <w:rStyle w:val="normaltextrun"/>
          <w:rFonts w:ascii="Foundry Sterling OT3 Medium" w:hAnsi="Foundry Sterling OT3 Medium" w:cs="Segoe UI"/>
        </w:rPr>
        <w:t>Smile</w:t>
      </w:r>
      <w:proofErr w:type="spellEnd"/>
      <w:r w:rsidRPr="00C73443">
        <w:rPr>
          <w:rStyle w:val="normaltextrun"/>
          <w:rFonts w:ascii="Foundry Sterling OT3 Medium" w:hAnsi="Foundry Sterling OT3 Medium" w:cs="Segoe UI"/>
          <w:b/>
          <w:bCs/>
        </w:rPr>
        <w:t xml:space="preserve"> </w:t>
      </w:r>
      <w:r w:rsidRPr="00C73443">
        <w:rPr>
          <w:rStyle w:val="normaltextrun"/>
          <w:rFonts w:ascii="Foundry Sterling OT3 Medium" w:hAnsi="Foundry Sterling OT3 Medium" w:cs="Segoe UI"/>
        </w:rPr>
        <w:t xml:space="preserve">är kören för åldrarna 10–13 som sjunger varje onsdag i Glumslövs församlingshem. Kören hade under våren 15 medlemmar och under hösten 8 medlemmar. De har sjungit i gudstjänster, sjungit på </w:t>
      </w:r>
      <w:proofErr w:type="spellStart"/>
      <w:r w:rsidR="009448C2">
        <w:rPr>
          <w:rStyle w:val="normaltextrun"/>
          <w:rFonts w:ascii="Foundry Sterling OT3 Medium" w:hAnsi="Foundry Sterling OT3 Medium" w:cs="Segoe UI"/>
        </w:rPr>
        <w:t>K</w:t>
      </w:r>
      <w:r w:rsidRPr="00C73443">
        <w:rPr>
          <w:rStyle w:val="normaltextrun"/>
          <w:rFonts w:ascii="Foundry Sterling OT3 Medium" w:hAnsi="Foundry Sterling OT3 Medium" w:cs="Segoe UI"/>
        </w:rPr>
        <w:t>ärnantrapporna</w:t>
      </w:r>
      <w:proofErr w:type="spellEnd"/>
      <w:r w:rsidRPr="00C73443">
        <w:rPr>
          <w:rStyle w:val="normaltextrun"/>
          <w:rFonts w:ascii="Foundry Sterling OT3 Medium" w:hAnsi="Foundry Sterling OT3 Medium" w:cs="Segoe UI"/>
        </w:rPr>
        <w:t xml:space="preserve"> i samband med Barncancerdagen. De har haft konsert i GA-kyrkan tillsammans med alla Helsingborgs barnkörer och Dan Bornemark. De har haft musikgudstjänst i Glumslövs kyrka med temat ”Vem följer du”. Vi gjorde en trevlig och uppskattad körresa till Liseberg. De har sjungit i Grytan i Helsingborg i samband med Team </w:t>
      </w:r>
      <w:proofErr w:type="spellStart"/>
      <w:r w:rsidRPr="00C73443">
        <w:rPr>
          <w:rStyle w:val="normaltextrun"/>
          <w:rFonts w:ascii="Foundry Sterling OT3 Medium" w:hAnsi="Foundry Sterling OT3 Medium" w:cs="Segoe UI"/>
        </w:rPr>
        <w:t>Rynkebys</w:t>
      </w:r>
      <w:proofErr w:type="spellEnd"/>
      <w:r w:rsidRPr="00C73443">
        <w:rPr>
          <w:rStyle w:val="normaltextrun"/>
          <w:rFonts w:ascii="Foundry Sterling OT3 Medium" w:hAnsi="Foundry Sterling OT3 Medium" w:cs="Segoe UI"/>
        </w:rPr>
        <w:t xml:space="preserve"> barncancerinsamling. Kören sjöng på </w:t>
      </w:r>
      <w:proofErr w:type="spellStart"/>
      <w:r w:rsidRPr="00C73443">
        <w:rPr>
          <w:rStyle w:val="normaltextrun"/>
          <w:rFonts w:ascii="Foundry Sterling OT3 Medium" w:hAnsi="Foundry Sterling OT3 Medium" w:cs="Segoe UI"/>
        </w:rPr>
        <w:t>Glumslövsdagen</w:t>
      </w:r>
      <w:proofErr w:type="spellEnd"/>
      <w:r w:rsidRPr="00C73443">
        <w:rPr>
          <w:rStyle w:val="normaltextrun"/>
          <w:rFonts w:ascii="Foundry Sterling OT3 Medium" w:hAnsi="Foundry Sterling OT3 Medium" w:cs="Segoe UI"/>
        </w:rPr>
        <w:t xml:space="preserve"> då vi som tack fick 2000 kr som skänktes till barncancerfonden. De gick lucia på idrottsföreningens julfest och på </w:t>
      </w:r>
      <w:proofErr w:type="spellStart"/>
      <w:r w:rsidRPr="00C73443">
        <w:rPr>
          <w:rStyle w:val="normaltextrun"/>
          <w:rFonts w:ascii="Foundry Sterling OT3 Medium" w:hAnsi="Foundry Sterling OT3 Medium" w:cs="Segoe UI"/>
        </w:rPr>
        <w:t>Spf:s</w:t>
      </w:r>
      <w:proofErr w:type="spellEnd"/>
      <w:r w:rsidRPr="00C73443">
        <w:rPr>
          <w:rStyle w:val="normaltextrun"/>
          <w:rFonts w:ascii="Foundry Sterling OT3 Medium" w:hAnsi="Foundry Sterling OT3 Medium" w:cs="Segoe UI"/>
        </w:rPr>
        <w:t xml:space="preserve"> julsamling. De gick lucia på luciagudstjänsten i Glumslövs kyrka.</w:t>
      </w:r>
      <w:r w:rsidRPr="00C73443">
        <w:rPr>
          <w:rStyle w:val="eop"/>
          <w:rFonts w:ascii="Calibri" w:hAnsi="Calibri" w:cs="Calibri"/>
        </w:rPr>
        <w:t> </w:t>
      </w:r>
    </w:p>
    <w:p w14:paraId="37720228" w14:textId="6CA4A4AE" w:rsidR="008A0134" w:rsidRPr="00C73443" w:rsidRDefault="000925D2" w:rsidP="008A0134">
      <w:pPr>
        <w:pStyle w:val="Rubrik2"/>
        <w:rPr>
          <w:rFonts w:ascii="Foundry Sterling OT3 Medium" w:hAnsi="Foundry Sterling OT3 Medium"/>
          <w:sz w:val="28"/>
          <w:szCs w:val="22"/>
          <w:lang w:val="sv-SE"/>
        </w:rPr>
      </w:pPr>
      <w:r w:rsidRPr="00C73443">
        <w:rPr>
          <w:rFonts w:ascii="Foundry Sterling OT3 Medium" w:hAnsi="Foundry Sterling OT3 Medium"/>
          <w:color w:val="577188"/>
          <w:sz w:val="28"/>
          <w:szCs w:val="22"/>
          <w:lang w:val="sv-SE"/>
        </w:rPr>
        <w:t>joysing</w:t>
      </w:r>
    </w:p>
    <w:p w14:paraId="2BC98363" w14:textId="6C9475DC" w:rsidR="008A0134" w:rsidRPr="00C73443" w:rsidRDefault="00140542" w:rsidP="00140542">
      <w:pPr>
        <w:spacing w:line="240" w:lineRule="auto"/>
        <w:rPr>
          <w:rFonts w:ascii="Foundry Sterling OT3 Medium" w:hAnsi="Foundry Sterling OT3 Medium"/>
          <w:sz w:val="22"/>
          <w:szCs w:val="22"/>
          <w:lang w:val="sv-SE"/>
        </w:rPr>
      </w:pPr>
      <w:proofErr w:type="spellStart"/>
      <w:r w:rsidRPr="00C73443">
        <w:rPr>
          <w:rStyle w:val="normaltextrun"/>
          <w:rFonts w:ascii="Foundry Sterling OT3 Medium" w:hAnsi="Foundry Sterling OT3 Medium"/>
          <w:color w:val="000000"/>
          <w:sz w:val="24"/>
          <w:szCs w:val="24"/>
          <w:shd w:val="clear" w:color="auto" w:fill="FFFFFF"/>
          <w:lang w:val="sv-SE"/>
        </w:rPr>
        <w:t>Joysing</w:t>
      </w:r>
      <w:proofErr w:type="spellEnd"/>
      <w:r w:rsidRPr="00C73443">
        <w:rPr>
          <w:rStyle w:val="normaltextrun"/>
          <w:rFonts w:ascii="Foundry Sterling OT3 Medium" w:hAnsi="Foundry Sterling OT3 Medium"/>
          <w:b/>
          <w:bCs/>
          <w:color w:val="000000"/>
          <w:sz w:val="24"/>
          <w:szCs w:val="24"/>
          <w:shd w:val="clear" w:color="auto" w:fill="FFFFFF"/>
          <w:lang w:val="sv-SE"/>
        </w:rPr>
        <w:t xml:space="preserve"> </w:t>
      </w:r>
      <w:r w:rsidRPr="00C73443">
        <w:rPr>
          <w:rStyle w:val="normaltextrun"/>
          <w:rFonts w:ascii="Foundry Sterling OT3 Medium" w:hAnsi="Foundry Sterling OT3 Medium"/>
          <w:color w:val="000000"/>
          <w:sz w:val="24"/>
          <w:szCs w:val="24"/>
          <w:shd w:val="clear" w:color="auto" w:fill="FFFFFF"/>
          <w:lang w:val="sv-SE"/>
        </w:rPr>
        <w:t>är en mellanstadiekör som övar tisdagar i Rydebäcks kyrka. Kören hade under året 15 medlemmar med en svacka efter sommaruppehållet. Under hösten var det endast ett par barn som regelbundet deltog i körövningarna. Tillsammans med kyrkokören genomfördes ändå en luciakonsert som avslutning på ett år som innehållit sedvanlig gudstjänstmedverkan vid ett par tillfällen och en bejublad barnkördag med Dan Bornemark och körer från hela Helsingborg. Inför 2024 anslöt på nytt några sångare så att antalet medlemmar ökat till 7.</w:t>
      </w:r>
      <w:r w:rsidRPr="00C73443">
        <w:rPr>
          <w:rStyle w:val="eop"/>
          <w:rFonts w:ascii="Calibri" w:hAnsi="Calibri" w:cs="Calibri"/>
          <w:color w:val="000000"/>
          <w:sz w:val="24"/>
          <w:szCs w:val="24"/>
          <w:shd w:val="clear" w:color="auto" w:fill="FFFFFF"/>
          <w:lang w:val="sv-SE"/>
        </w:rPr>
        <w:t> </w:t>
      </w:r>
    </w:p>
    <w:p w14:paraId="0E4CCA09" w14:textId="30E9C071" w:rsidR="008A0134" w:rsidRPr="00C73443" w:rsidRDefault="000115C5" w:rsidP="008A0134">
      <w:pPr>
        <w:pStyle w:val="Rubrik2"/>
        <w:rPr>
          <w:rFonts w:ascii="Foundry Sterling OT3 Medium" w:hAnsi="Foundry Sterling OT3 Medium"/>
          <w:sz w:val="28"/>
          <w:szCs w:val="22"/>
          <w:lang w:val="sv-SE"/>
        </w:rPr>
      </w:pPr>
      <w:r w:rsidRPr="00C73443">
        <w:rPr>
          <w:rFonts w:ascii="Foundry Sterling OT3 Medium" w:hAnsi="Foundry Sterling OT3 Medium"/>
          <w:color w:val="577188"/>
          <w:sz w:val="28"/>
          <w:szCs w:val="22"/>
          <w:lang w:val="sv-SE"/>
        </w:rPr>
        <w:t>sångstjärnorna</w:t>
      </w:r>
    </w:p>
    <w:p w14:paraId="32EF7989" w14:textId="6D9110E8" w:rsidR="008A0134" w:rsidRPr="00C73443" w:rsidRDefault="000115C5" w:rsidP="00A43691">
      <w:pPr>
        <w:spacing w:line="240" w:lineRule="auto"/>
        <w:rPr>
          <w:rFonts w:ascii="Foundry Sterling OT3 Medium" w:hAnsi="Foundry Sterling OT3 Medium"/>
          <w:sz w:val="22"/>
          <w:szCs w:val="22"/>
          <w:lang w:val="sv-SE"/>
        </w:rPr>
      </w:pPr>
      <w:r w:rsidRPr="00C73443">
        <w:rPr>
          <w:rStyle w:val="normaltextrun"/>
          <w:rFonts w:ascii="Foundry Sterling OT3 Medium" w:hAnsi="Foundry Sterling OT3 Medium"/>
          <w:color w:val="000000"/>
          <w:sz w:val="24"/>
          <w:szCs w:val="24"/>
          <w:shd w:val="clear" w:color="auto" w:fill="FFFFFF"/>
          <w:lang w:val="sv-SE"/>
        </w:rPr>
        <w:t>Sångstjärnorna</w:t>
      </w:r>
      <w:r w:rsidRPr="00C73443">
        <w:rPr>
          <w:rStyle w:val="normaltextrun"/>
          <w:rFonts w:ascii="Foundry Sterling OT3 Medium" w:hAnsi="Foundry Sterling OT3 Medium"/>
          <w:b/>
          <w:bCs/>
          <w:color w:val="000000"/>
          <w:sz w:val="24"/>
          <w:szCs w:val="24"/>
          <w:shd w:val="clear" w:color="auto" w:fill="FFFFFF"/>
          <w:lang w:val="sv-SE"/>
        </w:rPr>
        <w:t xml:space="preserve"> </w:t>
      </w:r>
      <w:r w:rsidRPr="00C73443">
        <w:rPr>
          <w:rStyle w:val="normaltextrun"/>
          <w:rFonts w:ascii="Foundry Sterling OT3 Medium" w:hAnsi="Foundry Sterling OT3 Medium"/>
          <w:color w:val="000000"/>
          <w:sz w:val="24"/>
          <w:szCs w:val="24"/>
          <w:shd w:val="clear" w:color="auto" w:fill="FFFFFF"/>
          <w:lang w:val="sv-SE"/>
        </w:rPr>
        <w:t>är kören i Bårslöv för barnen i åk 1-2. De har under året haft 20 medlemmar. Vi träffas varje tisdag på Bårslövs skola 13.30 -14.15 precis efter att barnen slutat sin skoldag. Kören har träffats 21 gånger under våren och 19</w:t>
      </w:r>
      <w:r w:rsidRPr="00C73443">
        <w:rPr>
          <w:rStyle w:val="normaltextrun"/>
          <w:rFonts w:ascii="Foundry Sterling OT3 Medium" w:hAnsi="Foundry Sterling OT3 Medium"/>
          <w:color w:val="FF0000"/>
          <w:sz w:val="24"/>
          <w:szCs w:val="24"/>
          <w:shd w:val="clear" w:color="auto" w:fill="FFFFFF"/>
          <w:lang w:val="sv-SE"/>
        </w:rPr>
        <w:t xml:space="preserve"> </w:t>
      </w:r>
      <w:r w:rsidRPr="00C73443">
        <w:rPr>
          <w:rStyle w:val="normaltextrun"/>
          <w:rFonts w:ascii="Foundry Sterling OT3 Medium" w:hAnsi="Foundry Sterling OT3 Medium"/>
          <w:color w:val="000000"/>
          <w:sz w:val="24"/>
          <w:szCs w:val="24"/>
          <w:shd w:val="clear" w:color="auto" w:fill="FFFFFF"/>
          <w:lang w:val="sv-SE"/>
        </w:rPr>
        <w:t>gånger under hösten.</w:t>
      </w:r>
      <w:r w:rsidRPr="00C73443">
        <w:rPr>
          <w:rStyle w:val="normaltextrun"/>
          <w:rFonts w:ascii="Calibri" w:hAnsi="Calibri" w:cs="Calibri"/>
          <w:color w:val="000000"/>
          <w:sz w:val="24"/>
          <w:szCs w:val="24"/>
          <w:shd w:val="clear" w:color="auto" w:fill="FFFFFF"/>
          <w:lang w:val="sv-SE"/>
        </w:rPr>
        <w:t> </w:t>
      </w:r>
      <w:r w:rsidRPr="00C73443">
        <w:rPr>
          <w:rStyle w:val="eop"/>
          <w:rFonts w:ascii="Calibri" w:hAnsi="Calibri" w:cs="Calibri"/>
          <w:color w:val="000000"/>
          <w:sz w:val="24"/>
          <w:szCs w:val="24"/>
          <w:shd w:val="clear" w:color="auto" w:fill="FFFFFF"/>
          <w:lang w:val="sv-SE"/>
        </w:rPr>
        <w:t> </w:t>
      </w:r>
    </w:p>
    <w:p w14:paraId="1DC5D284" w14:textId="7890CE09" w:rsidR="008A0134" w:rsidRPr="00C73443" w:rsidRDefault="000925D2" w:rsidP="008A0134">
      <w:pPr>
        <w:pStyle w:val="Rubrik2"/>
        <w:rPr>
          <w:rFonts w:ascii="Foundry Sterling OT3 Medium" w:hAnsi="Foundry Sterling OT3 Medium"/>
          <w:sz w:val="28"/>
          <w:szCs w:val="22"/>
          <w:lang w:val="sv-SE"/>
        </w:rPr>
      </w:pPr>
      <w:r w:rsidRPr="00C73443">
        <w:rPr>
          <w:rFonts w:ascii="Foundry Sterling OT3 Medium" w:hAnsi="Foundry Sterling OT3 Medium"/>
          <w:color w:val="577188"/>
          <w:sz w:val="28"/>
          <w:szCs w:val="22"/>
          <w:lang w:val="sv-SE"/>
        </w:rPr>
        <w:t>vågen</w:t>
      </w:r>
    </w:p>
    <w:p w14:paraId="18C0EFCE" w14:textId="65766EB6" w:rsidR="000925D2" w:rsidRPr="00C73443" w:rsidRDefault="000925D2" w:rsidP="000925D2">
      <w:pPr>
        <w:pStyle w:val="paragraph"/>
        <w:spacing w:before="0" w:beforeAutospacing="0" w:after="0" w:afterAutospacing="0"/>
        <w:ind w:left="-30" w:right="-30"/>
        <w:textAlignment w:val="baseline"/>
        <w:rPr>
          <w:rFonts w:ascii="Foundry Sterling OT3 Medium" w:hAnsi="Foundry Sterling OT3 Medium" w:cs="Segoe UI"/>
          <w:sz w:val="20"/>
          <w:szCs w:val="20"/>
        </w:rPr>
      </w:pPr>
      <w:r w:rsidRPr="00C73443">
        <w:rPr>
          <w:rStyle w:val="normaltextrun"/>
          <w:rFonts w:ascii="Foundry Sterling OT3 Medium" w:hAnsi="Foundry Sterling OT3 Medium" w:cs="Segoe UI"/>
          <w:color w:val="000000"/>
        </w:rPr>
        <w:t>Vågen är kören i Bårslöv för barnen i åk 3-6. Vågen träffas i Bårslövs församlingsgård tisdagar kl. 13.30 - 16.00. Det har under året varit 11 medlemmar som träffats 19 gånger under våren och 9 gånger under hösten. Antalet medlemmar sjönk inför höststarten.</w:t>
      </w:r>
      <w:r w:rsidRPr="00C73443">
        <w:rPr>
          <w:rStyle w:val="eop"/>
          <w:rFonts w:ascii="Calibri" w:hAnsi="Calibri" w:cs="Calibri"/>
          <w:color w:val="000000"/>
        </w:rPr>
        <w:t> </w:t>
      </w:r>
    </w:p>
    <w:p w14:paraId="3CBC7CEA" w14:textId="77777777" w:rsidR="000925D2" w:rsidRPr="00C73443" w:rsidRDefault="000925D2" w:rsidP="000925D2">
      <w:pPr>
        <w:pStyle w:val="paragraph"/>
        <w:spacing w:before="0" w:beforeAutospacing="0" w:after="0" w:afterAutospacing="0"/>
        <w:ind w:left="-30" w:right="-30"/>
        <w:textAlignment w:val="baseline"/>
        <w:rPr>
          <w:rFonts w:ascii="Foundry Sterling OT3 Medium" w:hAnsi="Foundry Sterling OT3 Medium" w:cs="Segoe UI"/>
          <w:sz w:val="20"/>
          <w:szCs w:val="20"/>
        </w:rPr>
      </w:pPr>
      <w:r w:rsidRPr="00C73443">
        <w:rPr>
          <w:rStyle w:val="normaltextrun"/>
          <w:rFonts w:ascii="Foundry Sterling OT3 Medium" w:hAnsi="Foundry Sterling OT3 Medium" w:cs="Segoe UI"/>
          <w:color w:val="000000"/>
        </w:rPr>
        <w:t>Båda körerna har under året, tillsammans eller var för sig, medverkat vid följande tillfällen:</w:t>
      </w:r>
      <w:r w:rsidRPr="00C73443">
        <w:rPr>
          <w:rStyle w:val="normaltextrun"/>
          <w:rFonts w:ascii="Calibri" w:hAnsi="Calibri" w:cs="Calibri"/>
          <w:color w:val="000000"/>
        </w:rPr>
        <w:t> </w:t>
      </w:r>
      <w:r w:rsidRPr="00C73443">
        <w:rPr>
          <w:rStyle w:val="eop"/>
          <w:rFonts w:ascii="Calibri" w:hAnsi="Calibri" w:cs="Calibri"/>
          <w:color w:val="000000"/>
        </w:rPr>
        <w:t> </w:t>
      </w:r>
    </w:p>
    <w:p w14:paraId="2610F700" w14:textId="26AC7842" w:rsidR="000925D2" w:rsidRPr="00C73443" w:rsidRDefault="000925D2" w:rsidP="000925D2">
      <w:pPr>
        <w:pStyle w:val="paragraph"/>
        <w:spacing w:before="0" w:beforeAutospacing="0" w:after="0" w:afterAutospacing="0"/>
        <w:ind w:left="-30" w:right="-30"/>
        <w:textAlignment w:val="baseline"/>
        <w:rPr>
          <w:rFonts w:ascii="Foundry Sterling OT3 Medium" w:hAnsi="Foundry Sterling OT3 Medium" w:cs="Segoe UI"/>
          <w:sz w:val="20"/>
          <w:szCs w:val="20"/>
        </w:rPr>
      </w:pPr>
      <w:r w:rsidRPr="00C73443">
        <w:rPr>
          <w:rStyle w:val="normaltextrun"/>
          <w:rFonts w:ascii="Foundry Sterling OT3 Medium" w:hAnsi="Foundry Sterling OT3 Medium" w:cs="Segoe UI"/>
          <w:color w:val="000000"/>
        </w:rPr>
        <w:t xml:space="preserve">Himlaliv vid 4 tillfällen i Bårslöv, Gospel för unga i Malmö, </w:t>
      </w:r>
      <w:r w:rsidRPr="00C73443">
        <w:rPr>
          <w:rStyle w:val="normaltextrun"/>
          <w:rFonts w:ascii="Foundry Sterling OT3 Medium" w:hAnsi="Foundry Sterling OT3 Medium" w:cs="Segoe UI"/>
        </w:rPr>
        <w:t xml:space="preserve">Barnkördag i </w:t>
      </w:r>
      <w:proofErr w:type="spellStart"/>
      <w:r w:rsidRPr="00C73443">
        <w:rPr>
          <w:rStyle w:val="normaltextrun"/>
          <w:rFonts w:ascii="Foundry Sterling OT3 Medium" w:hAnsi="Foundry Sterling OT3 Medium" w:cs="Segoe UI"/>
        </w:rPr>
        <w:t>GAkyrkan</w:t>
      </w:r>
      <w:proofErr w:type="spellEnd"/>
      <w:r w:rsidRPr="00C73443">
        <w:rPr>
          <w:rStyle w:val="normaltextrun"/>
          <w:rFonts w:ascii="Foundry Sterling OT3 Medium" w:hAnsi="Foundry Sterling OT3 Medium" w:cs="Segoe UI"/>
        </w:rPr>
        <w:t xml:space="preserve"> med Dan Bornemark, Musik &amp; Lyrik i </w:t>
      </w:r>
      <w:proofErr w:type="spellStart"/>
      <w:r w:rsidRPr="00C73443">
        <w:rPr>
          <w:rStyle w:val="normaltextrun"/>
          <w:rFonts w:ascii="Foundry Sterling OT3 Medium" w:hAnsi="Foundry Sterling OT3 Medium" w:cs="Segoe UI"/>
        </w:rPr>
        <w:t>Fjärestad</w:t>
      </w:r>
      <w:proofErr w:type="spellEnd"/>
      <w:r w:rsidRPr="00C73443">
        <w:rPr>
          <w:rStyle w:val="normaltextrun"/>
          <w:rFonts w:ascii="Foundry Sterling OT3 Medium" w:hAnsi="Foundry Sterling OT3 Medium" w:cs="Segoe UI"/>
        </w:rPr>
        <w:t>, Terminsavslutning för Sångstjärnorna då vi bjöd in familjerna. Gudstjänst med små och stora i Bårslöv</w:t>
      </w:r>
      <w:r w:rsidR="0073244C">
        <w:rPr>
          <w:rStyle w:val="normaltextrun"/>
          <w:rFonts w:ascii="Foundry Sterling OT3 Medium" w:hAnsi="Foundry Sterling OT3 Medium" w:cs="Segoe UI"/>
        </w:rPr>
        <w:t xml:space="preserve"> där</w:t>
      </w:r>
      <w:r w:rsidRPr="00C73443">
        <w:rPr>
          <w:rStyle w:val="normaltextrun"/>
          <w:rFonts w:ascii="Foundry Sterling OT3 Medium" w:hAnsi="Foundry Sterling OT3 Medium" w:cs="Segoe UI"/>
        </w:rPr>
        <w:t xml:space="preserve"> Vågen tillsammans med @mosphere framförde musikalen Fröet.</w:t>
      </w:r>
      <w:r w:rsidRPr="00C73443">
        <w:rPr>
          <w:rStyle w:val="eop"/>
          <w:rFonts w:ascii="Calibri" w:hAnsi="Calibri" w:cs="Calibri"/>
        </w:rPr>
        <w:t> </w:t>
      </w:r>
    </w:p>
    <w:p w14:paraId="73E0743E" w14:textId="77777777" w:rsidR="000925D2" w:rsidRPr="00C73443" w:rsidRDefault="000925D2" w:rsidP="000925D2">
      <w:pPr>
        <w:pStyle w:val="paragraph"/>
        <w:spacing w:before="0" w:beforeAutospacing="0" w:after="0" w:afterAutospacing="0"/>
        <w:ind w:left="-30" w:right="-30"/>
        <w:textAlignment w:val="baseline"/>
        <w:rPr>
          <w:rFonts w:ascii="Foundry Sterling OT3 Medium" w:hAnsi="Foundry Sterling OT3 Medium" w:cs="Segoe UI"/>
          <w:sz w:val="20"/>
          <w:szCs w:val="20"/>
        </w:rPr>
      </w:pPr>
      <w:r w:rsidRPr="00C73443">
        <w:rPr>
          <w:rStyle w:val="normaltextrun"/>
          <w:rFonts w:ascii="Foundry Sterling OT3 Medium" w:hAnsi="Foundry Sterling OT3 Medium" w:cs="Segoe UI"/>
        </w:rPr>
        <w:t xml:space="preserve">Bårslövsdagen på Bårslövs skola, Äpplets dag i Bårslöv, Kördag i Rydebäck med Siri Lind. </w:t>
      </w:r>
      <w:r w:rsidRPr="00C73443">
        <w:rPr>
          <w:rStyle w:val="normaltextrun"/>
          <w:rFonts w:ascii="Foundry Sterling OT3 Medium" w:hAnsi="Foundry Sterling OT3 Medium" w:cs="Segoe UI"/>
          <w:color w:val="000000"/>
        </w:rPr>
        <w:t>FN-dagen firades i samarbete med Fritidsgården på Bårslövs skola. I år på förmiddagen, i ett mindre sammanhang i samband med studiedag, med aktiviteter endast inomhus på Fritidsgården.</w:t>
      </w:r>
      <w:r w:rsidRPr="00C73443">
        <w:rPr>
          <w:rStyle w:val="normaltextrun"/>
          <w:rFonts w:ascii="Calibri" w:hAnsi="Calibri" w:cs="Calibri"/>
          <w:color w:val="000000"/>
        </w:rPr>
        <w:t> </w:t>
      </w:r>
      <w:r w:rsidRPr="00C73443">
        <w:rPr>
          <w:rStyle w:val="eop"/>
          <w:rFonts w:ascii="Calibri" w:hAnsi="Calibri" w:cs="Calibri"/>
          <w:color w:val="000000"/>
        </w:rPr>
        <w:t> </w:t>
      </w:r>
    </w:p>
    <w:p w14:paraId="4929DD1B" w14:textId="1CFEFFF1" w:rsidR="008A0134" w:rsidRPr="00C73443" w:rsidRDefault="000925D2" w:rsidP="00D77CFD">
      <w:pPr>
        <w:pStyle w:val="paragraph"/>
        <w:spacing w:before="0" w:beforeAutospacing="0" w:after="0" w:afterAutospacing="0"/>
        <w:ind w:left="-30" w:right="-30"/>
        <w:textAlignment w:val="baseline"/>
        <w:rPr>
          <w:rFonts w:ascii="Foundry Sterling OT3 Medium" w:hAnsi="Foundry Sterling OT3 Medium" w:cs="Segoe UI"/>
          <w:sz w:val="20"/>
          <w:szCs w:val="20"/>
        </w:rPr>
      </w:pPr>
      <w:r w:rsidRPr="00C73443">
        <w:rPr>
          <w:rStyle w:val="normaltextrun"/>
          <w:rFonts w:ascii="Foundry Sterling OT3 Medium" w:hAnsi="Foundry Sterling OT3 Medium" w:cs="Segoe UI"/>
        </w:rPr>
        <w:t>E</w:t>
      </w:r>
      <w:r w:rsidRPr="00C73443">
        <w:rPr>
          <w:rStyle w:val="normaltextrun"/>
          <w:rFonts w:ascii="Foundry Sterling OT3 Medium" w:hAnsi="Foundry Sterling OT3 Medium" w:cs="Segoe UI"/>
          <w:color w:val="000000"/>
        </w:rPr>
        <w:t>tt samarbete genomfördes med Bårslövs skola i samband med Lucia. Sångstjärnorna och Vågen, samt en grupp övriga barn från skolan, gick luciatåg på luciamorgonen i Bårslövs kyrka, för elever och lärare på Bårslövs skola vid två tillfällen. Lucia framfördes i Bårslövs kyrka vid julfesten. Samling vid krubban i Bårslövs kyrka.</w:t>
      </w:r>
      <w:r w:rsidRPr="00C73443">
        <w:rPr>
          <w:rStyle w:val="eop"/>
          <w:rFonts w:ascii="Calibri" w:hAnsi="Calibri" w:cs="Calibri"/>
          <w:color w:val="000000"/>
        </w:rPr>
        <w:t> </w:t>
      </w:r>
    </w:p>
    <w:p w14:paraId="6C419CE7" w14:textId="06168627" w:rsidR="008A0134" w:rsidRPr="00C73443" w:rsidRDefault="00D77CFD" w:rsidP="008A0134">
      <w:pPr>
        <w:pStyle w:val="Rubrik2"/>
        <w:rPr>
          <w:rFonts w:ascii="Foundry Sterling OT3 Medium" w:hAnsi="Foundry Sterling OT3 Medium"/>
          <w:sz w:val="28"/>
          <w:szCs w:val="22"/>
          <w:lang w:val="sv-SE"/>
        </w:rPr>
      </w:pPr>
      <w:r w:rsidRPr="00C73443">
        <w:rPr>
          <w:rFonts w:ascii="Foundry Sterling OT3 Medium" w:hAnsi="Foundry Sterling OT3 Medium"/>
          <w:color w:val="577188"/>
          <w:sz w:val="28"/>
          <w:szCs w:val="22"/>
          <w:lang w:val="sv-SE"/>
        </w:rPr>
        <w:t>sommarlovskör</w:t>
      </w:r>
    </w:p>
    <w:p w14:paraId="27477D5F" w14:textId="432BB653" w:rsidR="00D77CFD" w:rsidRDefault="00D77CFD" w:rsidP="00D77CFD">
      <w:pPr>
        <w:pStyle w:val="paragraph"/>
        <w:spacing w:before="0" w:beforeAutospacing="0" w:after="0" w:afterAutospacing="0"/>
        <w:ind w:left="-30" w:right="-30"/>
        <w:textAlignment w:val="baseline"/>
        <w:rPr>
          <w:rStyle w:val="eop"/>
          <w:rFonts w:ascii="Calibri" w:hAnsi="Calibri" w:cs="Calibri"/>
        </w:rPr>
      </w:pPr>
      <w:r w:rsidRPr="00C73443">
        <w:rPr>
          <w:rStyle w:val="normaltextrun"/>
          <w:rFonts w:ascii="Foundry Sterling OT3 Medium" w:hAnsi="Foundry Sterling OT3 Medium" w:cs="Segoe UI"/>
        </w:rPr>
        <w:t>Barnen i å</w:t>
      </w:r>
      <w:r w:rsidR="00E84F03">
        <w:rPr>
          <w:rStyle w:val="normaltextrun"/>
          <w:rFonts w:ascii="Foundry Sterling OT3 Medium" w:hAnsi="Foundry Sterling OT3 Medium" w:cs="Segoe UI"/>
        </w:rPr>
        <w:t>rs</w:t>
      </w:r>
      <w:r w:rsidRPr="00C73443">
        <w:rPr>
          <w:rStyle w:val="normaltextrun"/>
          <w:rFonts w:ascii="Foundry Sterling OT3 Medium" w:hAnsi="Foundry Sterling OT3 Medium" w:cs="Segoe UI"/>
        </w:rPr>
        <w:t>k</w:t>
      </w:r>
      <w:r w:rsidR="00E84F03">
        <w:rPr>
          <w:rStyle w:val="normaltextrun"/>
          <w:rFonts w:ascii="Foundry Sterling OT3 Medium" w:hAnsi="Foundry Sterling OT3 Medium" w:cs="Segoe UI"/>
        </w:rPr>
        <w:t>urs</w:t>
      </w:r>
      <w:r w:rsidRPr="00C73443">
        <w:rPr>
          <w:rStyle w:val="normaltextrun"/>
          <w:rFonts w:ascii="Foundry Sterling OT3 Medium" w:hAnsi="Foundry Sterling OT3 Medium" w:cs="Segoe UI"/>
        </w:rPr>
        <w:t xml:space="preserve"> 1-6 inbjöds till Sommarlovskör i Bårslöv några dagar veckan efter Midsommar. Lärdom att det inte var lämpliga datum då det endast blev </w:t>
      </w:r>
      <w:r w:rsidR="00E84F03">
        <w:rPr>
          <w:rStyle w:val="normaltextrun"/>
          <w:rFonts w:ascii="Foundry Sterling OT3 Medium" w:hAnsi="Foundry Sterling OT3 Medium" w:cs="Segoe UI"/>
        </w:rPr>
        <w:t>fyra</w:t>
      </w:r>
      <w:r w:rsidRPr="00C73443">
        <w:rPr>
          <w:rStyle w:val="normaltextrun"/>
          <w:rFonts w:ascii="Foundry Sterling OT3 Medium" w:hAnsi="Foundry Sterling OT3 Medium" w:cs="Segoe UI"/>
        </w:rPr>
        <w:t xml:space="preserve"> deltagare. Dessa träffades endast en dag då de övade tillsammans och sen framförde sånger på </w:t>
      </w:r>
      <w:proofErr w:type="spellStart"/>
      <w:r w:rsidRPr="00C73443">
        <w:rPr>
          <w:rStyle w:val="normaltextrun"/>
          <w:rFonts w:ascii="Foundry Sterling OT3 Medium" w:hAnsi="Foundry Sterling OT3 Medium" w:cs="Segoe UI"/>
        </w:rPr>
        <w:t>Borgvalla</w:t>
      </w:r>
      <w:proofErr w:type="spellEnd"/>
      <w:r w:rsidRPr="00C73443">
        <w:rPr>
          <w:rStyle w:val="normaltextrun"/>
          <w:rFonts w:ascii="Foundry Sterling OT3 Medium" w:hAnsi="Foundry Sterling OT3 Medium" w:cs="Segoe UI"/>
        </w:rPr>
        <w:t xml:space="preserve"> äldreboende. Vilket var mycket uppskattat.</w:t>
      </w:r>
      <w:r w:rsidRPr="00C73443">
        <w:rPr>
          <w:rStyle w:val="eop"/>
          <w:rFonts w:ascii="Calibri" w:hAnsi="Calibri" w:cs="Calibri"/>
        </w:rPr>
        <w:t> </w:t>
      </w:r>
    </w:p>
    <w:p w14:paraId="04ECCC47" w14:textId="61967483" w:rsidR="00505C37" w:rsidRPr="00C73443" w:rsidRDefault="00505C37" w:rsidP="00505C37">
      <w:pPr>
        <w:pStyle w:val="Rubrik2"/>
        <w:rPr>
          <w:rFonts w:ascii="Foundry Sterling OT3 Medium" w:hAnsi="Foundry Sterling OT3 Medium"/>
          <w:sz w:val="28"/>
          <w:szCs w:val="22"/>
          <w:lang w:val="sv-SE"/>
        </w:rPr>
      </w:pPr>
      <w:r>
        <w:rPr>
          <w:rFonts w:ascii="Foundry Sterling OT3 Medium" w:hAnsi="Foundry Sterling OT3 Medium"/>
          <w:color w:val="577188"/>
          <w:sz w:val="28"/>
          <w:szCs w:val="22"/>
          <w:lang w:val="sv-SE"/>
        </w:rPr>
        <w:t>musikundervisning</w:t>
      </w:r>
    </w:p>
    <w:p w14:paraId="5B3511C7" w14:textId="25AF6254" w:rsidR="009D3E7B" w:rsidRDefault="00776B1B" w:rsidP="00C32514">
      <w:pPr>
        <w:pStyle w:val="paragraph"/>
        <w:spacing w:before="0" w:beforeAutospacing="0" w:after="0" w:afterAutospacing="0"/>
        <w:ind w:left="-30" w:right="-30"/>
        <w:textAlignment w:val="baseline"/>
        <w:rPr>
          <w:rStyle w:val="scxw76456979"/>
          <w:rFonts w:ascii="Calibri" w:hAnsi="Calibri" w:cs="Calibri"/>
        </w:rPr>
      </w:pPr>
      <w:r w:rsidRPr="00C73443">
        <w:rPr>
          <w:rStyle w:val="normaltextrun"/>
          <w:rFonts w:ascii="Foundry Sterling OT3 Medium" w:hAnsi="Foundry Sterling OT3 Medium"/>
        </w:rPr>
        <w:t>Tack vare ett nytt verksamhetsområde och beviljade medel i budgeten har den enskilda undervisningen fått utrymme att växa. Svenska kyrkan står inför en enorm utmaning då behovet av kyrkomusiker är många gånger större än antalet studenter på kyrkomusikutbildningarna.</w:t>
      </w:r>
      <w:r w:rsidR="007535AA">
        <w:rPr>
          <w:rStyle w:val="normaltextrun"/>
          <w:rFonts w:ascii="Foundry Sterling OT3 Medium" w:hAnsi="Foundry Sterling OT3 Medium"/>
        </w:rPr>
        <w:t xml:space="preserve"> </w:t>
      </w:r>
      <w:r w:rsidR="007535AA" w:rsidRPr="00C73443">
        <w:rPr>
          <w:rStyle w:val="normaltextrun"/>
          <w:rFonts w:ascii="Foundry Sterling OT3 Medium" w:hAnsi="Foundry Sterling OT3 Medium"/>
        </w:rPr>
        <w:t xml:space="preserve">För de nya medel som anslagits har Siri Lind engagerats att undervisa fyra pianoelever samt en sånggrupp i åldrarna 12-15 år. Denna grupp fick under året namnet </w:t>
      </w:r>
      <w:proofErr w:type="spellStart"/>
      <w:r w:rsidR="007535AA" w:rsidRPr="00C73443">
        <w:rPr>
          <w:rStyle w:val="normaltextrun"/>
          <w:rFonts w:ascii="Foundry Sterling OT3 Medium" w:hAnsi="Foundry Sterling OT3 Medium"/>
        </w:rPr>
        <w:t>Lighthouse</w:t>
      </w:r>
      <w:proofErr w:type="spellEnd"/>
      <w:r w:rsidR="007535AA" w:rsidRPr="00C73443">
        <w:rPr>
          <w:rStyle w:val="normaltextrun"/>
          <w:rFonts w:ascii="Foundry Sterling OT3 Medium" w:hAnsi="Foundry Sterling OT3 Medium"/>
        </w:rPr>
        <w:t xml:space="preserve"> och utgör förhoppningsvis grunden för vad som åter kan komma att bli församlingens ungdomskör med påfyllning från barnkörernas äldsta åldrar. </w:t>
      </w:r>
      <w:r w:rsidRPr="00C73443">
        <w:rPr>
          <w:rStyle w:val="normaltextrun"/>
          <w:rFonts w:ascii="Foundry Sterling OT3 Medium" w:hAnsi="Foundry Sterling OT3 Medium"/>
        </w:rPr>
        <w:t xml:space="preserve">I kantorstjänsten finns utrymme för undervisning motsvarande en halvtimmes lektion i veckan, som används åt två pianoelever och en gitarrelev. Organisten har med motsvarande resurs gett undervisning åt </w:t>
      </w:r>
      <w:r w:rsidR="00BF4242">
        <w:rPr>
          <w:rStyle w:val="normaltextrun"/>
          <w:rFonts w:ascii="Foundry Sterling OT3 Medium" w:hAnsi="Foundry Sterling OT3 Medium"/>
        </w:rPr>
        <w:t>två</w:t>
      </w:r>
      <w:r w:rsidRPr="00C73443">
        <w:rPr>
          <w:rStyle w:val="normaltextrun"/>
          <w:rFonts w:ascii="Foundry Sterling OT3 Medium" w:hAnsi="Foundry Sterling OT3 Medium"/>
        </w:rPr>
        <w:t xml:space="preserve"> elever i orgel och piano</w:t>
      </w:r>
    </w:p>
    <w:p w14:paraId="59CCB19E" w14:textId="77777777" w:rsidR="00F5707C" w:rsidRPr="00C73443" w:rsidRDefault="00F5707C" w:rsidP="00C32514">
      <w:pPr>
        <w:pStyle w:val="paragraph"/>
        <w:spacing w:before="0" w:beforeAutospacing="0" w:after="0" w:afterAutospacing="0"/>
        <w:ind w:left="-30" w:right="-30"/>
        <w:textAlignment w:val="baseline"/>
        <w:rPr>
          <w:rStyle w:val="scxw76456979"/>
          <w:rFonts w:ascii="Foundry Sterling OT3 Medium" w:hAnsi="Foundry Sterling OT3 Medium" w:cs="Calibri"/>
        </w:rPr>
      </w:pPr>
    </w:p>
    <w:p w14:paraId="34759CB6" w14:textId="77777777" w:rsidR="00FA48F9" w:rsidRPr="00C73443" w:rsidRDefault="00FA48F9" w:rsidP="009D3E7B">
      <w:pPr>
        <w:pStyle w:val="Tabellrubrik"/>
        <w:rPr>
          <w:rFonts w:ascii="Foundry Sterling OT3 Medium" w:hAnsi="Foundry Sterling OT3 Medium"/>
          <w:sz w:val="32"/>
          <w:szCs w:val="24"/>
          <w:lang w:val="sv-SE"/>
        </w:rPr>
      </w:pPr>
      <w:bookmarkStart w:id="4" w:name="_Toc163122338"/>
      <w:r w:rsidRPr="00C73443">
        <w:rPr>
          <w:rFonts w:ascii="Foundry Sterling OT3 Medium" w:hAnsi="Foundry Sterling OT3 Medium"/>
          <w:sz w:val="32"/>
          <w:szCs w:val="24"/>
          <w:lang w:val="sv-SE"/>
        </w:rPr>
        <w:t>Övrig barnverksamhet</w:t>
      </w:r>
      <w:bookmarkEnd w:id="4"/>
    </w:p>
    <w:p w14:paraId="1F09D061" w14:textId="2A8C5EA6" w:rsidR="00FA48F9" w:rsidRPr="00C73443" w:rsidRDefault="00840EE9" w:rsidP="00FA48F9">
      <w:pPr>
        <w:pStyle w:val="Rubrik2"/>
        <w:rPr>
          <w:rFonts w:ascii="Foundry Sterling OT3 Medium" w:hAnsi="Foundry Sterling OT3 Medium"/>
          <w:sz w:val="28"/>
          <w:szCs w:val="22"/>
          <w:lang w:val="sv-SE"/>
        </w:rPr>
      </w:pPr>
      <w:r w:rsidRPr="00C73443">
        <w:rPr>
          <w:rFonts w:ascii="Foundry Sterling OT3 Medium" w:hAnsi="Foundry Sterling OT3 Medium"/>
          <w:color w:val="577188"/>
          <w:sz w:val="28"/>
          <w:szCs w:val="22"/>
          <w:lang w:val="sv-SE"/>
        </w:rPr>
        <w:t>matteus 28:19-20</w:t>
      </w:r>
    </w:p>
    <w:p w14:paraId="568BE00B" w14:textId="1B6E4621" w:rsidR="00FA48F9" w:rsidRPr="00C73443" w:rsidRDefault="0018039C" w:rsidP="00B277BC">
      <w:pPr>
        <w:spacing w:line="240" w:lineRule="auto"/>
        <w:rPr>
          <w:rFonts w:ascii="Foundry Sterling OT3 Medium" w:hAnsi="Foundry Sterling OT3 Medium"/>
          <w:sz w:val="24"/>
          <w:szCs w:val="24"/>
          <w:lang w:val="sv-SE"/>
        </w:rPr>
      </w:pPr>
      <w:r w:rsidRPr="00C73443">
        <w:rPr>
          <w:rStyle w:val="normaltextrun"/>
          <w:rFonts w:ascii="Foundry Sterling OT3 Medium" w:hAnsi="Foundry Sterling OT3 Medium"/>
          <w:color w:val="000000"/>
          <w:sz w:val="24"/>
          <w:szCs w:val="24"/>
          <w:shd w:val="clear" w:color="auto" w:fill="FFFFFF"/>
          <w:lang w:val="sv-SE"/>
        </w:rPr>
        <w:t>Gå därför ut och gör alla folk till lärjungar: döp dem i Faderns och Sonens och den Heliga Andens namn och lär dem att hålla alla bud jag har gett er. Och jag är med er alla dagar till tidens slut</w:t>
      </w:r>
      <w:r w:rsidR="003E56EC" w:rsidRPr="00C73443">
        <w:rPr>
          <w:rStyle w:val="normaltextrun"/>
          <w:rFonts w:ascii="Foundry Sterling OT3 Medium" w:hAnsi="Foundry Sterling OT3 Medium"/>
          <w:color w:val="000000"/>
          <w:sz w:val="24"/>
          <w:szCs w:val="24"/>
          <w:shd w:val="clear" w:color="auto" w:fill="FFFFFF"/>
          <w:lang w:val="sv-SE"/>
        </w:rPr>
        <w:t>.</w:t>
      </w:r>
    </w:p>
    <w:p w14:paraId="00754F9D" w14:textId="7333C3CF" w:rsidR="00BD7D99" w:rsidRPr="00C73443" w:rsidRDefault="00FA48F9" w:rsidP="009D3E7B">
      <w:pPr>
        <w:pStyle w:val="Rubrik2"/>
        <w:rPr>
          <w:rStyle w:val="normaltextrun"/>
          <w:rFonts w:ascii="Foundry Sterling OT3 Medium" w:hAnsi="Foundry Sterling OT3 Medium"/>
          <w:sz w:val="28"/>
          <w:szCs w:val="22"/>
          <w:lang w:val="sv-SE"/>
        </w:rPr>
      </w:pPr>
      <w:r w:rsidRPr="00C73443">
        <w:rPr>
          <w:rFonts w:ascii="Foundry Sterling OT3 Medium" w:hAnsi="Foundry Sterling OT3 Medium"/>
          <w:color w:val="577188"/>
          <w:sz w:val="28"/>
          <w:szCs w:val="22"/>
          <w:lang w:val="sv-SE"/>
        </w:rPr>
        <w:t>K</w:t>
      </w:r>
      <w:r w:rsidR="003E56EC" w:rsidRPr="00C73443">
        <w:rPr>
          <w:rFonts w:ascii="Foundry Sterling OT3 Medium" w:hAnsi="Foundry Sterling OT3 Medium"/>
          <w:color w:val="577188"/>
          <w:sz w:val="28"/>
          <w:szCs w:val="22"/>
          <w:lang w:val="sv-SE"/>
        </w:rPr>
        <w:t>yrkans småbarnscafe</w:t>
      </w:r>
      <w:r w:rsidR="00401EBB" w:rsidRPr="00C73443">
        <w:rPr>
          <w:rFonts w:ascii="Foundry Sterling OT3 Medium" w:hAnsi="Foundry Sterling OT3 Medium"/>
          <w:color w:val="577188"/>
          <w:sz w:val="28"/>
          <w:szCs w:val="22"/>
          <w:lang w:val="sv-SE"/>
        </w:rPr>
        <w:t>ér, öppen verksamhet för fö</w:t>
      </w:r>
      <w:r w:rsidR="00936BEF">
        <w:rPr>
          <w:rFonts w:ascii="Foundry Sterling OT3 Medium" w:hAnsi="Foundry Sterling OT3 Medium"/>
          <w:color w:val="577188"/>
          <w:sz w:val="28"/>
          <w:szCs w:val="22"/>
          <w:lang w:val="sv-SE"/>
        </w:rPr>
        <w:t>r</w:t>
      </w:r>
      <w:r w:rsidR="00401EBB" w:rsidRPr="00C73443">
        <w:rPr>
          <w:rFonts w:ascii="Foundry Sterling OT3 Medium" w:hAnsi="Foundry Sterling OT3 Medium"/>
          <w:color w:val="577188"/>
          <w:sz w:val="28"/>
          <w:szCs w:val="22"/>
          <w:lang w:val="sv-SE"/>
        </w:rPr>
        <w:t>äldrar och barn 0-5 år</w:t>
      </w:r>
    </w:p>
    <w:p w14:paraId="723B1B59" w14:textId="4A10C57E" w:rsidR="00FA48F9" w:rsidRPr="00C73443" w:rsidRDefault="003E56EC" w:rsidP="00401EBB">
      <w:pPr>
        <w:spacing w:line="240" w:lineRule="auto"/>
        <w:rPr>
          <w:rFonts w:ascii="Foundry Sterling OT3 Medium" w:hAnsi="Foundry Sterling OT3 Medium"/>
          <w:sz w:val="22"/>
          <w:szCs w:val="22"/>
          <w:lang w:val="sv-SE"/>
        </w:rPr>
      </w:pPr>
      <w:r w:rsidRPr="00C73443">
        <w:rPr>
          <w:rStyle w:val="normaltextrun"/>
          <w:rFonts w:ascii="Foundry Sterling OT3 Medium" w:hAnsi="Foundry Sterling OT3 Medium"/>
          <w:color w:val="000000"/>
          <w:sz w:val="24"/>
          <w:szCs w:val="24"/>
          <w:shd w:val="clear" w:color="auto" w:fill="FFFFFF"/>
          <w:lang w:val="sv-SE"/>
        </w:rPr>
        <w:t xml:space="preserve">Vi har kunnat erbjuda verksamhet för föräldralediga föräldrar och deras barn under alla veckans dagar. Här kan de ta del av utvecklande aktiviteter inom sång, musiklek och skapande av olika slag. Vi vill erbjuda familjer möjlighet till social gemenskap med varandra, men också en möjlig väg in i kyrkans kristna gemenskap. </w:t>
      </w:r>
      <w:r w:rsidRPr="00C73443">
        <w:rPr>
          <w:rStyle w:val="scxw224213084"/>
          <w:rFonts w:ascii="Calibri" w:hAnsi="Calibri" w:cs="Calibri"/>
          <w:color w:val="000000"/>
          <w:sz w:val="24"/>
          <w:szCs w:val="24"/>
          <w:shd w:val="clear" w:color="auto" w:fill="FFFFFF"/>
          <w:lang w:val="sv-SE"/>
        </w:rPr>
        <w:t> </w:t>
      </w:r>
      <w:r w:rsidRPr="00C73443">
        <w:rPr>
          <w:rFonts w:ascii="Foundry Sterling OT3 Medium" w:hAnsi="Foundry Sterling OT3 Medium"/>
          <w:color w:val="000000"/>
          <w:sz w:val="24"/>
          <w:szCs w:val="24"/>
          <w:shd w:val="clear" w:color="auto" w:fill="FFFFFF"/>
          <w:lang w:val="sv-SE"/>
        </w:rPr>
        <w:br/>
      </w:r>
      <w:r w:rsidRPr="00C73443">
        <w:rPr>
          <w:rStyle w:val="normaltextrun"/>
          <w:rFonts w:ascii="Foundry Sterling OT3 Medium" w:hAnsi="Foundry Sterling OT3 Medium"/>
          <w:color w:val="000000"/>
          <w:sz w:val="24"/>
          <w:szCs w:val="24"/>
          <w:shd w:val="clear" w:color="auto" w:fill="FFFFFF"/>
          <w:lang w:val="sv-SE"/>
        </w:rPr>
        <w:t xml:space="preserve">Småbarnscaféerna är öppna 9.00 -12.00 förutom torsdagar i Glumslöv 13.30- 16.00 </w:t>
      </w:r>
      <w:r w:rsidRPr="00C73443">
        <w:rPr>
          <w:rStyle w:val="scxw224213084"/>
          <w:rFonts w:ascii="Calibri" w:hAnsi="Calibri" w:cs="Calibri"/>
          <w:color w:val="000000"/>
          <w:sz w:val="24"/>
          <w:szCs w:val="24"/>
          <w:shd w:val="clear" w:color="auto" w:fill="FFFFFF"/>
          <w:lang w:val="sv-SE"/>
        </w:rPr>
        <w:t> </w:t>
      </w:r>
      <w:r w:rsidRPr="00C73443">
        <w:rPr>
          <w:rFonts w:ascii="Foundry Sterling OT3 Medium" w:hAnsi="Foundry Sterling OT3 Medium"/>
          <w:color w:val="000000"/>
          <w:sz w:val="24"/>
          <w:szCs w:val="24"/>
          <w:shd w:val="clear" w:color="auto" w:fill="FFFFFF"/>
          <w:lang w:val="sv-SE"/>
        </w:rPr>
        <w:br/>
      </w:r>
      <w:r w:rsidRPr="00C73443">
        <w:rPr>
          <w:rStyle w:val="normaltextrun"/>
          <w:rFonts w:ascii="Foundry Sterling OT3 Medium" w:hAnsi="Foundry Sterling OT3 Medium"/>
          <w:color w:val="000000"/>
          <w:sz w:val="24"/>
          <w:szCs w:val="24"/>
          <w:shd w:val="clear" w:color="auto" w:fill="FFFFFF"/>
          <w:lang w:val="sv-SE"/>
        </w:rPr>
        <w:t xml:space="preserve">Måndagar: Småbarnscafé i Glumslöv och Rydebäck </w:t>
      </w:r>
      <w:r w:rsidRPr="00C73443">
        <w:rPr>
          <w:rStyle w:val="scxw224213084"/>
          <w:rFonts w:ascii="Calibri" w:hAnsi="Calibri" w:cs="Calibri"/>
          <w:color w:val="000000"/>
          <w:sz w:val="24"/>
          <w:szCs w:val="24"/>
          <w:shd w:val="clear" w:color="auto" w:fill="FFFFFF"/>
          <w:lang w:val="sv-SE"/>
        </w:rPr>
        <w:t> </w:t>
      </w:r>
      <w:r w:rsidRPr="00C73443">
        <w:rPr>
          <w:rFonts w:ascii="Foundry Sterling OT3 Medium" w:hAnsi="Foundry Sterling OT3 Medium"/>
          <w:color w:val="000000"/>
          <w:sz w:val="24"/>
          <w:szCs w:val="24"/>
          <w:shd w:val="clear" w:color="auto" w:fill="FFFFFF"/>
          <w:lang w:val="sv-SE"/>
        </w:rPr>
        <w:br/>
      </w:r>
      <w:r w:rsidRPr="00C73443">
        <w:rPr>
          <w:rStyle w:val="normaltextrun"/>
          <w:rFonts w:ascii="Foundry Sterling OT3 Medium" w:hAnsi="Foundry Sterling OT3 Medium"/>
          <w:color w:val="000000"/>
          <w:sz w:val="24"/>
          <w:szCs w:val="24"/>
          <w:shd w:val="clear" w:color="auto" w:fill="FFFFFF"/>
          <w:lang w:val="sv-SE"/>
        </w:rPr>
        <w:t xml:space="preserve">Tisdagar: Småbarnscafé i Bårslöv </w:t>
      </w:r>
      <w:r w:rsidRPr="00C73443">
        <w:rPr>
          <w:rStyle w:val="scxw224213084"/>
          <w:rFonts w:ascii="Calibri" w:hAnsi="Calibri" w:cs="Calibri"/>
          <w:color w:val="000000"/>
          <w:sz w:val="24"/>
          <w:szCs w:val="24"/>
          <w:shd w:val="clear" w:color="auto" w:fill="FFFFFF"/>
          <w:lang w:val="sv-SE"/>
        </w:rPr>
        <w:t> </w:t>
      </w:r>
      <w:r w:rsidRPr="00C73443">
        <w:rPr>
          <w:rFonts w:ascii="Foundry Sterling OT3 Medium" w:hAnsi="Foundry Sterling OT3 Medium"/>
          <w:color w:val="000000"/>
          <w:sz w:val="24"/>
          <w:szCs w:val="24"/>
          <w:shd w:val="clear" w:color="auto" w:fill="FFFFFF"/>
          <w:lang w:val="sv-SE"/>
        </w:rPr>
        <w:br/>
      </w:r>
      <w:r w:rsidRPr="00C73443">
        <w:rPr>
          <w:rStyle w:val="normaltextrun"/>
          <w:rFonts w:ascii="Foundry Sterling OT3 Medium" w:hAnsi="Foundry Sterling OT3 Medium"/>
          <w:color w:val="000000"/>
          <w:sz w:val="24"/>
          <w:szCs w:val="24"/>
          <w:shd w:val="clear" w:color="auto" w:fill="FFFFFF"/>
          <w:lang w:val="sv-SE"/>
        </w:rPr>
        <w:t xml:space="preserve">Onsdagar: Småbarnscafé i Rydebäck </w:t>
      </w:r>
      <w:r w:rsidRPr="00C73443">
        <w:rPr>
          <w:rStyle w:val="scxw224213084"/>
          <w:rFonts w:ascii="Calibri" w:hAnsi="Calibri" w:cs="Calibri"/>
          <w:color w:val="000000"/>
          <w:sz w:val="24"/>
          <w:szCs w:val="24"/>
          <w:shd w:val="clear" w:color="auto" w:fill="FFFFFF"/>
          <w:lang w:val="sv-SE"/>
        </w:rPr>
        <w:t> </w:t>
      </w:r>
      <w:r w:rsidRPr="00C73443">
        <w:rPr>
          <w:rFonts w:ascii="Foundry Sterling OT3 Medium" w:hAnsi="Foundry Sterling OT3 Medium"/>
          <w:color w:val="000000"/>
          <w:sz w:val="24"/>
          <w:szCs w:val="24"/>
          <w:shd w:val="clear" w:color="auto" w:fill="FFFFFF"/>
          <w:lang w:val="sv-SE"/>
        </w:rPr>
        <w:br/>
      </w:r>
      <w:r w:rsidRPr="00C73443">
        <w:rPr>
          <w:rStyle w:val="normaltextrun"/>
          <w:rFonts w:ascii="Foundry Sterling OT3 Medium" w:hAnsi="Foundry Sterling OT3 Medium"/>
          <w:color w:val="000000"/>
          <w:sz w:val="24"/>
          <w:szCs w:val="24"/>
          <w:shd w:val="clear" w:color="auto" w:fill="FFFFFF"/>
          <w:lang w:val="sv-SE"/>
        </w:rPr>
        <w:t xml:space="preserve">Torsdagarna: Småbarnscafé i Glumslöv </w:t>
      </w:r>
      <w:r w:rsidRPr="00C73443">
        <w:rPr>
          <w:rStyle w:val="scxw224213084"/>
          <w:rFonts w:ascii="Calibri" w:hAnsi="Calibri" w:cs="Calibri"/>
          <w:color w:val="000000"/>
          <w:sz w:val="24"/>
          <w:szCs w:val="24"/>
          <w:shd w:val="clear" w:color="auto" w:fill="FFFFFF"/>
          <w:lang w:val="sv-SE"/>
        </w:rPr>
        <w:t> </w:t>
      </w:r>
      <w:r w:rsidRPr="00C73443">
        <w:rPr>
          <w:rFonts w:ascii="Foundry Sterling OT3 Medium" w:hAnsi="Foundry Sterling OT3 Medium"/>
          <w:color w:val="000000"/>
          <w:sz w:val="24"/>
          <w:szCs w:val="24"/>
          <w:shd w:val="clear" w:color="auto" w:fill="FFFFFF"/>
          <w:lang w:val="sv-SE"/>
        </w:rPr>
        <w:br/>
      </w:r>
      <w:r w:rsidRPr="00C73443">
        <w:rPr>
          <w:rStyle w:val="normaltextrun"/>
          <w:rFonts w:ascii="Foundry Sterling OT3 Medium" w:hAnsi="Foundry Sterling OT3 Medium"/>
          <w:color w:val="000000"/>
          <w:sz w:val="24"/>
          <w:szCs w:val="24"/>
          <w:shd w:val="clear" w:color="auto" w:fill="FFFFFF"/>
          <w:lang w:val="sv-SE"/>
        </w:rPr>
        <w:t>Fredagar: Småbarnscafé i Bårslöv och Rydebäck</w:t>
      </w:r>
      <w:r w:rsidRPr="00C73443">
        <w:rPr>
          <w:rStyle w:val="normaltextrun"/>
          <w:rFonts w:ascii="Calibri" w:hAnsi="Calibri" w:cs="Calibri"/>
          <w:color w:val="000000"/>
          <w:sz w:val="24"/>
          <w:szCs w:val="24"/>
          <w:shd w:val="clear" w:color="auto" w:fill="FFFFFF"/>
          <w:lang w:val="sv-SE"/>
        </w:rPr>
        <w:t> </w:t>
      </w:r>
      <w:r w:rsidRPr="00C73443">
        <w:rPr>
          <w:rStyle w:val="eop"/>
          <w:rFonts w:ascii="Calibri" w:hAnsi="Calibri" w:cs="Calibri"/>
          <w:color w:val="000000"/>
          <w:sz w:val="24"/>
          <w:szCs w:val="24"/>
          <w:shd w:val="clear" w:color="auto" w:fill="FFFFFF"/>
          <w:lang w:val="sv-SE"/>
        </w:rPr>
        <w:t> </w:t>
      </w:r>
    </w:p>
    <w:p w14:paraId="11F672E0" w14:textId="1699AE7F" w:rsidR="0034025A" w:rsidRPr="00C73443" w:rsidRDefault="0034025A" w:rsidP="0034025A">
      <w:pPr>
        <w:pStyle w:val="Rubrik2"/>
        <w:rPr>
          <w:rFonts w:ascii="Foundry Sterling OT3 Medium" w:hAnsi="Foundry Sterling OT3 Medium"/>
          <w:sz w:val="28"/>
          <w:szCs w:val="22"/>
          <w:lang w:val="sv-SE"/>
        </w:rPr>
      </w:pPr>
      <w:r w:rsidRPr="00C73443">
        <w:rPr>
          <w:rFonts w:ascii="Foundry Sterling OT3 Medium" w:hAnsi="Foundry Sterling OT3 Medium"/>
          <w:color w:val="577188"/>
          <w:sz w:val="28"/>
          <w:szCs w:val="22"/>
          <w:lang w:val="sv-SE"/>
        </w:rPr>
        <w:t>sjunga</w:t>
      </w:r>
      <w:r w:rsidR="00FD4F6D" w:rsidRPr="00C73443">
        <w:rPr>
          <w:rFonts w:ascii="Foundry Sterling OT3 Medium" w:hAnsi="Foundry Sterling OT3 Medium"/>
          <w:color w:val="577188"/>
          <w:sz w:val="28"/>
          <w:szCs w:val="22"/>
          <w:lang w:val="sv-SE"/>
        </w:rPr>
        <w:t>gunga</w:t>
      </w:r>
    </w:p>
    <w:p w14:paraId="2B26FC21" w14:textId="2B3543A0" w:rsidR="0034025A" w:rsidRPr="00C73443" w:rsidRDefault="0034025A" w:rsidP="0034025A">
      <w:pPr>
        <w:pStyle w:val="paragraph"/>
        <w:spacing w:before="0" w:beforeAutospacing="0" w:after="0" w:afterAutospacing="0"/>
        <w:textAlignment w:val="baseline"/>
        <w:rPr>
          <w:rFonts w:ascii="Foundry Sterling OT3 Medium" w:hAnsi="Foundry Sterling OT3 Medium" w:cs="Segoe UI"/>
          <w:color w:val="000000"/>
          <w:kern w:val="20"/>
        </w:rPr>
      </w:pPr>
      <w:r w:rsidRPr="00C73443">
        <w:rPr>
          <w:rStyle w:val="normaltextrun"/>
          <w:rFonts w:ascii="Foundry Sterling OT3 Medium" w:hAnsi="Foundry Sterling OT3 Medium" w:cs="Segoe UI"/>
          <w:color w:val="000000"/>
        </w:rPr>
        <w:t>En kurs på 10</w:t>
      </w:r>
      <w:r w:rsidR="00936BEF">
        <w:rPr>
          <w:rStyle w:val="normaltextrun"/>
          <w:rFonts w:ascii="Foundry Sterling OT3 Medium" w:hAnsi="Foundry Sterling OT3 Medium" w:cs="Segoe UI"/>
          <w:color w:val="000000"/>
        </w:rPr>
        <w:t xml:space="preserve"> gånger</w:t>
      </w:r>
      <w:r w:rsidRPr="00C73443">
        <w:rPr>
          <w:rStyle w:val="normaltextrun"/>
          <w:rFonts w:ascii="Foundry Sterling OT3 Medium" w:hAnsi="Foundry Sterling OT3 Medium" w:cs="Segoe UI"/>
          <w:color w:val="000000"/>
        </w:rPr>
        <w:t xml:space="preserve"> som riktar sig till föräldrar med barn 3-10 mån.</w:t>
      </w:r>
      <w:r w:rsidRPr="00C73443">
        <w:rPr>
          <w:rStyle w:val="scxw91412769"/>
          <w:rFonts w:ascii="Calibri" w:hAnsi="Calibri" w:cs="Calibri"/>
          <w:color w:val="000000"/>
        </w:rPr>
        <w:t> </w:t>
      </w:r>
      <w:r w:rsidRPr="00C73443">
        <w:rPr>
          <w:rFonts w:ascii="Foundry Sterling OT3 Medium" w:hAnsi="Foundry Sterling OT3 Medium" w:cs="Segoe UI"/>
          <w:color w:val="000000"/>
        </w:rPr>
        <w:br/>
      </w:r>
      <w:r w:rsidRPr="00C73443">
        <w:rPr>
          <w:rStyle w:val="normaltextrun"/>
          <w:rFonts w:ascii="Foundry Sterling OT3 Medium" w:hAnsi="Foundry Sterling OT3 Medium" w:cs="Segoe UI"/>
          <w:color w:val="000000"/>
        </w:rPr>
        <w:t>Sånger och ramsor är noga utvalda för att stimulera den motoriska och kognitiva utvecklingen.</w:t>
      </w:r>
      <w:r w:rsidRPr="00C73443">
        <w:rPr>
          <w:rStyle w:val="scxw91412769"/>
          <w:rFonts w:ascii="Calibri" w:hAnsi="Calibri" w:cs="Calibri"/>
          <w:color w:val="000000"/>
        </w:rPr>
        <w:t> </w:t>
      </w:r>
      <w:r w:rsidRPr="00C73443">
        <w:rPr>
          <w:rFonts w:ascii="Foundry Sterling OT3 Medium" w:hAnsi="Foundry Sterling OT3 Medium" w:cs="Segoe UI"/>
          <w:color w:val="000000"/>
        </w:rPr>
        <w:br/>
      </w:r>
      <w:r w:rsidRPr="00C73443">
        <w:rPr>
          <w:rStyle w:val="normaltextrun"/>
          <w:rFonts w:ascii="Foundry Sterling OT3 Medium" w:hAnsi="Foundry Sterling OT3 Medium" w:cs="Segoe UI"/>
          <w:color w:val="000000"/>
        </w:rPr>
        <w:t xml:space="preserve">Vi flyger, gungar, rullar och dansar för att stärka balans, stabilitet i nacke, kroppsuppfattning, rumsuppfattning och beröringssinnet. Sångerna är lättlärda och härligt svängiga. Det allra viktigaste på </w:t>
      </w:r>
      <w:proofErr w:type="spellStart"/>
      <w:r w:rsidRPr="00C73443">
        <w:rPr>
          <w:rStyle w:val="normaltextrun"/>
          <w:rFonts w:ascii="Foundry Sterling OT3 Medium" w:hAnsi="Foundry Sterling OT3 Medium" w:cs="Segoe UI"/>
          <w:color w:val="000000"/>
        </w:rPr>
        <w:t>sjungagunga</w:t>
      </w:r>
      <w:proofErr w:type="spellEnd"/>
      <w:r w:rsidRPr="00C73443">
        <w:rPr>
          <w:rStyle w:val="normaltextrun"/>
          <w:rFonts w:ascii="Foundry Sterling OT3 Medium" w:hAnsi="Foundry Sterling OT3 Medium" w:cs="Segoe UI"/>
          <w:color w:val="000000"/>
        </w:rPr>
        <w:t xml:space="preserve"> är dock själva upplevelsen av att musiken är kopplad till närhet, samhörighet och beröring mellan barn och förälder.</w:t>
      </w:r>
      <w:r w:rsidRPr="00C73443">
        <w:rPr>
          <w:rStyle w:val="scxw91412769"/>
          <w:rFonts w:ascii="Calibri" w:hAnsi="Calibri" w:cs="Calibri"/>
          <w:color w:val="000000"/>
        </w:rPr>
        <w:t> </w:t>
      </w:r>
      <w:r w:rsidRPr="00C73443">
        <w:rPr>
          <w:rFonts w:ascii="Foundry Sterling OT3 Medium" w:hAnsi="Foundry Sterling OT3 Medium" w:cs="Segoe UI"/>
          <w:color w:val="000000"/>
        </w:rPr>
        <w:br/>
      </w:r>
      <w:r w:rsidRPr="00C73443">
        <w:rPr>
          <w:rStyle w:val="normaltextrun"/>
          <w:rFonts w:ascii="Foundry Sterling OT3 Medium" w:hAnsi="Foundry Sterling OT3 Medium" w:cs="Segoe UI"/>
          <w:color w:val="000000"/>
        </w:rPr>
        <w:t>27 föräldrar deltog i kursen under 2023</w:t>
      </w:r>
      <w:r w:rsidRPr="00C73443">
        <w:rPr>
          <w:rStyle w:val="eop"/>
          <w:rFonts w:ascii="Calibri" w:hAnsi="Calibri" w:cs="Calibri"/>
          <w:color w:val="000000"/>
        </w:rPr>
        <w:t> </w:t>
      </w:r>
    </w:p>
    <w:p w14:paraId="3E46BC4A" w14:textId="61C12ACF" w:rsidR="009176F8" w:rsidRPr="00C73443" w:rsidRDefault="00DD7E77" w:rsidP="009D3E7B">
      <w:pPr>
        <w:pStyle w:val="Rubrik2"/>
        <w:rPr>
          <w:rFonts w:ascii="Foundry Sterling OT3 Medium" w:hAnsi="Foundry Sterling OT3 Medium"/>
          <w:color w:val="577188"/>
          <w:sz w:val="28"/>
          <w:szCs w:val="22"/>
          <w:lang w:val="sv-SE"/>
        </w:rPr>
      </w:pPr>
      <w:r w:rsidRPr="00C73443">
        <w:rPr>
          <w:rFonts w:ascii="Foundry Sterling OT3 Medium" w:hAnsi="Foundry Sterling OT3 Medium"/>
          <w:color w:val="577188"/>
          <w:sz w:val="28"/>
          <w:szCs w:val="22"/>
          <w:lang w:val="sv-SE"/>
        </w:rPr>
        <w:t>dopuppvaktning</w:t>
      </w:r>
    </w:p>
    <w:p w14:paraId="2AEC80AE" w14:textId="04CF61A5" w:rsidR="00DD7E77" w:rsidRPr="00C73443" w:rsidRDefault="00DD7E77" w:rsidP="00DD7E77">
      <w:pPr>
        <w:pStyle w:val="paragraph"/>
        <w:spacing w:before="0" w:beforeAutospacing="0" w:after="0" w:afterAutospacing="0"/>
        <w:textAlignment w:val="baseline"/>
        <w:rPr>
          <w:rFonts w:ascii="Foundry Sterling OT3 Medium" w:hAnsi="Foundry Sterling OT3 Medium" w:cs="Segoe UI"/>
          <w:sz w:val="20"/>
          <w:szCs w:val="20"/>
        </w:rPr>
      </w:pPr>
      <w:r w:rsidRPr="00C73443">
        <w:rPr>
          <w:rStyle w:val="normaltextrun"/>
          <w:rFonts w:ascii="Foundry Sterling OT3 Medium" w:hAnsi="Foundry Sterling OT3 Medium" w:cs="Segoe UI"/>
          <w:color w:val="000000"/>
        </w:rPr>
        <w:t>Vid dopet får varje barn som bor i vår församling en dopväska, en ryggsäck med en bokgåva till föräldrarna. I samband med de fyra första dopdagarna får alla döpta barn som bor i vår församling en personlig dophälsning, tillsammans med några gåvor som är tänkta att vara hjälp på vägen. Vi vill föra vidare berättelserna som vår tro bygger på och med hjälp av föräldrarna där hemma kan barnet bli rustat i kristen tro. Föräldrarna får en uppmaning att vara till stöd och hjälp med att “Din tro duger”</w:t>
      </w:r>
      <w:r w:rsidR="006F2866">
        <w:rPr>
          <w:rStyle w:val="normaltextrun"/>
          <w:rFonts w:ascii="Foundry Sterling OT3 Medium" w:hAnsi="Foundry Sterling OT3 Medium" w:cs="Segoe UI"/>
          <w:color w:val="000000"/>
        </w:rPr>
        <w:t>.</w:t>
      </w:r>
      <w:r w:rsidRPr="00C73443">
        <w:rPr>
          <w:rStyle w:val="normaltextrun"/>
          <w:rFonts w:ascii="Calibri" w:hAnsi="Calibri" w:cs="Calibri"/>
          <w:color w:val="000000"/>
        </w:rPr>
        <w:t> </w:t>
      </w:r>
      <w:r w:rsidRPr="00C73443">
        <w:rPr>
          <w:rStyle w:val="eop"/>
          <w:rFonts w:ascii="Calibri" w:hAnsi="Calibri" w:cs="Calibri"/>
          <w:color w:val="000000"/>
        </w:rPr>
        <w:t> </w:t>
      </w:r>
    </w:p>
    <w:p w14:paraId="7C1CCB95" w14:textId="427089DB" w:rsidR="00FD4F6D" w:rsidRPr="00C73443" w:rsidRDefault="00DD7E77" w:rsidP="00DE0C88">
      <w:pPr>
        <w:pStyle w:val="paragraph"/>
        <w:spacing w:before="0" w:beforeAutospacing="0" w:after="0" w:afterAutospacing="0"/>
        <w:textAlignment w:val="baseline"/>
        <w:rPr>
          <w:rFonts w:ascii="Foundry Sterling OT3 Medium" w:hAnsi="Foundry Sterling OT3 Medium" w:cs="Segoe UI"/>
          <w:sz w:val="20"/>
          <w:szCs w:val="20"/>
        </w:rPr>
      </w:pPr>
      <w:r w:rsidRPr="00C73443">
        <w:rPr>
          <w:rStyle w:val="normaltextrun"/>
          <w:rFonts w:ascii="Foundry Sterling OT3 Medium" w:hAnsi="Foundry Sterling OT3 Medium" w:cs="Segoe UI"/>
          <w:color w:val="000000"/>
        </w:rPr>
        <w:t>Medarbetarna i barn och familj har gjort dopuppvaktningar till alla döpta barn 1- 4 år inom vår församling. Familjer i församlingen har fått en dophälsning, antingen via post eller personligt besök.</w:t>
      </w:r>
      <w:r w:rsidRPr="00C73443">
        <w:rPr>
          <w:rStyle w:val="normaltextrun"/>
          <w:rFonts w:ascii="Calibri" w:hAnsi="Calibri" w:cs="Calibri"/>
          <w:color w:val="000000"/>
        </w:rPr>
        <w:t> </w:t>
      </w:r>
      <w:r w:rsidRPr="00C73443">
        <w:rPr>
          <w:rStyle w:val="normaltextrun"/>
          <w:rFonts w:ascii="Foundry Sterling OT3 Medium" w:hAnsi="Foundry Sterling OT3 Medium" w:cs="Segoe UI"/>
          <w:color w:val="000000"/>
        </w:rPr>
        <w:t xml:space="preserve"> </w:t>
      </w:r>
      <w:r w:rsidRPr="00C73443">
        <w:rPr>
          <w:rStyle w:val="scxw95243760"/>
          <w:rFonts w:ascii="Calibri" w:hAnsi="Calibri" w:cs="Calibri"/>
          <w:color w:val="000000"/>
        </w:rPr>
        <w:t> </w:t>
      </w:r>
    </w:p>
    <w:p w14:paraId="2F6CB86D" w14:textId="1BDBB806" w:rsidR="00FD4F6D" w:rsidRPr="00C73443" w:rsidRDefault="00144710" w:rsidP="00FD4F6D">
      <w:pPr>
        <w:pStyle w:val="Rubrik2"/>
        <w:rPr>
          <w:rFonts w:ascii="Foundry Sterling OT3 Medium" w:hAnsi="Foundry Sterling OT3 Medium"/>
          <w:sz w:val="28"/>
          <w:szCs w:val="22"/>
          <w:lang w:val="sv-SE"/>
        </w:rPr>
      </w:pPr>
      <w:r w:rsidRPr="00C73443">
        <w:rPr>
          <w:rFonts w:ascii="Foundry Sterling OT3 Medium" w:hAnsi="Foundry Sterling OT3 Medium"/>
          <w:color w:val="577188"/>
          <w:sz w:val="28"/>
          <w:szCs w:val="22"/>
          <w:lang w:val="sv-SE"/>
        </w:rPr>
        <w:t>Gruppverksamheter 5-13 år</w:t>
      </w:r>
    </w:p>
    <w:p w14:paraId="78EBEAA9" w14:textId="248B1486" w:rsidR="00FD4F6D" w:rsidRPr="00C73443" w:rsidRDefault="00DE0C88" w:rsidP="00DE0C88">
      <w:pPr>
        <w:spacing w:line="240" w:lineRule="auto"/>
        <w:rPr>
          <w:rFonts w:ascii="Foundry Sterling OT3 Medium" w:hAnsi="Foundry Sterling OT3 Medium"/>
          <w:sz w:val="22"/>
          <w:szCs w:val="22"/>
          <w:lang w:val="sv-SE"/>
        </w:rPr>
      </w:pPr>
      <w:r w:rsidRPr="00C73443">
        <w:rPr>
          <w:rStyle w:val="normaltextrun"/>
          <w:rFonts w:ascii="Foundry Sterling OT3 Medium" w:hAnsi="Foundry Sterling OT3 Medium"/>
          <w:color w:val="000000"/>
          <w:sz w:val="24"/>
          <w:szCs w:val="24"/>
          <w:shd w:val="clear" w:color="auto" w:fill="FFFFFF"/>
          <w:lang w:val="sv-SE"/>
        </w:rPr>
        <w:t xml:space="preserve">Vi vill föra vidare berättelserna som vår kristna tro bygger på. Barnen får lära sig om vem Jesus var och är. Vi lär genom att berätta bibelberättelser, leka, sjunga, skapa och be. Kristen tro är att leva sitt liv med dopet som grund och en relation till Jesus. Vi vill rusta barn och familjer i den allmänbildande kunskapen i bibelberättelser, kristna högtider och tro. </w:t>
      </w:r>
      <w:r w:rsidRPr="00C73443">
        <w:rPr>
          <w:rStyle w:val="scxw93299396"/>
          <w:rFonts w:ascii="Calibri" w:hAnsi="Calibri" w:cs="Calibri"/>
          <w:color w:val="000000"/>
          <w:sz w:val="24"/>
          <w:szCs w:val="24"/>
          <w:shd w:val="clear" w:color="auto" w:fill="FFFFFF"/>
          <w:lang w:val="sv-SE"/>
        </w:rPr>
        <w:t> </w:t>
      </w:r>
    </w:p>
    <w:p w14:paraId="4C71CDC8" w14:textId="4FA16E8C" w:rsidR="00FD4F6D" w:rsidRPr="00C73443" w:rsidRDefault="002456C7" w:rsidP="00FD4F6D">
      <w:pPr>
        <w:pStyle w:val="Rubrik2"/>
        <w:rPr>
          <w:rFonts w:ascii="Foundry Sterling OT3 Medium" w:hAnsi="Foundry Sterling OT3 Medium"/>
          <w:sz w:val="28"/>
          <w:szCs w:val="22"/>
          <w:lang w:val="sv-SE"/>
        </w:rPr>
      </w:pPr>
      <w:r w:rsidRPr="00C73443">
        <w:rPr>
          <w:rFonts w:ascii="Foundry Sterling OT3 Medium" w:hAnsi="Foundry Sterling OT3 Medium"/>
          <w:color w:val="577188"/>
          <w:sz w:val="28"/>
          <w:szCs w:val="22"/>
          <w:lang w:val="sv-SE"/>
        </w:rPr>
        <w:t>5x5 kyrkskola för 5 år</w:t>
      </w:r>
    </w:p>
    <w:p w14:paraId="060C20AB" w14:textId="77777777" w:rsidR="00144710" w:rsidRPr="00C73443" w:rsidRDefault="00144710" w:rsidP="00144710">
      <w:pPr>
        <w:pStyle w:val="paragraph"/>
        <w:spacing w:before="0" w:beforeAutospacing="0" w:after="0" w:afterAutospacing="0"/>
        <w:textAlignment w:val="baseline"/>
        <w:rPr>
          <w:rFonts w:ascii="Foundry Sterling OT3 Medium" w:hAnsi="Foundry Sterling OT3 Medium" w:cs="Segoe UI"/>
          <w:sz w:val="20"/>
          <w:szCs w:val="20"/>
        </w:rPr>
      </w:pPr>
      <w:r w:rsidRPr="00C73443">
        <w:rPr>
          <w:rStyle w:val="normaltextrun"/>
          <w:rFonts w:ascii="Foundry Sterling OT3 Medium" w:hAnsi="Foundry Sterling OT3 Medium" w:cs="Segoe UI"/>
        </w:rPr>
        <w:t>Under sitt femte år blir alla barn i församlingen inbjudna till FEM gånger FEM, en kyrkskola med fem träffar. Med barnen vill vi fundera kring: Varför finns det ett hus som heter kyrka? Vem är prästen? Hur går ett dop till? Vilka är en femårings</w:t>
      </w:r>
      <w:r w:rsidRPr="00C73443">
        <w:rPr>
          <w:rStyle w:val="normaltextrun"/>
          <w:rFonts w:ascii="Calibri" w:hAnsi="Calibri" w:cs="Calibri"/>
        </w:rPr>
        <w:t> </w:t>
      </w:r>
      <w:r w:rsidRPr="00C73443">
        <w:rPr>
          <w:rStyle w:val="eop"/>
          <w:rFonts w:ascii="Calibri" w:hAnsi="Calibri" w:cs="Calibri"/>
        </w:rPr>
        <w:t> </w:t>
      </w:r>
    </w:p>
    <w:p w14:paraId="44F05ADB" w14:textId="1BC5ADF8" w:rsidR="00FD4F6D" w:rsidRPr="00C73443" w:rsidRDefault="00144710" w:rsidP="00144710">
      <w:pPr>
        <w:pStyle w:val="paragraph"/>
        <w:spacing w:before="0" w:beforeAutospacing="0" w:after="0" w:afterAutospacing="0"/>
        <w:ind w:left="-30" w:right="-30"/>
        <w:textAlignment w:val="baseline"/>
        <w:rPr>
          <w:rFonts w:ascii="Foundry Sterling OT3 Medium" w:hAnsi="Foundry Sterling OT3 Medium" w:cs="Segoe UI"/>
          <w:sz w:val="20"/>
          <w:szCs w:val="20"/>
        </w:rPr>
      </w:pPr>
      <w:r w:rsidRPr="00C73443">
        <w:rPr>
          <w:rStyle w:val="normaltextrun"/>
          <w:rFonts w:ascii="Foundry Sterling OT3 Medium" w:hAnsi="Foundry Sterling OT3 Medium" w:cs="Segoe UI"/>
        </w:rPr>
        <w:t>livsfrågor? Vi vill också ge barnen kännedom om bibelns berättelser. Vid varje träff arbetar vi kring ett tema med berättelser, färg, form, sång och rörelse. Vi har bedrivit gruppverksamhet för 5-åringar s.k. 5x5 kyrkskola under höstterminen 2023 med tre grupper. Sammanlagt har 25 femåringar gått vår kyrkskola.</w:t>
      </w:r>
    </w:p>
    <w:p w14:paraId="0C436897" w14:textId="0F0455B0" w:rsidR="00FD4F6D" w:rsidRPr="00C73443" w:rsidRDefault="00A724EC" w:rsidP="00FD4F6D">
      <w:pPr>
        <w:pStyle w:val="Rubrik2"/>
        <w:rPr>
          <w:rFonts w:ascii="Foundry Sterling OT3 Medium" w:hAnsi="Foundry Sterling OT3 Medium"/>
          <w:sz w:val="28"/>
          <w:szCs w:val="22"/>
          <w:lang w:val="sv-SE"/>
        </w:rPr>
      </w:pPr>
      <w:r w:rsidRPr="00C73443">
        <w:rPr>
          <w:rFonts w:ascii="Foundry Sterling OT3 Medium" w:hAnsi="Foundry Sterling OT3 Medium"/>
          <w:color w:val="577188"/>
          <w:sz w:val="28"/>
          <w:szCs w:val="22"/>
          <w:lang w:val="sv-SE"/>
        </w:rPr>
        <w:t>kompisklubbar 6-8 år Måndax, Tisdax och Onsdax</w:t>
      </w:r>
    </w:p>
    <w:p w14:paraId="111018AA" w14:textId="679B85E8" w:rsidR="00FD4F6D" w:rsidRPr="00C73443" w:rsidRDefault="00A724EC" w:rsidP="00B277BC">
      <w:pPr>
        <w:spacing w:line="240" w:lineRule="auto"/>
        <w:rPr>
          <w:rFonts w:ascii="Foundry Sterling OT3 Medium" w:hAnsi="Foundry Sterling OT3 Medium"/>
          <w:sz w:val="22"/>
          <w:szCs w:val="22"/>
          <w:lang w:val="sv-SE"/>
        </w:rPr>
      </w:pPr>
      <w:r w:rsidRPr="00C73443">
        <w:rPr>
          <w:rStyle w:val="normaltextrun"/>
          <w:rFonts w:ascii="Foundry Sterling OT3 Medium" w:hAnsi="Foundry Sterling OT3 Medium"/>
          <w:color w:val="000000"/>
          <w:sz w:val="24"/>
          <w:szCs w:val="24"/>
          <w:shd w:val="clear" w:color="auto" w:fill="FFFFFF"/>
          <w:lang w:val="sv-SE"/>
        </w:rPr>
        <w:t>Gruppverksamheterna i våra kompisklubbar 6-8 år har varit fulla under verksamhetsåret.</w:t>
      </w:r>
      <w:r w:rsidRPr="00C73443">
        <w:rPr>
          <w:rStyle w:val="scxw144597564"/>
          <w:rFonts w:ascii="Calibri" w:hAnsi="Calibri" w:cs="Calibri"/>
          <w:color w:val="000000"/>
          <w:sz w:val="24"/>
          <w:szCs w:val="24"/>
          <w:shd w:val="clear" w:color="auto" w:fill="FFFFFF"/>
          <w:lang w:val="sv-SE"/>
        </w:rPr>
        <w:t> </w:t>
      </w:r>
      <w:r w:rsidRPr="00C73443">
        <w:rPr>
          <w:rFonts w:ascii="Foundry Sterling OT3 Medium" w:hAnsi="Foundry Sterling OT3 Medium"/>
          <w:color w:val="000000"/>
          <w:sz w:val="24"/>
          <w:szCs w:val="24"/>
          <w:shd w:val="clear" w:color="auto" w:fill="FFFFFF"/>
          <w:lang w:val="sv-SE"/>
        </w:rPr>
        <w:br/>
      </w:r>
      <w:r w:rsidRPr="00C73443">
        <w:rPr>
          <w:rStyle w:val="normaltextrun"/>
          <w:rFonts w:ascii="Foundry Sterling OT3 Medium" w:hAnsi="Foundry Sterling OT3 Medium"/>
          <w:color w:val="000000"/>
          <w:sz w:val="24"/>
          <w:szCs w:val="24"/>
          <w:shd w:val="clear" w:color="auto" w:fill="FFFFFF"/>
          <w:lang w:val="sv-SE"/>
        </w:rPr>
        <w:t>Barnen har följt olika teman med en bibelberättelse som grund. Varje gång har träffen avslutats med en andakt. Under året har 61 barn gått i våra kompisklubbar.</w:t>
      </w:r>
    </w:p>
    <w:p w14:paraId="48EBE25C" w14:textId="572F8F2D" w:rsidR="00FD4F6D" w:rsidRPr="00C73443" w:rsidRDefault="005B076E" w:rsidP="00FD4F6D">
      <w:pPr>
        <w:pStyle w:val="Rubrik2"/>
        <w:rPr>
          <w:rFonts w:ascii="Foundry Sterling OT3 Medium" w:hAnsi="Foundry Sterling OT3 Medium"/>
          <w:sz w:val="28"/>
          <w:szCs w:val="22"/>
          <w:lang w:val="sv-SE"/>
        </w:rPr>
      </w:pPr>
      <w:r w:rsidRPr="00C73443">
        <w:rPr>
          <w:rFonts w:ascii="Foundry Sterling OT3 Medium" w:hAnsi="Foundry Sterling OT3 Medium"/>
          <w:color w:val="577188"/>
          <w:sz w:val="28"/>
          <w:szCs w:val="22"/>
          <w:lang w:val="sv-SE"/>
        </w:rPr>
        <w:t>@mosphere 9-11 år, projek</w:t>
      </w:r>
      <w:r w:rsidR="0069239E">
        <w:rPr>
          <w:rFonts w:ascii="Foundry Sterling OT3 Medium" w:hAnsi="Foundry Sterling OT3 Medium"/>
          <w:color w:val="577188"/>
          <w:sz w:val="28"/>
          <w:szCs w:val="22"/>
          <w:lang w:val="sv-SE"/>
        </w:rPr>
        <w:t>t</w:t>
      </w:r>
      <w:r w:rsidRPr="00C73443">
        <w:rPr>
          <w:rFonts w:ascii="Foundry Sterling OT3 Medium" w:hAnsi="Foundry Sterling OT3 Medium"/>
          <w:color w:val="577188"/>
          <w:sz w:val="28"/>
          <w:szCs w:val="22"/>
          <w:lang w:val="sv-SE"/>
        </w:rPr>
        <w:t>form 6-8 gånger</w:t>
      </w:r>
    </w:p>
    <w:p w14:paraId="1C57CAE6" w14:textId="72043276" w:rsidR="00FD4F6D" w:rsidRPr="00C73443" w:rsidRDefault="00576379" w:rsidP="008E1DF6">
      <w:pPr>
        <w:spacing w:line="240" w:lineRule="auto"/>
        <w:rPr>
          <w:rFonts w:ascii="Foundry Sterling OT3 Medium" w:hAnsi="Foundry Sterling OT3 Medium"/>
          <w:sz w:val="22"/>
          <w:szCs w:val="22"/>
          <w:lang w:val="sv-SE"/>
        </w:rPr>
      </w:pPr>
      <w:r w:rsidRPr="00C73443">
        <w:rPr>
          <w:rStyle w:val="normaltextrun"/>
          <w:rFonts w:ascii="Foundry Sterling OT3 Medium" w:hAnsi="Foundry Sterling OT3 Medium"/>
          <w:color w:val="000000"/>
          <w:sz w:val="24"/>
          <w:szCs w:val="24"/>
          <w:shd w:val="clear" w:color="auto" w:fill="FFFFFF"/>
          <w:lang w:val="sv-SE"/>
        </w:rPr>
        <w:t>@mosphere</w:t>
      </w:r>
      <w:r w:rsidRPr="00C73443">
        <w:rPr>
          <w:rStyle w:val="normaltextrun"/>
          <w:rFonts w:ascii="Calibri" w:hAnsi="Calibri" w:cs="Calibri"/>
          <w:color w:val="000000"/>
          <w:sz w:val="24"/>
          <w:szCs w:val="24"/>
          <w:shd w:val="clear" w:color="auto" w:fill="FFFFFF"/>
          <w:lang w:val="sv-SE"/>
        </w:rPr>
        <w:t> </w:t>
      </w:r>
      <w:r w:rsidRPr="00C73443">
        <w:rPr>
          <w:rStyle w:val="normaltextrun"/>
          <w:rFonts w:ascii="Foundry Sterling OT3 Medium" w:hAnsi="Foundry Sterling OT3 Medium"/>
          <w:color w:val="000000"/>
          <w:sz w:val="24"/>
          <w:szCs w:val="24"/>
          <w:shd w:val="clear" w:color="auto" w:fill="FFFFFF"/>
          <w:lang w:val="sv-SE"/>
        </w:rPr>
        <w:t xml:space="preserve"> </w:t>
      </w:r>
      <w:r w:rsidRPr="00C73443">
        <w:rPr>
          <w:rStyle w:val="normaltextrun"/>
          <w:rFonts w:ascii="Foundry Sterling OT3 Medium" w:hAnsi="Foundry Sterling OT3 Medium" w:cs="Foundry Sterling OT3 Book"/>
          <w:color w:val="000000"/>
          <w:sz w:val="24"/>
          <w:szCs w:val="24"/>
          <w:shd w:val="clear" w:color="auto" w:fill="FFFFFF"/>
          <w:lang w:val="sv-SE"/>
        </w:rPr>
        <w:t>ä</w:t>
      </w:r>
      <w:r w:rsidRPr="00C73443">
        <w:rPr>
          <w:rStyle w:val="normaltextrun"/>
          <w:rFonts w:ascii="Foundry Sterling OT3 Medium" w:hAnsi="Foundry Sterling OT3 Medium"/>
          <w:color w:val="000000"/>
          <w:sz w:val="24"/>
          <w:szCs w:val="24"/>
          <w:shd w:val="clear" w:color="auto" w:fill="FFFFFF"/>
          <w:lang w:val="sv-SE"/>
        </w:rPr>
        <w:t>r en fritidsaktivitet för åk 3-5.</w:t>
      </w:r>
      <w:r w:rsidRPr="00C73443">
        <w:rPr>
          <w:rStyle w:val="scxw41946053"/>
          <w:rFonts w:ascii="Calibri" w:hAnsi="Calibri" w:cs="Calibri"/>
          <w:color w:val="000000"/>
          <w:sz w:val="24"/>
          <w:szCs w:val="24"/>
          <w:shd w:val="clear" w:color="auto" w:fill="FFFFFF"/>
          <w:lang w:val="sv-SE"/>
        </w:rPr>
        <w:t> </w:t>
      </w:r>
      <w:r w:rsidRPr="00C73443">
        <w:rPr>
          <w:rFonts w:ascii="Foundry Sterling OT3 Medium" w:hAnsi="Foundry Sterling OT3 Medium"/>
          <w:color w:val="000000"/>
          <w:sz w:val="24"/>
          <w:szCs w:val="24"/>
          <w:shd w:val="clear" w:color="auto" w:fill="FFFFFF"/>
          <w:lang w:val="sv-SE"/>
        </w:rPr>
        <w:br/>
      </w:r>
      <w:r w:rsidRPr="00C73443">
        <w:rPr>
          <w:rStyle w:val="normaltextrun"/>
          <w:rFonts w:ascii="Foundry Sterling OT3 Medium" w:hAnsi="Foundry Sterling OT3 Medium"/>
          <w:color w:val="000000"/>
          <w:sz w:val="24"/>
          <w:szCs w:val="24"/>
          <w:shd w:val="clear" w:color="auto" w:fill="FFFFFF"/>
          <w:lang w:val="sv-SE"/>
        </w:rPr>
        <w:t>Vi lyssnar och lär till bibelberättelser och böner, dramatiserar, pysslar, sjunger, leker och hittar på mycket annat kul. @mosphere anordnas i projektform med olika teman varje år.</w:t>
      </w:r>
      <w:r w:rsidRPr="00C73443">
        <w:rPr>
          <w:rStyle w:val="scxw41946053"/>
          <w:rFonts w:ascii="Calibri" w:hAnsi="Calibri" w:cs="Calibri"/>
          <w:color w:val="000000"/>
          <w:sz w:val="24"/>
          <w:szCs w:val="24"/>
          <w:shd w:val="clear" w:color="auto" w:fill="FFFFFF"/>
          <w:lang w:val="sv-SE"/>
        </w:rPr>
        <w:t> </w:t>
      </w:r>
      <w:r w:rsidRPr="00C73443">
        <w:rPr>
          <w:rFonts w:ascii="Foundry Sterling OT3 Medium" w:hAnsi="Foundry Sterling OT3 Medium"/>
          <w:color w:val="000000"/>
          <w:sz w:val="24"/>
          <w:szCs w:val="24"/>
          <w:shd w:val="clear" w:color="auto" w:fill="FFFFFF"/>
          <w:lang w:val="sv-SE"/>
        </w:rPr>
        <w:br/>
      </w:r>
      <w:r w:rsidRPr="00C73443">
        <w:rPr>
          <w:rStyle w:val="normaltextrun"/>
          <w:rFonts w:ascii="Foundry Sterling OT3 Medium" w:hAnsi="Foundry Sterling OT3 Medium"/>
          <w:color w:val="000000"/>
          <w:sz w:val="24"/>
          <w:szCs w:val="24"/>
          <w:shd w:val="clear" w:color="auto" w:fill="FFFFFF"/>
          <w:lang w:val="sv-SE"/>
        </w:rPr>
        <w:t>Under året gick 30 barn på @mosphere.</w:t>
      </w:r>
    </w:p>
    <w:p w14:paraId="4C76EC1E" w14:textId="2D4416F4" w:rsidR="00B2502E" w:rsidRPr="00C73443" w:rsidRDefault="00DF5BC7" w:rsidP="009D3E7B">
      <w:pPr>
        <w:pStyle w:val="Rubrik2"/>
        <w:rPr>
          <w:rFonts w:ascii="Foundry Sterling OT3 Medium" w:hAnsi="Foundry Sterling OT3 Medium"/>
          <w:color w:val="577188"/>
          <w:sz w:val="28"/>
          <w:szCs w:val="22"/>
          <w:lang w:val="sv-SE"/>
        </w:rPr>
      </w:pPr>
      <w:r w:rsidRPr="00C73443">
        <w:rPr>
          <w:rFonts w:ascii="Foundry Sterling OT3 Medium" w:hAnsi="Foundry Sterling OT3 Medium"/>
          <w:color w:val="577188"/>
          <w:sz w:val="28"/>
          <w:szCs w:val="22"/>
          <w:lang w:val="sv-SE"/>
        </w:rPr>
        <w:t>värdefull 11-12 år</w:t>
      </w:r>
    </w:p>
    <w:p w14:paraId="4DFF97AE" w14:textId="2F6F1E16" w:rsidR="00DF5BC7" w:rsidRPr="00C73443" w:rsidRDefault="00DF5BC7" w:rsidP="00DF5BC7">
      <w:pPr>
        <w:pStyle w:val="paragraph"/>
        <w:spacing w:before="0" w:beforeAutospacing="0" w:after="0" w:afterAutospacing="0"/>
        <w:textAlignment w:val="baseline"/>
        <w:rPr>
          <w:rFonts w:ascii="Foundry Sterling OT3 Medium" w:hAnsi="Foundry Sterling OT3 Medium" w:cs="Segoe UI"/>
          <w:sz w:val="20"/>
          <w:szCs w:val="20"/>
        </w:rPr>
      </w:pPr>
      <w:proofErr w:type="spellStart"/>
      <w:r w:rsidRPr="00C73443">
        <w:rPr>
          <w:rStyle w:val="normaltextrun"/>
          <w:rFonts w:ascii="Foundry Sterling OT3 Medium" w:hAnsi="Foundry Sterling OT3 Medium" w:cs="Segoe UI"/>
        </w:rPr>
        <w:t>V</w:t>
      </w:r>
      <w:r w:rsidR="00B2502E" w:rsidRPr="00C73443">
        <w:rPr>
          <w:rStyle w:val="normaltextrun"/>
          <w:rFonts w:ascii="Foundry Sterling OT3 Medium" w:hAnsi="Foundry Sterling OT3 Medium" w:cs="Segoe UI"/>
        </w:rPr>
        <w:t>ÄRD</w:t>
      </w:r>
      <w:r w:rsidRPr="00C73443">
        <w:rPr>
          <w:rStyle w:val="normaltextrun"/>
          <w:rFonts w:ascii="Foundry Sterling OT3 Medium" w:hAnsi="Foundry Sterling OT3 Medium" w:cs="Segoe UI"/>
        </w:rPr>
        <w:t>efull</w:t>
      </w:r>
      <w:proofErr w:type="spellEnd"/>
      <w:r w:rsidRPr="00C73443">
        <w:rPr>
          <w:rStyle w:val="normaltextrun"/>
          <w:rFonts w:ascii="Foundry Sterling OT3 Medium" w:hAnsi="Foundry Sterling OT3 Medium" w:cs="Segoe UI"/>
        </w:rPr>
        <w:t xml:space="preserve"> riktar sig till de som är intresserade av att fortsätta och hjälpa till och hänga med i kyrkans verksamhet och miljö. Man får lära sig att ta ett värdefullt ansvar och vara hjälpledare genom enkla uppgifter som läsa en bibeltext, se till att alla mår bra, göra fint inför andakt, hålla i en lek mm. på @mosphere eller i någon av våra kompisklubbar.</w:t>
      </w:r>
      <w:r w:rsidRPr="00C73443">
        <w:rPr>
          <w:rStyle w:val="scxw139280818"/>
          <w:rFonts w:ascii="Calibri" w:hAnsi="Calibri" w:cs="Calibri"/>
        </w:rPr>
        <w:t> </w:t>
      </w:r>
      <w:r w:rsidRPr="00C73443">
        <w:rPr>
          <w:rFonts w:ascii="Foundry Sterling OT3 Medium" w:hAnsi="Foundry Sterling OT3 Medium" w:cs="Segoe UI"/>
        </w:rPr>
        <w:br/>
      </w:r>
      <w:r w:rsidRPr="00C73443">
        <w:rPr>
          <w:rStyle w:val="normaltextrun"/>
          <w:rFonts w:ascii="Foundry Sterling OT3 Medium" w:hAnsi="Foundry Sterling OT3 Medium" w:cs="Segoe UI"/>
        </w:rPr>
        <w:t>Under året så har vi haft 2 hjälpledare i våra gruppverksamheter. En Värdefull extra</w:t>
      </w:r>
      <w:r w:rsidRPr="00C73443">
        <w:rPr>
          <w:rStyle w:val="normaltextrun"/>
          <w:rFonts w:ascii="Calibri" w:hAnsi="Calibri" w:cs="Calibri"/>
        </w:rPr>
        <w:t> </w:t>
      </w:r>
      <w:r w:rsidRPr="00C73443">
        <w:rPr>
          <w:rStyle w:val="eop"/>
          <w:rFonts w:ascii="Calibri" w:hAnsi="Calibri" w:cs="Calibri"/>
        </w:rPr>
        <w:t> </w:t>
      </w:r>
    </w:p>
    <w:p w14:paraId="616ADE01" w14:textId="77777777" w:rsidR="00DF5BC7" w:rsidRPr="00C73443" w:rsidRDefault="00DF5BC7" w:rsidP="00DF5BC7">
      <w:pPr>
        <w:pStyle w:val="paragraph"/>
        <w:spacing w:before="0" w:beforeAutospacing="0" w:after="0" w:afterAutospacing="0"/>
        <w:textAlignment w:val="baseline"/>
        <w:rPr>
          <w:rFonts w:ascii="Foundry Sterling OT3 Medium" w:hAnsi="Foundry Sterling OT3 Medium" w:cs="Segoe UI"/>
          <w:sz w:val="20"/>
          <w:szCs w:val="20"/>
        </w:rPr>
      </w:pPr>
      <w:r w:rsidRPr="00C73443">
        <w:rPr>
          <w:rStyle w:val="normaltextrun"/>
          <w:rFonts w:ascii="Foundry Sterling OT3 Medium" w:hAnsi="Foundry Sterling OT3 Medium" w:cs="Segoe UI"/>
        </w:rPr>
        <w:t>hjälp där man får träna sig i att vara en god förebild och ledare för andra barn.</w:t>
      </w:r>
      <w:r w:rsidRPr="00C73443">
        <w:rPr>
          <w:rStyle w:val="eop"/>
          <w:rFonts w:ascii="Calibri" w:hAnsi="Calibri" w:cs="Calibri"/>
        </w:rPr>
        <w:t> </w:t>
      </w:r>
    </w:p>
    <w:p w14:paraId="222D5829" w14:textId="17BE3DD7" w:rsidR="00AC33FE" w:rsidRPr="00C73443" w:rsidRDefault="0099668A" w:rsidP="00AC33FE">
      <w:pPr>
        <w:pStyle w:val="Rubrik2"/>
        <w:rPr>
          <w:rFonts w:ascii="Foundry Sterling OT3 Medium" w:hAnsi="Foundry Sterling OT3 Medium"/>
          <w:sz w:val="28"/>
          <w:szCs w:val="22"/>
        </w:rPr>
      </w:pPr>
      <w:r w:rsidRPr="00C73443">
        <w:rPr>
          <w:rFonts w:ascii="Foundry Sterling OT3 Medium" w:hAnsi="Foundry Sterling OT3 Medium"/>
          <w:color w:val="577188"/>
          <w:sz w:val="28"/>
          <w:szCs w:val="22"/>
        </w:rPr>
        <w:t xml:space="preserve">TGf, thank god it´s </w:t>
      </w:r>
      <w:r w:rsidR="00901F43" w:rsidRPr="00C73443">
        <w:rPr>
          <w:rFonts w:ascii="Foundry Sterling OT3 Medium" w:hAnsi="Foundry Sterling OT3 Medium"/>
          <w:color w:val="577188"/>
          <w:sz w:val="28"/>
          <w:szCs w:val="22"/>
        </w:rPr>
        <w:t>friday 13-14 år</w:t>
      </w:r>
    </w:p>
    <w:p w14:paraId="409BCEF2" w14:textId="55F30400" w:rsidR="00AC33FE" w:rsidRPr="00C73443" w:rsidRDefault="0099668A" w:rsidP="0099668A">
      <w:pPr>
        <w:spacing w:line="240" w:lineRule="auto"/>
        <w:rPr>
          <w:rFonts w:ascii="Foundry Sterling OT3 Medium" w:hAnsi="Foundry Sterling OT3 Medium"/>
          <w:sz w:val="22"/>
          <w:szCs w:val="22"/>
          <w:lang w:val="sv-SE"/>
        </w:rPr>
      </w:pPr>
      <w:r w:rsidRPr="00C73443">
        <w:rPr>
          <w:rStyle w:val="normaltextrun"/>
          <w:rFonts w:ascii="Foundry Sterling OT3 Medium" w:hAnsi="Foundry Sterling OT3 Medium"/>
          <w:color w:val="242424"/>
          <w:sz w:val="24"/>
          <w:szCs w:val="24"/>
          <w:shd w:val="clear" w:color="auto" w:fill="FFFFFF"/>
          <w:lang w:val="sv-SE"/>
        </w:rPr>
        <w:t xml:space="preserve">En tonårsgrupp i Bårslöv som skapar en brygga mellan barnverksamheten och konfirmandverksamheten. Vi riktar oss mot de som går i </w:t>
      </w:r>
      <w:r w:rsidRPr="00C73443">
        <w:rPr>
          <w:rStyle w:val="normaltextrun"/>
          <w:rFonts w:ascii="Foundry Sterling OT3 Medium" w:hAnsi="Foundry Sterling OT3 Medium"/>
          <w:color w:val="000000"/>
          <w:sz w:val="24"/>
          <w:szCs w:val="24"/>
          <w:shd w:val="clear" w:color="auto" w:fill="FFFFFF"/>
          <w:lang w:val="sv-SE"/>
        </w:rPr>
        <w:t>årskurs</w:t>
      </w:r>
      <w:r w:rsidRPr="00C73443">
        <w:rPr>
          <w:rStyle w:val="normaltextrun"/>
          <w:rFonts w:ascii="Foundry Sterling OT3 Medium" w:hAnsi="Foundry Sterling OT3 Medium"/>
          <w:color w:val="242424"/>
          <w:sz w:val="24"/>
          <w:szCs w:val="24"/>
          <w:shd w:val="clear" w:color="auto" w:fill="FFFFFF"/>
          <w:lang w:val="sv-SE"/>
        </w:rPr>
        <w:t xml:space="preserve"> 6, 7 och 8, speciellt i Bårslöv. Vi har träffat gruppen (15 deltagare) varannan fredag 18–21.</w:t>
      </w:r>
      <w:r w:rsidRPr="00C73443">
        <w:rPr>
          <w:rStyle w:val="scxw202761971"/>
          <w:rFonts w:ascii="Calibri" w:hAnsi="Calibri" w:cs="Calibri"/>
          <w:color w:val="242424"/>
          <w:sz w:val="24"/>
          <w:szCs w:val="24"/>
          <w:shd w:val="clear" w:color="auto" w:fill="FFFFFF"/>
          <w:lang w:val="sv-SE"/>
        </w:rPr>
        <w:t> </w:t>
      </w:r>
      <w:r w:rsidRPr="00C73443">
        <w:rPr>
          <w:rFonts w:ascii="Foundry Sterling OT3 Medium" w:hAnsi="Foundry Sterling OT3 Medium"/>
          <w:color w:val="242424"/>
          <w:sz w:val="24"/>
          <w:szCs w:val="24"/>
          <w:shd w:val="clear" w:color="auto" w:fill="FFFFFF"/>
          <w:lang w:val="sv-SE"/>
        </w:rPr>
        <w:br/>
      </w:r>
      <w:r w:rsidRPr="00C73443">
        <w:rPr>
          <w:rStyle w:val="normaltextrun"/>
          <w:rFonts w:ascii="Foundry Sterling OT3 Medium" w:hAnsi="Foundry Sterling OT3 Medium"/>
          <w:color w:val="242424"/>
          <w:sz w:val="24"/>
          <w:szCs w:val="24"/>
          <w:shd w:val="clear" w:color="auto" w:fill="FFFFFF"/>
          <w:lang w:val="sv-SE"/>
        </w:rPr>
        <w:t>Varje träff innehåller fritt häng, planerad aktivitet. Så som lekar, tävlingar, filmkvällar, bibeltolkning med hjälp av tårtbakning, sällskapsspel, livskunskapsteman m.m. Varje träff avslutas med andakt och sång.</w:t>
      </w:r>
      <w:r w:rsidRPr="00C73443">
        <w:rPr>
          <w:rStyle w:val="normaltextrun"/>
          <w:rFonts w:ascii="Calibri" w:hAnsi="Calibri" w:cs="Calibri"/>
          <w:color w:val="242424"/>
          <w:sz w:val="24"/>
          <w:szCs w:val="24"/>
          <w:shd w:val="clear" w:color="auto" w:fill="FFFFFF"/>
          <w:lang w:val="sv-SE"/>
        </w:rPr>
        <w:t> </w:t>
      </w:r>
    </w:p>
    <w:p w14:paraId="002EDF6D" w14:textId="09C450E5" w:rsidR="007D0907" w:rsidRPr="00C73443" w:rsidRDefault="00CB7C1B" w:rsidP="009D3E7B">
      <w:pPr>
        <w:pStyle w:val="Rubrik2"/>
        <w:rPr>
          <w:rFonts w:ascii="Foundry Sterling OT3 Medium" w:hAnsi="Foundry Sterling OT3 Medium"/>
          <w:color w:val="577188"/>
          <w:sz w:val="28"/>
          <w:szCs w:val="22"/>
          <w:lang w:val="sv-SE"/>
        </w:rPr>
      </w:pPr>
      <w:r w:rsidRPr="00C73443">
        <w:rPr>
          <w:rFonts w:ascii="Foundry Sterling OT3 Medium" w:hAnsi="Foundry Sterling OT3 Medium"/>
          <w:color w:val="577188"/>
          <w:sz w:val="28"/>
          <w:szCs w:val="22"/>
          <w:lang w:val="sv-SE"/>
        </w:rPr>
        <w:t>förskole- och skolsamlingar</w:t>
      </w:r>
    </w:p>
    <w:p w14:paraId="2728D42C" w14:textId="28E2FE2E" w:rsidR="00AC33FE" w:rsidRPr="00C73443" w:rsidRDefault="00CB7C1B" w:rsidP="00CB7C1B">
      <w:pPr>
        <w:spacing w:line="240" w:lineRule="auto"/>
        <w:rPr>
          <w:rStyle w:val="normaltextrun"/>
          <w:rFonts w:ascii="Foundry Sterling OT3 Medium" w:hAnsi="Foundry Sterling OT3 Medium" w:cs="Calibri"/>
          <w:color w:val="000000"/>
          <w:sz w:val="24"/>
          <w:szCs w:val="24"/>
          <w:shd w:val="clear" w:color="auto" w:fill="FFFFFF"/>
          <w:lang w:val="sv-SE"/>
        </w:rPr>
      </w:pPr>
      <w:r w:rsidRPr="00C73443">
        <w:rPr>
          <w:rStyle w:val="normaltextrun"/>
          <w:rFonts w:ascii="Foundry Sterling OT3 Medium" w:hAnsi="Foundry Sterling OT3 Medium"/>
          <w:color w:val="000000"/>
          <w:sz w:val="24"/>
          <w:szCs w:val="24"/>
          <w:shd w:val="clear" w:color="auto" w:fill="FFFFFF"/>
          <w:lang w:val="sv-SE"/>
        </w:rPr>
        <w:t xml:space="preserve">Elever och lärare från skola och förskola blir inbjudna till kyrkan och lär genom drama och upplevelsevandringar om vad kyrkan är, vad kristen tro är, varför vi firar jul, påsk, </w:t>
      </w:r>
      <w:proofErr w:type="spellStart"/>
      <w:r w:rsidRPr="00C73443">
        <w:rPr>
          <w:rStyle w:val="normaltextrun"/>
          <w:rFonts w:ascii="Foundry Sterling OT3 Medium" w:hAnsi="Foundry Sterling OT3 Medium"/>
          <w:color w:val="000000"/>
          <w:sz w:val="24"/>
          <w:szCs w:val="24"/>
          <w:shd w:val="clear" w:color="auto" w:fill="FFFFFF"/>
          <w:lang w:val="sv-SE"/>
        </w:rPr>
        <w:t>allhelgon</w:t>
      </w:r>
      <w:r w:rsidR="00345805">
        <w:rPr>
          <w:rStyle w:val="normaltextrun"/>
          <w:rFonts w:ascii="Foundry Sterling OT3 Medium" w:hAnsi="Foundry Sterling OT3 Medium"/>
          <w:color w:val="000000"/>
          <w:sz w:val="24"/>
          <w:szCs w:val="24"/>
          <w:shd w:val="clear" w:color="auto" w:fill="FFFFFF"/>
          <w:lang w:val="sv-SE"/>
        </w:rPr>
        <w:t>a</w:t>
      </w:r>
      <w:proofErr w:type="spellEnd"/>
      <w:r w:rsidRPr="00C73443">
        <w:rPr>
          <w:rStyle w:val="normaltextrun"/>
          <w:rFonts w:ascii="Foundry Sterling OT3 Medium" w:hAnsi="Foundry Sterling OT3 Medium"/>
          <w:color w:val="000000"/>
          <w:sz w:val="24"/>
          <w:szCs w:val="24"/>
          <w:shd w:val="clear" w:color="auto" w:fill="FFFFFF"/>
          <w:lang w:val="sv-SE"/>
        </w:rPr>
        <w:t xml:space="preserve"> och andra kristna högtider. </w:t>
      </w:r>
      <w:r w:rsidRPr="00C73443">
        <w:rPr>
          <w:rStyle w:val="scxw18760398"/>
          <w:rFonts w:ascii="Calibri" w:hAnsi="Calibri" w:cs="Calibri"/>
          <w:color w:val="000000"/>
          <w:sz w:val="24"/>
          <w:szCs w:val="24"/>
          <w:shd w:val="clear" w:color="auto" w:fill="FFFFFF"/>
          <w:lang w:val="sv-SE"/>
        </w:rPr>
        <w:t> </w:t>
      </w:r>
      <w:r w:rsidRPr="00C73443">
        <w:rPr>
          <w:rFonts w:ascii="Foundry Sterling OT3 Medium" w:hAnsi="Foundry Sterling OT3 Medium"/>
          <w:color w:val="000000"/>
          <w:sz w:val="24"/>
          <w:szCs w:val="24"/>
          <w:shd w:val="clear" w:color="auto" w:fill="FFFFFF"/>
          <w:lang w:val="sv-SE"/>
        </w:rPr>
        <w:br/>
      </w:r>
      <w:r w:rsidRPr="00C73443">
        <w:rPr>
          <w:rStyle w:val="normaltextrun"/>
          <w:rFonts w:ascii="Foundry Sterling OT3 Medium" w:hAnsi="Foundry Sterling OT3 Medium"/>
          <w:color w:val="000000"/>
          <w:sz w:val="24"/>
          <w:szCs w:val="24"/>
          <w:shd w:val="clear" w:color="auto" w:fill="FFFFFF"/>
          <w:lang w:val="sv-SE"/>
        </w:rPr>
        <w:t>Vår undervisning blir ett komplement till förskolans och skolans läroplan.</w:t>
      </w:r>
      <w:r w:rsidRPr="00C73443">
        <w:rPr>
          <w:rStyle w:val="normaltextrun"/>
          <w:rFonts w:ascii="Calibri" w:hAnsi="Calibri" w:cs="Calibri"/>
          <w:color w:val="000000"/>
          <w:sz w:val="24"/>
          <w:szCs w:val="24"/>
          <w:shd w:val="clear" w:color="auto" w:fill="FFFFFF"/>
          <w:lang w:val="sv-SE"/>
        </w:rPr>
        <w:t> </w:t>
      </w:r>
    </w:p>
    <w:p w14:paraId="0B8D86E1" w14:textId="77777777" w:rsidR="00F24503" w:rsidRPr="00C73443" w:rsidRDefault="00F24503" w:rsidP="00F24503">
      <w:pPr>
        <w:pStyle w:val="paragraph"/>
        <w:spacing w:before="0" w:beforeAutospacing="0" w:after="0" w:afterAutospacing="0"/>
        <w:textAlignment w:val="baseline"/>
        <w:rPr>
          <w:rFonts w:ascii="Foundry Sterling OT3 Medium" w:hAnsi="Foundry Sterling OT3 Medium" w:cs="Segoe UI"/>
          <w:sz w:val="18"/>
          <w:szCs w:val="18"/>
        </w:rPr>
      </w:pPr>
      <w:r w:rsidRPr="00C73443">
        <w:rPr>
          <w:rStyle w:val="normaltextrun"/>
          <w:rFonts w:ascii="Calibri" w:hAnsi="Calibri" w:cs="Calibri"/>
          <w:sz w:val="22"/>
          <w:szCs w:val="22"/>
        </w:rPr>
        <w:t> </w:t>
      </w:r>
      <w:r w:rsidRPr="00C73443">
        <w:rPr>
          <w:rStyle w:val="eop"/>
          <w:rFonts w:ascii="Calibri" w:hAnsi="Calibri" w:cs="Calibri"/>
          <w:sz w:val="22"/>
          <w:szCs w:val="22"/>
        </w:rPr>
        <w:t> </w:t>
      </w:r>
    </w:p>
    <w:p w14:paraId="4F7C0C1A" w14:textId="77777777" w:rsidR="00F24503" w:rsidRPr="00C73443" w:rsidRDefault="00F24503" w:rsidP="00F24503">
      <w:pPr>
        <w:pStyle w:val="paragraph"/>
        <w:spacing w:before="0" w:beforeAutospacing="0" w:after="0" w:afterAutospacing="0"/>
        <w:textAlignment w:val="baseline"/>
        <w:rPr>
          <w:rFonts w:ascii="Foundry Sterling OT3 Medium" w:hAnsi="Foundry Sterling OT3 Medium" w:cs="Segoe UI"/>
          <w:sz w:val="20"/>
          <w:szCs w:val="20"/>
        </w:rPr>
      </w:pPr>
      <w:r w:rsidRPr="00C73443">
        <w:rPr>
          <w:rStyle w:val="normaltextrun"/>
          <w:rFonts w:ascii="Foundry Sterling OT3 Medium" w:hAnsi="Foundry Sterling OT3 Medium" w:cs="Segoe UI"/>
        </w:rPr>
        <w:t xml:space="preserve">Till påsk gjorde delar av personalen i Kvistofta församling ett stort gemensamt </w:t>
      </w:r>
      <w:proofErr w:type="spellStart"/>
      <w:r w:rsidRPr="00C73443">
        <w:rPr>
          <w:rStyle w:val="normaltextrun"/>
          <w:rFonts w:ascii="Foundry Sterling OT3 Medium" w:hAnsi="Foundry Sterling OT3 Medium" w:cs="Segoe UI"/>
        </w:rPr>
        <w:t>påskspel</w:t>
      </w:r>
      <w:proofErr w:type="spellEnd"/>
      <w:r w:rsidRPr="00C73443">
        <w:rPr>
          <w:rStyle w:val="normaltextrun"/>
          <w:rFonts w:ascii="Foundry Sterling OT3 Medium" w:hAnsi="Foundry Sterling OT3 Medium" w:cs="Segoe UI"/>
        </w:rPr>
        <w:t xml:space="preserve"> för alla barn i </w:t>
      </w:r>
      <w:r w:rsidRPr="00C73443">
        <w:rPr>
          <w:rStyle w:val="normaltextrun"/>
          <w:rFonts w:ascii="Foundry Sterling OT3 Medium" w:hAnsi="Foundry Sterling OT3 Medium" w:cs="Segoe UI"/>
          <w:color w:val="000000"/>
        </w:rPr>
        <w:t>årskurs</w:t>
      </w:r>
      <w:r w:rsidRPr="00C73443">
        <w:rPr>
          <w:rStyle w:val="normaltextrun"/>
          <w:rFonts w:ascii="Foundry Sterling OT3 Medium" w:hAnsi="Foundry Sterling OT3 Medium" w:cs="Segoe UI"/>
        </w:rPr>
        <w:t xml:space="preserve"> 2-3. Vi hade </w:t>
      </w:r>
      <w:proofErr w:type="spellStart"/>
      <w:r w:rsidRPr="00C73443">
        <w:rPr>
          <w:rStyle w:val="normaltextrun"/>
          <w:rFonts w:ascii="Foundry Sterling OT3 Medium" w:hAnsi="Foundry Sterling OT3 Medium" w:cs="Segoe UI"/>
        </w:rPr>
        <w:t>påskspel</w:t>
      </w:r>
      <w:proofErr w:type="spellEnd"/>
      <w:r w:rsidRPr="00C73443">
        <w:rPr>
          <w:rStyle w:val="normaltextrun"/>
          <w:rFonts w:ascii="Foundry Sterling OT3 Medium" w:hAnsi="Foundry Sterling OT3 Medium" w:cs="Segoe UI"/>
        </w:rPr>
        <w:t xml:space="preserve"> i Rydebäck, Bårslöv och Glumslövs kyrka.</w:t>
      </w:r>
      <w:r w:rsidRPr="00C73443">
        <w:rPr>
          <w:rStyle w:val="scxw261987457"/>
          <w:rFonts w:ascii="Calibri" w:hAnsi="Calibri" w:cs="Calibri"/>
        </w:rPr>
        <w:t> </w:t>
      </w:r>
      <w:r w:rsidRPr="00C73443">
        <w:rPr>
          <w:rFonts w:ascii="Foundry Sterling OT3 Medium" w:hAnsi="Foundry Sterling OT3 Medium" w:cs="Segoe UI"/>
        </w:rPr>
        <w:br/>
      </w:r>
      <w:r w:rsidRPr="00C73443">
        <w:rPr>
          <w:rStyle w:val="normaltextrun"/>
          <w:rFonts w:ascii="Foundry Sterling OT3 Medium" w:hAnsi="Foundry Sterling OT3 Medium" w:cs="Segoe UI"/>
        </w:rPr>
        <w:t xml:space="preserve">241 skolelever fick uppleva påsken genom vårt </w:t>
      </w:r>
      <w:proofErr w:type="spellStart"/>
      <w:r w:rsidRPr="00C73443">
        <w:rPr>
          <w:rStyle w:val="normaltextrun"/>
          <w:rFonts w:ascii="Foundry Sterling OT3 Medium" w:hAnsi="Foundry Sterling OT3 Medium" w:cs="Segoe UI"/>
        </w:rPr>
        <w:t>påskspel</w:t>
      </w:r>
      <w:proofErr w:type="spellEnd"/>
      <w:r w:rsidRPr="00C73443">
        <w:rPr>
          <w:rStyle w:val="normaltextrun"/>
          <w:rFonts w:ascii="Foundry Sterling OT3 Medium" w:hAnsi="Foundry Sterling OT3 Medium" w:cs="Segoe UI"/>
        </w:rPr>
        <w:t>.</w:t>
      </w:r>
      <w:r w:rsidRPr="00C73443">
        <w:rPr>
          <w:rStyle w:val="normaltextrun"/>
          <w:rFonts w:ascii="Calibri" w:hAnsi="Calibri" w:cs="Calibri"/>
        </w:rPr>
        <w:t> </w:t>
      </w:r>
      <w:r w:rsidRPr="00C73443">
        <w:rPr>
          <w:rStyle w:val="eop"/>
          <w:rFonts w:ascii="Calibri" w:hAnsi="Calibri" w:cs="Calibri"/>
        </w:rPr>
        <w:t> </w:t>
      </w:r>
    </w:p>
    <w:p w14:paraId="64E91B48" w14:textId="77777777" w:rsidR="00F24503" w:rsidRPr="00C73443" w:rsidRDefault="00F24503" w:rsidP="00F24503">
      <w:pPr>
        <w:pStyle w:val="paragraph"/>
        <w:spacing w:before="0" w:beforeAutospacing="0" w:after="0" w:afterAutospacing="0"/>
        <w:textAlignment w:val="baseline"/>
        <w:rPr>
          <w:rFonts w:ascii="Foundry Sterling OT3 Medium" w:hAnsi="Foundry Sterling OT3 Medium" w:cs="Segoe UI"/>
          <w:sz w:val="20"/>
          <w:szCs w:val="20"/>
        </w:rPr>
      </w:pPr>
      <w:r w:rsidRPr="00C73443">
        <w:rPr>
          <w:rStyle w:val="normaltextrun"/>
          <w:rFonts w:ascii="Calibri" w:hAnsi="Calibri" w:cs="Calibri"/>
        </w:rPr>
        <w:t> </w:t>
      </w:r>
      <w:r w:rsidRPr="00C73443">
        <w:rPr>
          <w:rStyle w:val="eop"/>
          <w:rFonts w:ascii="Calibri" w:hAnsi="Calibri" w:cs="Calibri"/>
        </w:rPr>
        <w:t> </w:t>
      </w:r>
    </w:p>
    <w:p w14:paraId="5DC89131" w14:textId="022F6D0E" w:rsidR="00F24503" w:rsidRPr="00C73443" w:rsidRDefault="00F24503" w:rsidP="007240CB">
      <w:pPr>
        <w:pStyle w:val="paragraph"/>
        <w:spacing w:before="0" w:beforeAutospacing="0" w:after="0" w:afterAutospacing="0"/>
        <w:textAlignment w:val="baseline"/>
        <w:rPr>
          <w:rFonts w:ascii="Foundry Sterling OT3 Medium" w:hAnsi="Foundry Sterling OT3 Medium" w:cs="Segoe UI"/>
          <w:sz w:val="20"/>
          <w:szCs w:val="20"/>
        </w:rPr>
      </w:pPr>
      <w:r w:rsidRPr="00C73443">
        <w:rPr>
          <w:rStyle w:val="normaltextrun"/>
          <w:rFonts w:ascii="Foundry Sterling OT3 Medium" w:hAnsi="Foundry Sterling OT3 Medium" w:cs="Segoe UI"/>
        </w:rPr>
        <w:t>Inför Allhelgon</w:t>
      </w:r>
      <w:r w:rsidR="00335900">
        <w:rPr>
          <w:rStyle w:val="normaltextrun"/>
          <w:rFonts w:ascii="Foundry Sterling OT3 Medium" w:hAnsi="Foundry Sterling OT3 Medium" w:cs="Segoe UI"/>
        </w:rPr>
        <w:t>a</w:t>
      </w:r>
      <w:r w:rsidRPr="00C73443">
        <w:rPr>
          <w:rStyle w:val="normaltextrun"/>
          <w:rFonts w:ascii="Foundry Sterling OT3 Medium" w:hAnsi="Foundry Sterling OT3 Medium" w:cs="Segoe UI"/>
        </w:rPr>
        <w:t xml:space="preserve">helgen erbjöds </w:t>
      </w:r>
      <w:r w:rsidRPr="00C73443">
        <w:rPr>
          <w:rStyle w:val="normaltextrun"/>
          <w:rFonts w:ascii="Foundry Sterling OT3 Medium" w:hAnsi="Foundry Sterling OT3 Medium" w:cs="Segoe UI"/>
          <w:color w:val="000000"/>
        </w:rPr>
        <w:t>årskurs</w:t>
      </w:r>
      <w:r w:rsidRPr="00C73443">
        <w:rPr>
          <w:rStyle w:val="normaltextrun"/>
          <w:rFonts w:ascii="Foundry Sterling OT3 Medium" w:hAnsi="Foundry Sterling OT3 Medium" w:cs="Segoe UI"/>
        </w:rPr>
        <w:t xml:space="preserve"> 4 och 5 att komma till kyrkan och samtala om Allhelgonahelgen, Halloween och samtal om döden och livet. </w:t>
      </w:r>
      <w:r w:rsidRPr="00C73443">
        <w:rPr>
          <w:rStyle w:val="scxw261987457"/>
          <w:rFonts w:ascii="Calibri" w:hAnsi="Calibri" w:cs="Calibri"/>
        </w:rPr>
        <w:t> </w:t>
      </w:r>
      <w:r w:rsidRPr="00C73443">
        <w:rPr>
          <w:rFonts w:ascii="Foundry Sterling OT3 Medium" w:hAnsi="Foundry Sterling OT3 Medium" w:cs="Segoe UI"/>
        </w:rPr>
        <w:br/>
      </w:r>
      <w:r w:rsidRPr="00C73443">
        <w:rPr>
          <w:rStyle w:val="normaltextrun"/>
          <w:rFonts w:ascii="Foundry Sterling OT3 Medium" w:hAnsi="Foundry Sterling OT3 Medium" w:cs="Segoe UI"/>
        </w:rPr>
        <w:t>128 skolelever besökte oss.</w:t>
      </w:r>
      <w:r w:rsidRPr="00C73443">
        <w:rPr>
          <w:rStyle w:val="normaltextrun"/>
          <w:rFonts w:ascii="Calibri" w:hAnsi="Calibri" w:cs="Calibri"/>
        </w:rPr>
        <w:t> </w:t>
      </w:r>
      <w:r w:rsidRPr="00C73443">
        <w:rPr>
          <w:rStyle w:val="eop"/>
          <w:rFonts w:ascii="Calibri" w:hAnsi="Calibri" w:cs="Calibri"/>
        </w:rPr>
        <w:t> </w:t>
      </w:r>
    </w:p>
    <w:p w14:paraId="7276DE30" w14:textId="77777777" w:rsidR="00F24503" w:rsidRPr="00C73443" w:rsidRDefault="00F24503" w:rsidP="00F24503">
      <w:pPr>
        <w:pStyle w:val="paragraph"/>
        <w:spacing w:before="0" w:beforeAutospacing="0" w:after="0" w:afterAutospacing="0"/>
        <w:textAlignment w:val="baseline"/>
        <w:rPr>
          <w:rFonts w:ascii="Foundry Sterling OT3 Medium" w:hAnsi="Foundry Sterling OT3 Medium" w:cs="Segoe UI"/>
          <w:sz w:val="18"/>
          <w:szCs w:val="18"/>
        </w:rPr>
      </w:pPr>
      <w:r w:rsidRPr="00C73443">
        <w:rPr>
          <w:rStyle w:val="normaltextrun"/>
          <w:rFonts w:ascii="Calibri" w:hAnsi="Calibri" w:cs="Calibri"/>
          <w:sz w:val="22"/>
          <w:szCs w:val="22"/>
        </w:rPr>
        <w:t> </w:t>
      </w:r>
      <w:r w:rsidRPr="00C73443">
        <w:rPr>
          <w:rStyle w:val="eop"/>
          <w:rFonts w:ascii="Calibri" w:hAnsi="Calibri" w:cs="Calibri"/>
          <w:sz w:val="22"/>
          <w:szCs w:val="22"/>
        </w:rPr>
        <w:t> </w:t>
      </w:r>
    </w:p>
    <w:p w14:paraId="5536CC06" w14:textId="77777777" w:rsidR="00F24503" w:rsidRPr="00C73443" w:rsidRDefault="00F24503" w:rsidP="00F24503">
      <w:pPr>
        <w:pStyle w:val="paragraph"/>
        <w:spacing w:before="0" w:beforeAutospacing="0" w:after="0" w:afterAutospacing="0"/>
        <w:textAlignment w:val="baseline"/>
        <w:rPr>
          <w:rFonts w:ascii="Foundry Sterling OT3 Medium" w:hAnsi="Foundry Sterling OT3 Medium" w:cs="Segoe UI"/>
          <w:sz w:val="20"/>
          <w:szCs w:val="20"/>
        </w:rPr>
      </w:pPr>
      <w:r w:rsidRPr="00C73443">
        <w:rPr>
          <w:rStyle w:val="normaltextrun"/>
          <w:rFonts w:ascii="Foundry Sterling OT3 Medium" w:hAnsi="Foundry Sterling OT3 Medium" w:cs="Segoe UI"/>
          <w:color w:val="000000"/>
        </w:rPr>
        <w:t>Inför jul erbjöds 3 åringar i Glumslöv samt dagmammor i Bårslöv krubbvisning i Glumslövs kyrka och i Bårslövs kyrka. Vi fick besök av 59 barn.</w:t>
      </w:r>
      <w:r w:rsidRPr="00C73443">
        <w:rPr>
          <w:rStyle w:val="scxw261987457"/>
          <w:rFonts w:ascii="Calibri" w:hAnsi="Calibri" w:cs="Calibri"/>
          <w:color w:val="000000"/>
        </w:rPr>
        <w:t> </w:t>
      </w:r>
      <w:r w:rsidRPr="00C73443">
        <w:rPr>
          <w:rFonts w:ascii="Foundry Sterling OT3 Medium" w:hAnsi="Foundry Sterling OT3 Medium" w:cs="Segoe UI"/>
          <w:color w:val="000000"/>
        </w:rPr>
        <w:br/>
      </w:r>
      <w:r w:rsidRPr="00C73443">
        <w:rPr>
          <w:rStyle w:val="normaltextrun"/>
          <w:rFonts w:ascii="Foundry Sterling OT3 Medium" w:hAnsi="Foundry Sterling OT3 Medium" w:cs="Segoe UI"/>
          <w:color w:val="000000"/>
        </w:rPr>
        <w:t xml:space="preserve">Förskolor och skolor 5-7 år i vår församling erbjöds att komma till julsamlingar i våra kyrkor. Vi hade julsamlingar i Rydebäck, Glumslöv, Bårslöv och Gantofta scoutstuga. </w:t>
      </w:r>
      <w:r w:rsidRPr="00C73443">
        <w:rPr>
          <w:rStyle w:val="scxw261987457"/>
          <w:rFonts w:ascii="Calibri" w:hAnsi="Calibri" w:cs="Calibri"/>
          <w:color w:val="000000"/>
        </w:rPr>
        <w:t> </w:t>
      </w:r>
      <w:r w:rsidRPr="00C73443">
        <w:rPr>
          <w:rFonts w:ascii="Foundry Sterling OT3 Medium" w:hAnsi="Foundry Sterling OT3 Medium" w:cs="Segoe UI"/>
          <w:color w:val="000000"/>
        </w:rPr>
        <w:br/>
      </w:r>
      <w:r w:rsidRPr="00C73443">
        <w:rPr>
          <w:rStyle w:val="normaltextrun"/>
          <w:rFonts w:ascii="Foundry Sterling OT3 Medium" w:hAnsi="Foundry Sterling OT3 Medium" w:cs="Segoe UI"/>
          <w:color w:val="000000"/>
        </w:rPr>
        <w:t>429 barn fick ta del av julens budskap genom våra julsamlingar.</w:t>
      </w:r>
      <w:r w:rsidRPr="00C73443">
        <w:rPr>
          <w:rStyle w:val="normaltextrun"/>
          <w:rFonts w:ascii="Calibri" w:hAnsi="Calibri" w:cs="Calibri"/>
          <w:color w:val="000000"/>
        </w:rPr>
        <w:t> </w:t>
      </w:r>
      <w:r w:rsidRPr="00C73443">
        <w:rPr>
          <w:rStyle w:val="eop"/>
          <w:rFonts w:ascii="Calibri" w:hAnsi="Calibri" w:cs="Calibri"/>
          <w:color w:val="000000"/>
        </w:rPr>
        <w:t> </w:t>
      </w:r>
    </w:p>
    <w:p w14:paraId="0B6C8879" w14:textId="292B8FDC" w:rsidR="007D0907" w:rsidRDefault="00F24503" w:rsidP="00F24503">
      <w:pPr>
        <w:pStyle w:val="paragraph"/>
        <w:spacing w:before="0" w:beforeAutospacing="0" w:after="0" w:afterAutospacing="0"/>
        <w:textAlignment w:val="baseline"/>
        <w:rPr>
          <w:rStyle w:val="eop"/>
          <w:rFonts w:ascii="Calibri" w:hAnsi="Calibri" w:cs="Calibri"/>
          <w:color w:val="000000"/>
        </w:rPr>
      </w:pPr>
      <w:r w:rsidRPr="00C73443">
        <w:rPr>
          <w:rStyle w:val="normaltextrun"/>
          <w:rFonts w:ascii="Foundry Sterling OT3 Medium" w:hAnsi="Foundry Sterling OT3 Medium" w:cs="Segoe UI"/>
          <w:color w:val="000000"/>
        </w:rPr>
        <w:t xml:space="preserve">Under verksamhetsåret genomfördes det även övriga skolvandringar, så kallade </w:t>
      </w:r>
      <w:proofErr w:type="spellStart"/>
      <w:r w:rsidRPr="00C73443">
        <w:rPr>
          <w:rStyle w:val="normaltextrun"/>
          <w:rFonts w:ascii="Foundry Sterling OT3 Medium" w:hAnsi="Foundry Sterling OT3 Medium" w:cs="Segoe UI"/>
          <w:color w:val="000000"/>
        </w:rPr>
        <w:t>kyrkpedagogiska</w:t>
      </w:r>
      <w:proofErr w:type="spellEnd"/>
      <w:r w:rsidRPr="00C73443">
        <w:rPr>
          <w:rStyle w:val="normaltextrun"/>
          <w:rFonts w:ascii="Foundry Sterling OT3 Medium" w:hAnsi="Foundry Sterling OT3 Medium" w:cs="Segoe UI"/>
          <w:color w:val="000000"/>
        </w:rPr>
        <w:t xml:space="preserve"> vandringar. Vi kompletterade skolans undervisning om kristendomen och religion genom dessa vandringar. Vi tog emot skolklasser från årskurs 3 och årskurs 6.</w:t>
      </w:r>
      <w:r w:rsidRPr="00C73443">
        <w:rPr>
          <w:rStyle w:val="eop"/>
          <w:rFonts w:ascii="Calibri" w:hAnsi="Calibri" w:cs="Calibri"/>
          <w:color w:val="000000"/>
        </w:rPr>
        <w:t> </w:t>
      </w:r>
    </w:p>
    <w:p w14:paraId="24B10A46" w14:textId="77777777" w:rsidR="0071180D" w:rsidRPr="00C73443" w:rsidRDefault="0071180D" w:rsidP="00F24503">
      <w:pPr>
        <w:pStyle w:val="paragraph"/>
        <w:spacing w:before="0" w:beforeAutospacing="0" w:after="0" w:afterAutospacing="0"/>
        <w:textAlignment w:val="baseline"/>
        <w:rPr>
          <w:rStyle w:val="normaltextrun"/>
          <w:rFonts w:ascii="Foundry Sterling OT3 Medium" w:hAnsi="Foundry Sterling OT3 Medium" w:cs="Segoe UI"/>
          <w:sz w:val="20"/>
          <w:szCs w:val="20"/>
        </w:rPr>
      </w:pPr>
    </w:p>
    <w:p w14:paraId="504D1E73" w14:textId="5863AD2E" w:rsidR="00FA48F9" w:rsidRPr="00C73443" w:rsidRDefault="00FA48F9" w:rsidP="009D3E7B">
      <w:pPr>
        <w:pStyle w:val="Tabellrubrik"/>
        <w:rPr>
          <w:rFonts w:ascii="Foundry Sterling OT3 Medium" w:hAnsi="Foundry Sterling OT3 Medium"/>
          <w:b/>
          <w:bCs/>
          <w:sz w:val="32"/>
          <w:szCs w:val="24"/>
          <w:lang w:val="sv-SE"/>
        </w:rPr>
      </w:pPr>
      <w:bookmarkStart w:id="5" w:name="_Toc163122339"/>
      <w:r w:rsidRPr="00C73443">
        <w:rPr>
          <w:rFonts w:ascii="Foundry Sterling OT3 Medium" w:hAnsi="Foundry Sterling OT3 Medium"/>
          <w:b/>
          <w:bCs/>
          <w:sz w:val="32"/>
          <w:szCs w:val="24"/>
          <w:lang w:val="sv-SE"/>
        </w:rPr>
        <w:t>Ungdomsverksamhet</w:t>
      </w:r>
      <w:bookmarkEnd w:id="5"/>
    </w:p>
    <w:p w14:paraId="16F3BB10" w14:textId="4078B09F" w:rsidR="00162958" w:rsidRPr="00C73443" w:rsidRDefault="00EA2F0E" w:rsidP="009D3E7B">
      <w:pPr>
        <w:pStyle w:val="Rubrik2"/>
        <w:rPr>
          <w:rFonts w:ascii="Foundry Sterling OT3 Medium" w:hAnsi="Foundry Sterling OT3 Medium"/>
          <w:color w:val="577188"/>
          <w:sz w:val="28"/>
          <w:szCs w:val="22"/>
          <w:lang w:val="sv-SE"/>
        </w:rPr>
      </w:pPr>
      <w:r w:rsidRPr="00C73443">
        <w:rPr>
          <w:rFonts w:ascii="Foundry Sterling OT3 Medium" w:hAnsi="Foundry Sterling OT3 Medium"/>
          <w:color w:val="577188"/>
          <w:sz w:val="28"/>
          <w:szCs w:val="22"/>
          <w:lang w:val="sv-SE"/>
        </w:rPr>
        <w:t>kompbandet</w:t>
      </w:r>
    </w:p>
    <w:p w14:paraId="0BC0E966" w14:textId="77777777" w:rsidR="00521178" w:rsidRPr="00C73443" w:rsidRDefault="00521178" w:rsidP="00521178">
      <w:pPr>
        <w:pStyle w:val="paragraph"/>
        <w:spacing w:before="0" w:beforeAutospacing="0" w:after="0" w:afterAutospacing="0"/>
        <w:textAlignment w:val="baseline"/>
        <w:rPr>
          <w:rStyle w:val="eop"/>
          <w:rFonts w:ascii="Foundry Sterling OT3 Medium" w:hAnsi="Foundry Sterling OT3 Medium" w:cs="Calibri"/>
          <w:color w:val="000000"/>
        </w:rPr>
      </w:pPr>
      <w:r w:rsidRPr="00C73443">
        <w:rPr>
          <w:rStyle w:val="normaltextrun"/>
          <w:rFonts w:ascii="Foundry Sterling OT3 Medium" w:hAnsi="Foundry Sterling OT3 Medium" w:cs="Segoe UI"/>
          <w:color w:val="000000"/>
        </w:rPr>
        <w:t xml:space="preserve">Verksamheten syftar till att öva in samt framföra olika typer av musik i gudstjänster/mässor och konserter. </w:t>
      </w:r>
    </w:p>
    <w:p w14:paraId="27E26C19" w14:textId="77777777" w:rsidR="00521178" w:rsidRDefault="00521178" w:rsidP="00C3378E">
      <w:pPr>
        <w:pStyle w:val="paragraph"/>
        <w:spacing w:before="0" w:beforeAutospacing="0" w:after="0" w:afterAutospacing="0"/>
        <w:textAlignment w:val="baseline"/>
        <w:rPr>
          <w:rStyle w:val="normaltextrun"/>
          <w:rFonts w:ascii="Foundry Sterling OT3 Medium" w:hAnsi="Foundry Sterling OT3 Medium" w:cs="Segoe UI"/>
          <w:color w:val="000000"/>
        </w:rPr>
      </w:pPr>
    </w:p>
    <w:p w14:paraId="50B6BAA4" w14:textId="272E6504" w:rsidR="00DC2DE4" w:rsidRPr="00C73443" w:rsidRDefault="00C3378E" w:rsidP="00C3378E">
      <w:pPr>
        <w:pStyle w:val="paragraph"/>
        <w:spacing w:before="0" w:beforeAutospacing="0" w:after="0" w:afterAutospacing="0"/>
        <w:textAlignment w:val="baseline"/>
        <w:rPr>
          <w:rStyle w:val="eop"/>
          <w:rFonts w:ascii="Foundry Sterling OT3 Medium" w:hAnsi="Foundry Sterling OT3 Medium" w:cs="Calibri"/>
          <w:color w:val="000000"/>
        </w:rPr>
      </w:pPr>
      <w:r w:rsidRPr="00C73443">
        <w:rPr>
          <w:rStyle w:val="normaltextrun"/>
          <w:rFonts w:ascii="Foundry Sterling OT3 Medium" w:hAnsi="Foundry Sterling OT3 Medium" w:cs="Segoe UI"/>
          <w:color w:val="000000"/>
        </w:rPr>
        <w:t>Kompbandet är ett band inom ramen för Kvistofta församlingsverksamhet. Kompbandet tränar och framför musik i gudstjänster/mässor samt vid konserter under ledning av Tina Spångberg.</w:t>
      </w:r>
      <w:r w:rsidRPr="00C73443">
        <w:rPr>
          <w:rStyle w:val="eop"/>
          <w:rFonts w:ascii="Calibri" w:hAnsi="Calibri" w:cs="Calibri"/>
          <w:color w:val="000000"/>
        </w:rPr>
        <w:t> </w:t>
      </w:r>
      <w:r w:rsidRPr="00C73443">
        <w:rPr>
          <w:rStyle w:val="normaltextrun"/>
          <w:rFonts w:ascii="Foundry Sterling OT3 Medium" w:hAnsi="Foundry Sterling OT3 Medium" w:cs="Segoe UI"/>
          <w:color w:val="000000"/>
        </w:rPr>
        <w:t>Kompet har träffats och repeterat i stort sett varje vecka fram till den 11 mars då vi hade en stor spelning på mässa i GA-kyrkan i Helsingborg. Det var på en kontraktsdag för alla konfirmander i vår</w:t>
      </w:r>
      <w:r w:rsidR="00186B21">
        <w:rPr>
          <w:rStyle w:val="normaltextrun"/>
          <w:rFonts w:ascii="Foundry Sterling OT3 Medium" w:hAnsi="Foundry Sterling OT3 Medium" w:cs="Segoe UI"/>
          <w:color w:val="000000"/>
        </w:rPr>
        <w:t xml:space="preserve"> församling</w:t>
      </w:r>
      <w:r w:rsidRPr="00C73443">
        <w:rPr>
          <w:rStyle w:val="normaltextrun"/>
          <w:rFonts w:ascii="Foundry Sterling OT3 Medium" w:hAnsi="Foundry Sterling OT3 Medium" w:cs="Segoe UI"/>
          <w:color w:val="000000"/>
        </w:rPr>
        <w:t xml:space="preserve"> och Helsingborgs kontrakt.</w:t>
      </w:r>
      <w:r w:rsidRPr="00C73443">
        <w:rPr>
          <w:rStyle w:val="normaltextrun"/>
          <w:rFonts w:ascii="Calibri" w:hAnsi="Calibri" w:cs="Calibri"/>
          <w:color w:val="000000"/>
        </w:rPr>
        <w:t> </w:t>
      </w:r>
      <w:r w:rsidRPr="00C73443">
        <w:rPr>
          <w:rStyle w:val="eop"/>
          <w:rFonts w:ascii="Calibri" w:hAnsi="Calibri" w:cs="Calibri"/>
          <w:color w:val="000000"/>
        </w:rPr>
        <w:t> </w:t>
      </w:r>
    </w:p>
    <w:p w14:paraId="0D8DB650" w14:textId="77777777" w:rsidR="00162958" w:rsidRPr="00C73443" w:rsidRDefault="00162958" w:rsidP="00C3378E">
      <w:pPr>
        <w:pStyle w:val="paragraph"/>
        <w:spacing w:before="0" w:beforeAutospacing="0" w:after="0" w:afterAutospacing="0"/>
        <w:textAlignment w:val="baseline"/>
        <w:rPr>
          <w:rStyle w:val="eop"/>
          <w:rFonts w:ascii="Foundry Sterling OT3 Medium" w:hAnsi="Foundry Sterling OT3 Medium" w:cs="Calibri"/>
          <w:color w:val="000000"/>
          <w:sz w:val="22"/>
          <w:szCs w:val="22"/>
        </w:rPr>
      </w:pPr>
    </w:p>
    <w:p w14:paraId="59E19211" w14:textId="391E0BC8" w:rsidR="00C3378E" w:rsidRPr="00C73443" w:rsidRDefault="00C3378E" w:rsidP="00C3378E">
      <w:pPr>
        <w:pStyle w:val="paragraph"/>
        <w:spacing w:before="0" w:beforeAutospacing="0" w:after="0" w:afterAutospacing="0"/>
        <w:textAlignment w:val="baseline"/>
        <w:rPr>
          <w:rFonts w:ascii="Foundry Sterling OT3 Medium" w:hAnsi="Foundry Sterling OT3 Medium" w:cs="Segoe UI"/>
          <w:sz w:val="20"/>
          <w:szCs w:val="20"/>
        </w:rPr>
      </w:pPr>
      <w:r w:rsidRPr="00C73443">
        <w:rPr>
          <w:rStyle w:val="normaltextrun"/>
          <w:rFonts w:ascii="Foundry Sterling OT3 Medium" w:hAnsi="Foundry Sterling OT3 Medium" w:cs="Segoe UI"/>
          <w:color w:val="000000"/>
        </w:rPr>
        <w:t xml:space="preserve">Bandet består av två </w:t>
      </w:r>
      <w:proofErr w:type="spellStart"/>
      <w:r w:rsidRPr="00C73443">
        <w:rPr>
          <w:rStyle w:val="normaltextrun"/>
          <w:rFonts w:ascii="Foundry Sterling OT3 Medium" w:hAnsi="Foundry Sterling OT3 Medium" w:cs="Segoe UI"/>
          <w:color w:val="000000"/>
        </w:rPr>
        <w:t>lead</w:t>
      </w:r>
      <w:proofErr w:type="spellEnd"/>
      <w:r w:rsidRPr="00C73443">
        <w:rPr>
          <w:rStyle w:val="normaltextrun"/>
          <w:rFonts w:ascii="Foundry Sterling OT3 Medium" w:hAnsi="Foundry Sterling OT3 Medium" w:cs="Segoe UI"/>
          <w:color w:val="000000"/>
        </w:rPr>
        <w:t xml:space="preserve"> sångare, samt trummor, bas och två akustiska gitarrer. Då vår gitarrist varit sjuk och kände att han bara ville sjunga hyrde jag in en gitarrist till bandet under denna tid.</w:t>
      </w:r>
      <w:r w:rsidRPr="00C73443">
        <w:rPr>
          <w:rStyle w:val="eop"/>
          <w:rFonts w:ascii="Calibri" w:hAnsi="Calibri" w:cs="Calibri"/>
          <w:color w:val="000000"/>
        </w:rPr>
        <w:t> </w:t>
      </w:r>
    </w:p>
    <w:p w14:paraId="11ABB781" w14:textId="77777777" w:rsidR="00162958" w:rsidRPr="00C73443" w:rsidRDefault="00162958" w:rsidP="00C3378E">
      <w:pPr>
        <w:pStyle w:val="paragraph"/>
        <w:spacing w:before="0" w:beforeAutospacing="0" w:after="0" w:afterAutospacing="0"/>
        <w:textAlignment w:val="baseline"/>
        <w:rPr>
          <w:rStyle w:val="normaltextrun"/>
          <w:rFonts w:ascii="Foundry Sterling OT3 Medium" w:hAnsi="Foundry Sterling OT3 Medium" w:cs="Segoe UI"/>
          <w:color w:val="000000"/>
        </w:rPr>
      </w:pPr>
    </w:p>
    <w:p w14:paraId="40BDA5FD" w14:textId="02DDCA6F" w:rsidR="00C3378E" w:rsidRPr="00C73443" w:rsidRDefault="00C3378E" w:rsidP="00C3378E">
      <w:pPr>
        <w:pStyle w:val="paragraph"/>
        <w:spacing w:before="0" w:beforeAutospacing="0" w:after="0" w:afterAutospacing="0"/>
        <w:textAlignment w:val="baseline"/>
        <w:rPr>
          <w:rFonts w:ascii="Foundry Sterling OT3 Medium" w:hAnsi="Foundry Sterling OT3 Medium" w:cs="Segoe UI"/>
          <w:sz w:val="20"/>
          <w:szCs w:val="20"/>
        </w:rPr>
      </w:pPr>
      <w:r w:rsidRPr="00C73443">
        <w:rPr>
          <w:rStyle w:val="normaltextrun"/>
          <w:rFonts w:ascii="Foundry Sterling OT3 Medium" w:hAnsi="Foundry Sterling OT3 Medium" w:cs="Segoe UI"/>
          <w:color w:val="000000"/>
        </w:rPr>
        <w:t xml:space="preserve">Då alla varit väldigt upptagna med studier har det varit svårt med fortsatt </w:t>
      </w:r>
      <w:proofErr w:type="spellStart"/>
      <w:r w:rsidRPr="00C73443">
        <w:rPr>
          <w:rStyle w:val="normaltextrun"/>
          <w:rFonts w:ascii="Foundry Sterling OT3 Medium" w:hAnsi="Foundry Sterling OT3 Medium" w:cs="Segoe UI"/>
          <w:color w:val="000000"/>
        </w:rPr>
        <w:t>reptid</w:t>
      </w:r>
      <w:proofErr w:type="spellEnd"/>
      <w:r w:rsidRPr="00C73443">
        <w:rPr>
          <w:rStyle w:val="normaltextrun"/>
          <w:rFonts w:ascii="Foundry Sterling OT3 Medium" w:hAnsi="Foundry Sterling OT3 Medium" w:cs="Segoe UI"/>
          <w:color w:val="000000"/>
        </w:rPr>
        <w:t xml:space="preserve"> under våren, vi har dock träffats för avslut med pizza och häng. Vårt kompband får ingen ekonomisk ersättning för det arbete de utför. Deras betalning består av att gratis få delta i olika utflykter tillsammans med ledare/konfirmander, samt en middag vid terminens slut. De blir bjudna på en resa vartannat år tillsammans med ”Unga ledare”. Dock utgick årets resa till Vadstena då vår församlingspedagog var ledig för studier. I stället satsas på en resa på höstlovet 2024 till Assisi.</w:t>
      </w:r>
      <w:r w:rsidRPr="00C73443">
        <w:rPr>
          <w:rStyle w:val="eop"/>
          <w:rFonts w:ascii="Calibri" w:hAnsi="Calibri" w:cs="Calibri"/>
          <w:color w:val="000000"/>
        </w:rPr>
        <w:t> </w:t>
      </w:r>
    </w:p>
    <w:p w14:paraId="11098EAF" w14:textId="77777777" w:rsidR="00162958" w:rsidRPr="00C73443" w:rsidRDefault="00162958" w:rsidP="00C3378E">
      <w:pPr>
        <w:pStyle w:val="paragraph"/>
        <w:spacing w:before="0" w:beforeAutospacing="0" w:after="0" w:afterAutospacing="0"/>
        <w:textAlignment w:val="baseline"/>
        <w:rPr>
          <w:rStyle w:val="normaltextrun"/>
          <w:rFonts w:ascii="Foundry Sterling OT3 Medium" w:hAnsi="Foundry Sterling OT3 Medium" w:cs="Segoe UI"/>
          <w:color w:val="000000"/>
        </w:rPr>
      </w:pPr>
    </w:p>
    <w:p w14:paraId="78553AA5" w14:textId="4EF3A49C" w:rsidR="00C3378E" w:rsidRPr="00C73443" w:rsidRDefault="00C3378E" w:rsidP="00C3378E">
      <w:pPr>
        <w:pStyle w:val="paragraph"/>
        <w:spacing w:before="0" w:beforeAutospacing="0" w:after="0" w:afterAutospacing="0"/>
        <w:textAlignment w:val="baseline"/>
        <w:rPr>
          <w:rFonts w:ascii="Foundry Sterling OT3 Medium" w:hAnsi="Foundry Sterling OT3 Medium" w:cs="Segoe UI"/>
          <w:sz w:val="20"/>
          <w:szCs w:val="20"/>
        </w:rPr>
      </w:pPr>
      <w:r w:rsidRPr="00C73443">
        <w:rPr>
          <w:rStyle w:val="normaltextrun"/>
          <w:rFonts w:ascii="Foundry Sterling OT3 Medium" w:hAnsi="Foundry Sterling OT3 Medium" w:cs="Segoe UI"/>
          <w:color w:val="000000"/>
        </w:rPr>
        <w:t xml:space="preserve">Kompet medverkade vid en gudstjänst under hösten. På grund av ett dödsfall i ungdomsgruppen så blev hela uppstarten annorlunda än vad vi tänkt, vi fick lägga vår tid på samtal och information. Sedan vår församlingspedagog blev tjänstledig för studier så har musikpedagog till viss del täckt upp för honom under hösten. Men några nya ungdomar tillkom och deltog på vår </w:t>
      </w:r>
      <w:r w:rsidR="00730DDE">
        <w:rPr>
          <w:rStyle w:val="normaltextrun"/>
          <w:rFonts w:ascii="Foundry Sterling OT3 Medium" w:hAnsi="Foundry Sterling OT3 Medium" w:cs="Segoe UI"/>
          <w:color w:val="000000"/>
        </w:rPr>
        <w:t>gudstjänst</w:t>
      </w:r>
      <w:r w:rsidR="008D5567">
        <w:rPr>
          <w:rStyle w:val="normaltextrun"/>
          <w:rFonts w:ascii="Foundry Sterling OT3 Medium" w:hAnsi="Foundry Sterling OT3 Medium" w:cs="Segoe UI"/>
          <w:color w:val="000000"/>
        </w:rPr>
        <w:t xml:space="preserve"> innan jul</w:t>
      </w:r>
      <w:r w:rsidRPr="00C73443">
        <w:rPr>
          <w:rStyle w:val="normaltextrun"/>
          <w:rFonts w:ascii="Foundry Sterling OT3 Medium" w:hAnsi="Foundry Sterling OT3 Medium" w:cs="Segoe UI"/>
          <w:color w:val="000000"/>
        </w:rPr>
        <w:t>, då hade vi en konfirmand som solist samt en på trumpet och en ungledare på piano.</w:t>
      </w:r>
      <w:r w:rsidRPr="00C73443">
        <w:rPr>
          <w:rStyle w:val="eop"/>
          <w:rFonts w:ascii="Calibri" w:hAnsi="Calibri" w:cs="Calibri"/>
          <w:color w:val="000000"/>
        </w:rPr>
        <w:t> </w:t>
      </w:r>
    </w:p>
    <w:p w14:paraId="09FD5B9C" w14:textId="77777777" w:rsidR="00162958" w:rsidRPr="00C73443" w:rsidRDefault="00162958" w:rsidP="00C3378E">
      <w:pPr>
        <w:pStyle w:val="paragraph"/>
        <w:spacing w:before="0" w:beforeAutospacing="0" w:after="0" w:afterAutospacing="0"/>
        <w:textAlignment w:val="baseline"/>
        <w:rPr>
          <w:rStyle w:val="normaltextrun"/>
          <w:rFonts w:ascii="Foundry Sterling OT3 Medium" w:hAnsi="Foundry Sterling OT3 Medium" w:cs="Segoe UI"/>
          <w:color w:val="000000"/>
        </w:rPr>
      </w:pPr>
    </w:p>
    <w:p w14:paraId="3A59A4A4" w14:textId="058CEA18" w:rsidR="00C3378E" w:rsidRPr="00C73443" w:rsidRDefault="00C3378E" w:rsidP="00C3378E">
      <w:pPr>
        <w:pStyle w:val="paragraph"/>
        <w:spacing w:before="0" w:beforeAutospacing="0" w:after="0" w:afterAutospacing="0"/>
        <w:textAlignment w:val="baseline"/>
        <w:rPr>
          <w:rFonts w:ascii="Foundry Sterling OT3 Medium" w:hAnsi="Foundry Sterling OT3 Medium" w:cs="Segoe UI"/>
          <w:sz w:val="20"/>
          <w:szCs w:val="20"/>
        </w:rPr>
      </w:pPr>
      <w:r w:rsidRPr="00C73443">
        <w:rPr>
          <w:rStyle w:val="normaltextrun"/>
          <w:rFonts w:ascii="Foundry Sterling OT3 Medium" w:hAnsi="Foundry Sterling OT3 Medium" w:cs="Segoe UI"/>
          <w:color w:val="000000"/>
        </w:rPr>
        <w:t>Nu fortsätter vi 2024 på att bygga ett nytt kompband med konfirmander samt unga ledare, de äldre finns kvar som stöd och mentorer för att sedan lämna över.</w:t>
      </w:r>
      <w:r w:rsidRPr="00C73443">
        <w:rPr>
          <w:rStyle w:val="eop"/>
          <w:rFonts w:ascii="Calibri" w:hAnsi="Calibri" w:cs="Calibri"/>
          <w:color w:val="000000"/>
        </w:rPr>
        <w:t> </w:t>
      </w:r>
    </w:p>
    <w:p w14:paraId="1C0E0B9C" w14:textId="4159D6C6" w:rsidR="00C3378E" w:rsidRPr="00C73443" w:rsidRDefault="00C3378E" w:rsidP="00C3378E">
      <w:pPr>
        <w:pStyle w:val="paragraph"/>
        <w:spacing w:before="0" w:beforeAutospacing="0" w:after="0" w:afterAutospacing="0"/>
        <w:textAlignment w:val="baseline"/>
        <w:rPr>
          <w:rFonts w:ascii="Foundry Sterling OT3 Medium" w:hAnsi="Foundry Sterling OT3 Medium" w:cs="Segoe UI"/>
          <w:sz w:val="20"/>
          <w:szCs w:val="20"/>
        </w:rPr>
      </w:pPr>
      <w:r w:rsidRPr="00C73443">
        <w:rPr>
          <w:rStyle w:val="normaltextrun"/>
          <w:rFonts w:ascii="Foundry Sterling OT3 Medium" w:hAnsi="Foundry Sterling OT3 Medium" w:cs="Segoe UI"/>
          <w:color w:val="000000"/>
        </w:rPr>
        <w:t xml:space="preserve">Vid de enskilda övningstillfällena var antalet deltagare fem till </w:t>
      </w:r>
      <w:r w:rsidR="00521178" w:rsidRPr="00C73443">
        <w:rPr>
          <w:rStyle w:val="normaltextrun"/>
          <w:rFonts w:ascii="Foundry Sterling OT3 Medium" w:hAnsi="Foundry Sterling OT3 Medium" w:cs="Segoe UI"/>
          <w:color w:val="000000"/>
        </w:rPr>
        <w:t>sex</w:t>
      </w:r>
      <w:r w:rsidRPr="00C73443">
        <w:rPr>
          <w:rStyle w:val="normaltextrun"/>
          <w:rFonts w:ascii="Foundry Sterling OT3 Medium" w:hAnsi="Foundry Sterling OT3 Medium" w:cs="Segoe UI"/>
          <w:color w:val="000000"/>
        </w:rPr>
        <w:t>.</w:t>
      </w:r>
      <w:r w:rsidRPr="00C73443">
        <w:rPr>
          <w:rStyle w:val="normaltextrun"/>
          <w:rFonts w:ascii="Foundry Sterling OT3 Medium" w:hAnsi="Foundry Sterling OT3 Medium" w:cs="Segoe UI"/>
          <w:color w:val="FB0007"/>
        </w:rPr>
        <w:t xml:space="preserve"> </w:t>
      </w:r>
      <w:r w:rsidRPr="00C73443">
        <w:rPr>
          <w:rStyle w:val="normaltextrun"/>
          <w:rFonts w:ascii="Foundry Sterling OT3 Medium" w:hAnsi="Foundry Sterling OT3 Medium" w:cs="Segoe UI"/>
          <w:color w:val="000000"/>
        </w:rPr>
        <w:t>Vid utgången av verksamhetsåret 2023 hade Rydebäcks kompband sex till sju medlemmar.</w:t>
      </w:r>
      <w:r w:rsidRPr="00C73443">
        <w:rPr>
          <w:rStyle w:val="eop"/>
          <w:rFonts w:ascii="Calibri" w:hAnsi="Calibri" w:cs="Calibri"/>
          <w:color w:val="000000"/>
        </w:rPr>
        <w:t> </w:t>
      </w:r>
    </w:p>
    <w:p w14:paraId="32F8B2F4" w14:textId="77777777" w:rsidR="002905B0" w:rsidRDefault="002905B0" w:rsidP="00DC2DE4">
      <w:pPr>
        <w:pStyle w:val="paragraph"/>
        <w:spacing w:before="0" w:beforeAutospacing="0" w:after="0" w:afterAutospacing="0"/>
        <w:textAlignment w:val="baseline"/>
        <w:rPr>
          <w:rStyle w:val="eop"/>
          <w:rFonts w:ascii="Foundry Sterling OT3 Medium" w:hAnsi="Foundry Sterling OT3 Medium" w:cs="Calibri"/>
          <w:color w:val="000000"/>
        </w:rPr>
      </w:pPr>
    </w:p>
    <w:p w14:paraId="400DD0AD" w14:textId="265665A7" w:rsidR="001D14E8" w:rsidRPr="00C73443" w:rsidRDefault="00FA48F9" w:rsidP="002905B0">
      <w:pPr>
        <w:pStyle w:val="Tabellrubrik"/>
        <w:rPr>
          <w:rStyle w:val="normaltextrun"/>
          <w:rFonts w:ascii="Foundry Sterling OT3 Medium" w:hAnsi="Foundry Sterling OT3 Medium" w:cstheme="minorBidi"/>
          <w:b/>
          <w:bCs/>
          <w:sz w:val="44"/>
          <w:szCs w:val="24"/>
          <w:lang w:val="sv-SE"/>
        </w:rPr>
      </w:pPr>
      <w:bookmarkStart w:id="6" w:name="_Toc163122340"/>
      <w:r w:rsidRPr="00C73443">
        <w:rPr>
          <w:rFonts w:ascii="Foundry Sterling OT3 Medium" w:hAnsi="Foundry Sterling OT3 Medium"/>
          <w:b/>
          <w:bCs/>
          <w:sz w:val="32"/>
          <w:szCs w:val="24"/>
          <w:lang w:val="sv-SE"/>
        </w:rPr>
        <w:t>Konfirmand</w:t>
      </w:r>
      <w:bookmarkEnd w:id="6"/>
      <w:r w:rsidR="005A6AE6">
        <w:rPr>
          <w:rFonts w:ascii="Foundry Sterling OT3 Medium" w:hAnsi="Foundry Sterling OT3 Medium"/>
          <w:b/>
          <w:bCs/>
          <w:sz w:val="32"/>
          <w:szCs w:val="24"/>
          <w:lang w:val="sv-SE"/>
        </w:rPr>
        <w:t>verksamhet</w:t>
      </w:r>
    </w:p>
    <w:p w14:paraId="7E5DAA74" w14:textId="43196393" w:rsidR="00BA78D9" w:rsidRPr="00C73443" w:rsidRDefault="00BA78D9" w:rsidP="006440A4">
      <w:pPr>
        <w:pStyle w:val="paragraph"/>
        <w:spacing w:before="0" w:beforeAutospacing="0" w:after="0" w:afterAutospacing="0"/>
        <w:textAlignment w:val="baseline"/>
        <w:rPr>
          <w:rFonts w:ascii="Foundry Sterling OT3 Medium" w:hAnsi="Foundry Sterling OT3 Medium" w:cs="Segoe UI"/>
          <w:sz w:val="20"/>
          <w:szCs w:val="20"/>
        </w:rPr>
      </w:pPr>
      <w:r w:rsidRPr="00C73443">
        <w:rPr>
          <w:rStyle w:val="normaltextrun"/>
          <w:rFonts w:ascii="Foundry Sterling OT3 Medium" w:hAnsi="Foundry Sterling OT3 Medium" w:cs="Segoe UI"/>
        </w:rPr>
        <w:t>Under året hade vi förutom några enskilda konfirmationer sju konfirmandgrupper:</w:t>
      </w:r>
      <w:r w:rsidRPr="00C73443">
        <w:rPr>
          <w:rStyle w:val="eop"/>
          <w:rFonts w:ascii="Calibri" w:hAnsi="Calibri" w:cs="Calibri"/>
        </w:rPr>
        <w:t> </w:t>
      </w:r>
    </w:p>
    <w:p w14:paraId="6A6114AE" w14:textId="77777777" w:rsidR="00BA78D9" w:rsidRPr="00C73443" w:rsidRDefault="00BA78D9" w:rsidP="00953675">
      <w:pPr>
        <w:pStyle w:val="paragraph"/>
        <w:spacing w:before="0" w:beforeAutospacing="0" w:after="0" w:afterAutospacing="0"/>
        <w:textAlignment w:val="baseline"/>
        <w:rPr>
          <w:rStyle w:val="eop"/>
          <w:rFonts w:ascii="Foundry Sterling OT3 Medium" w:hAnsi="Foundry Sterling OT3 Medium" w:cs="Calibri"/>
        </w:rPr>
      </w:pPr>
      <w:r w:rsidRPr="00C73443">
        <w:rPr>
          <w:rStyle w:val="normaltextrun"/>
          <w:rFonts w:ascii="Foundry Sterling OT3 Medium" w:hAnsi="Foundry Sterling OT3 Medium" w:cs="Segoe UI"/>
          <w:b/>
          <w:bCs/>
        </w:rPr>
        <w:t>Våren 2023</w:t>
      </w:r>
      <w:r w:rsidRPr="00C73443">
        <w:rPr>
          <w:rStyle w:val="eop"/>
          <w:rFonts w:ascii="Calibri" w:hAnsi="Calibri" w:cs="Calibri"/>
        </w:rPr>
        <w:t> </w:t>
      </w:r>
    </w:p>
    <w:p w14:paraId="63D0387C" w14:textId="77777777" w:rsidR="006A5C38" w:rsidRPr="00C73443" w:rsidRDefault="00BA78D9" w:rsidP="006A5C38">
      <w:pPr>
        <w:pStyle w:val="paragraph"/>
        <w:numPr>
          <w:ilvl w:val="0"/>
          <w:numId w:val="36"/>
        </w:numPr>
        <w:spacing w:before="0" w:beforeAutospacing="0" w:after="0" w:afterAutospacing="0"/>
        <w:textAlignment w:val="baseline"/>
        <w:rPr>
          <w:rFonts w:ascii="Foundry Sterling OT3 Medium" w:hAnsi="Foundry Sterling OT3 Medium" w:cs="Segoe UI"/>
          <w:sz w:val="20"/>
          <w:szCs w:val="20"/>
        </w:rPr>
      </w:pPr>
      <w:r w:rsidRPr="00C73443">
        <w:rPr>
          <w:rStyle w:val="normaltextrun"/>
          <w:rFonts w:ascii="Foundry Sterling OT3 Medium" w:hAnsi="Foundry Sterling OT3 Medium" w:cs="Segoe UI"/>
        </w:rPr>
        <w:t>Rydebäck varannan söndag 26 konfirmander HT/VT- ledare: André, Jim, Tindra och Mattias.</w:t>
      </w:r>
      <w:r w:rsidRPr="00C73443">
        <w:rPr>
          <w:rStyle w:val="eop"/>
          <w:rFonts w:ascii="Calibri" w:hAnsi="Calibri" w:cs="Calibri"/>
        </w:rPr>
        <w:t> </w:t>
      </w:r>
    </w:p>
    <w:p w14:paraId="42972093" w14:textId="77777777" w:rsidR="006A5C38" w:rsidRPr="00C73443" w:rsidRDefault="00BA78D9" w:rsidP="006A5C38">
      <w:pPr>
        <w:pStyle w:val="paragraph"/>
        <w:numPr>
          <w:ilvl w:val="0"/>
          <w:numId w:val="36"/>
        </w:numPr>
        <w:spacing w:before="0" w:beforeAutospacing="0" w:after="0" w:afterAutospacing="0"/>
        <w:textAlignment w:val="baseline"/>
        <w:rPr>
          <w:rFonts w:ascii="Foundry Sterling OT3 Medium" w:hAnsi="Foundry Sterling OT3 Medium" w:cs="Segoe UI"/>
          <w:sz w:val="20"/>
          <w:szCs w:val="20"/>
        </w:rPr>
      </w:pPr>
      <w:r w:rsidRPr="00C73443">
        <w:rPr>
          <w:rStyle w:val="normaltextrun"/>
          <w:rFonts w:ascii="Foundry Sterling OT3 Medium" w:hAnsi="Foundry Sterling OT3 Medium" w:cs="Segoe UI"/>
        </w:rPr>
        <w:t>Glumslöv varje tisdag 9 konfirmander VT-ledare: Anna och Tina.</w:t>
      </w:r>
      <w:r w:rsidRPr="00C73443">
        <w:rPr>
          <w:rStyle w:val="eop"/>
          <w:rFonts w:ascii="Calibri" w:hAnsi="Calibri" w:cs="Calibri"/>
        </w:rPr>
        <w:t> </w:t>
      </w:r>
    </w:p>
    <w:p w14:paraId="7794CB4C" w14:textId="77777777" w:rsidR="006A5C38" w:rsidRPr="00C73443" w:rsidRDefault="00BA78D9" w:rsidP="006A5C38">
      <w:pPr>
        <w:pStyle w:val="paragraph"/>
        <w:numPr>
          <w:ilvl w:val="0"/>
          <w:numId w:val="36"/>
        </w:numPr>
        <w:spacing w:before="0" w:beforeAutospacing="0" w:after="0" w:afterAutospacing="0"/>
        <w:textAlignment w:val="baseline"/>
        <w:rPr>
          <w:rFonts w:ascii="Foundry Sterling OT3 Medium" w:hAnsi="Foundry Sterling OT3 Medium" w:cs="Segoe UI"/>
          <w:sz w:val="20"/>
          <w:szCs w:val="20"/>
        </w:rPr>
      </w:pPr>
      <w:proofErr w:type="spellStart"/>
      <w:r w:rsidRPr="00C73443">
        <w:rPr>
          <w:rStyle w:val="normaltextrun"/>
          <w:rFonts w:ascii="Foundry Sterling OT3 Medium" w:hAnsi="Foundry Sterling OT3 Medium" w:cs="Segoe UI"/>
        </w:rPr>
        <w:t>Intense</w:t>
      </w:r>
      <w:proofErr w:type="spellEnd"/>
      <w:r w:rsidRPr="00C73443">
        <w:rPr>
          <w:rStyle w:val="normaltextrun"/>
          <w:rFonts w:ascii="Foundry Sterling OT3 Medium" w:hAnsi="Foundry Sterling OT3 Medium" w:cs="Segoe UI"/>
        </w:rPr>
        <w:t xml:space="preserve"> 11 konfirmander Påsklovet-ledare: André och Mattias</w:t>
      </w:r>
      <w:r w:rsidRPr="00C73443">
        <w:rPr>
          <w:rStyle w:val="eop"/>
          <w:rFonts w:ascii="Calibri" w:hAnsi="Calibri" w:cs="Calibri"/>
        </w:rPr>
        <w:t> </w:t>
      </w:r>
    </w:p>
    <w:p w14:paraId="363447C0" w14:textId="77777777" w:rsidR="006A5C38" w:rsidRPr="00C73443" w:rsidRDefault="00BA78D9" w:rsidP="006A5C38">
      <w:pPr>
        <w:pStyle w:val="paragraph"/>
        <w:numPr>
          <w:ilvl w:val="0"/>
          <w:numId w:val="36"/>
        </w:numPr>
        <w:spacing w:before="0" w:beforeAutospacing="0" w:after="0" w:afterAutospacing="0"/>
        <w:textAlignment w:val="baseline"/>
        <w:rPr>
          <w:rFonts w:ascii="Foundry Sterling OT3 Medium" w:hAnsi="Foundry Sterling OT3 Medium" w:cs="Segoe UI"/>
          <w:sz w:val="20"/>
          <w:szCs w:val="20"/>
        </w:rPr>
      </w:pPr>
      <w:r w:rsidRPr="00C73443">
        <w:rPr>
          <w:rStyle w:val="normaltextrun"/>
          <w:rFonts w:ascii="Foundry Sterling OT3 Medium" w:hAnsi="Foundry Sterling OT3 Medium" w:cs="Segoe UI"/>
        </w:rPr>
        <w:t>Resegrupp under sommaren 24 konfirmander. Ledare: Tina, Anna, André och Tindra.</w:t>
      </w:r>
      <w:r w:rsidRPr="00C73443">
        <w:rPr>
          <w:rStyle w:val="normaltextrun"/>
          <w:rFonts w:ascii="Calibri" w:hAnsi="Calibri" w:cs="Calibri"/>
        </w:rPr>
        <w:t> </w:t>
      </w:r>
      <w:r w:rsidRPr="00C73443">
        <w:rPr>
          <w:rStyle w:val="eop"/>
          <w:rFonts w:ascii="Calibri" w:hAnsi="Calibri" w:cs="Calibri"/>
        </w:rPr>
        <w:t> </w:t>
      </w:r>
    </w:p>
    <w:p w14:paraId="2D9049C4" w14:textId="7A51FBC2" w:rsidR="00BA78D9" w:rsidRPr="00C73443" w:rsidRDefault="00BA78D9" w:rsidP="006A5C38">
      <w:pPr>
        <w:pStyle w:val="paragraph"/>
        <w:numPr>
          <w:ilvl w:val="0"/>
          <w:numId w:val="36"/>
        </w:numPr>
        <w:spacing w:before="0" w:beforeAutospacing="0" w:after="0" w:afterAutospacing="0"/>
        <w:textAlignment w:val="baseline"/>
        <w:rPr>
          <w:rFonts w:ascii="Foundry Sterling OT3 Medium" w:hAnsi="Foundry Sterling OT3 Medium" w:cs="Segoe UI"/>
          <w:sz w:val="20"/>
          <w:szCs w:val="20"/>
        </w:rPr>
      </w:pPr>
      <w:r w:rsidRPr="00C73443">
        <w:rPr>
          <w:rStyle w:val="normaltextrun"/>
          <w:rFonts w:ascii="Foundry Sterling OT3 Medium" w:hAnsi="Foundry Sterling OT3 Medium" w:cs="Segoe UI"/>
        </w:rPr>
        <w:t>Två enskilda vuxenkonfirmander</w:t>
      </w:r>
      <w:r w:rsidRPr="00C73443">
        <w:rPr>
          <w:rStyle w:val="eop"/>
          <w:rFonts w:ascii="Calibri" w:hAnsi="Calibri" w:cs="Calibri"/>
        </w:rPr>
        <w:t> </w:t>
      </w:r>
    </w:p>
    <w:p w14:paraId="136ABA60" w14:textId="77777777" w:rsidR="00BA78D9" w:rsidRPr="00C73443" w:rsidRDefault="00BA78D9" w:rsidP="00953675">
      <w:pPr>
        <w:pStyle w:val="paragraph"/>
        <w:spacing w:before="0" w:beforeAutospacing="0" w:after="0" w:afterAutospacing="0"/>
        <w:textAlignment w:val="baseline"/>
        <w:rPr>
          <w:rFonts w:ascii="Foundry Sterling OT3 Medium" w:hAnsi="Foundry Sterling OT3 Medium" w:cs="Segoe UI"/>
          <w:sz w:val="20"/>
          <w:szCs w:val="20"/>
        </w:rPr>
      </w:pPr>
      <w:r w:rsidRPr="00C73443">
        <w:rPr>
          <w:rStyle w:val="normaltextrun"/>
          <w:rFonts w:ascii="Foundry Sterling OT3 Medium" w:hAnsi="Foundry Sterling OT3 Medium" w:cs="Segoe UI"/>
          <w:b/>
          <w:bCs/>
        </w:rPr>
        <w:t>Hösten 2023</w:t>
      </w:r>
      <w:r w:rsidRPr="00C73443">
        <w:rPr>
          <w:rStyle w:val="eop"/>
          <w:rFonts w:ascii="Calibri" w:hAnsi="Calibri" w:cs="Calibri"/>
        </w:rPr>
        <w:t> </w:t>
      </w:r>
    </w:p>
    <w:p w14:paraId="59E6D08B" w14:textId="77777777" w:rsidR="006A5C38" w:rsidRPr="00C73443" w:rsidRDefault="00BA78D9" w:rsidP="006A5C38">
      <w:pPr>
        <w:pStyle w:val="paragraph"/>
        <w:numPr>
          <w:ilvl w:val="0"/>
          <w:numId w:val="37"/>
        </w:numPr>
        <w:spacing w:before="0" w:beforeAutospacing="0" w:after="0" w:afterAutospacing="0"/>
        <w:textAlignment w:val="baseline"/>
        <w:rPr>
          <w:rFonts w:ascii="Foundry Sterling OT3 Medium" w:hAnsi="Foundry Sterling OT3 Medium" w:cs="Segoe UI"/>
        </w:rPr>
      </w:pPr>
      <w:r w:rsidRPr="00C73443">
        <w:rPr>
          <w:rStyle w:val="normaltextrun"/>
          <w:rFonts w:ascii="Foundry Sterling OT3 Medium" w:hAnsi="Foundry Sterling OT3 Medium" w:cs="Segoe UI"/>
        </w:rPr>
        <w:t>Rydebäck varannan söndag 27 konfirmander HT/VT- ledare: Susanne, Jim och Mattias</w:t>
      </w:r>
      <w:r w:rsidRPr="00C73443">
        <w:rPr>
          <w:rStyle w:val="eop"/>
          <w:rFonts w:ascii="Calibri" w:hAnsi="Calibri" w:cs="Calibri"/>
        </w:rPr>
        <w:t> </w:t>
      </w:r>
    </w:p>
    <w:p w14:paraId="4EFCF5EC" w14:textId="77777777" w:rsidR="006A5C38" w:rsidRPr="00C73443" w:rsidRDefault="00BA78D9" w:rsidP="006A5C38">
      <w:pPr>
        <w:pStyle w:val="paragraph"/>
        <w:numPr>
          <w:ilvl w:val="0"/>
          <w:numId w:val="37"/>
        </w:numPr>
        <w:spacing w:before="0" w:beforeAutospacing="0" w:after="0" w:afterAutospacing="0"/>
        <w:textAlignment w:val="baseline"/>
        <w:rPr>
          <w:rFonts w:ascii="Foundry Sterling OT3 Medium" w:hAnsi="Foundry Sterling OT3 Medium" w:cs="Segoe UI"/>
        </w:rPr>
      </w:pPr>
      <w:r w:rsidRPr="00C73443">
        <w:rPr>
          <w:rStyle w:val="normaltextrun"/>
          <w:rFonts w:ascii="Foundry Sterling OT3 Medium" w:hAnsi="Foundry Sterling OT3 Medium" w:cs="Segoe UI"/>
        </w:rPr>
        <w:t>Bårslöv varje onsdag 7 konfirmander HT. Ledare: Johannes och Tina.</w:t>
      </w:r>
      <w:r w:rsidRPr="00C73443">
        <w:rPr>
          <w:rStyle w:val="normaltextrun"/>
          <w:rFonts w:ascii="Calibri" w:hAnsi="Calibri" w:cs="Calibri"/>
        </w:rPr>
        <w:t> </w:t>
      </w:r>
      <w:r w:rsidRPr="00C73443">
        <w:rPr>
          <w:rStyle w:val="eop"/>
          <w:rFonts w:ascii="Calibri" w:hAnsi="Calibri" w:cs="Calibri"/>
        </w:rPr>
        <w:t> </w:t>
      </w:r>
    </w:p>
    <w:p w14:paraId="21312FE2" w14:textId="542949B1" w:rsidR="00BA78D9" w:rsidRPr="00C73443" w:rsidRDefault="00BA78D9" w:rsidP="006A5C38">
      <w:pPr>
        <w:pStyle w:val="paragraph"/>
        <w:numPr>
          <w:ilvl w:val="0"/>
          <w:numId w:val="37"/>
        </w:numPr>
        <w:spacing w:before="0" w:beforeAutospacing="0" w:after="0" w:afterAutospacing="0"/>
        <w:textAlignment w:val="baseline"/>
        <w:rPr>
          <w:rFonts w:ascii="Foundry Sterling OT3 Medium" w:hAnsi="Foundry Sterling OT3 Medium" w:cs="Segoe UI"/>
        </w:rPr>
      </w:pPr>
      <w:r w:rsidRPr="00C73443">
        <w:rPr>
          <w:rStyle w:val="normaltextrun"/>
          <w:rFonts w:ascii="Foundry Sterling OT3 Medium" w:hAnsi="Foundry Sterling OT3 Medium" w:cs="Segoe UI"/>
        </w:rPr>
        <w:t>En enskild vuxenkonfirmand</w:t>
      </w:r>
      <w:r w:rsidRPr="00C73443">
        <w:rPr>
          <w:rStyle w:val="eop"/>
          <w:rFonts w:ascii="Calibri" w:hAnsi="Calibri" w:cs="Calibri"/>
        </w:rPr>
        <w:t> </w:t>
      </w:r>
    </w:p>
    <w:p w14:paraId="7706B50F" w14:textId="77777777" w:rsidR="00BA78D9" w:rsidRPr="00C73443" w:rsidRDefault="00BA78D9" w:rsidP="00953675">
      <w:pPr>
        <w:pStyle w:val="paragraph"/>
        <w:spacing w:before="0" w:beforeAutospacing="0" w:after="0" w:afterAutospacing="0"/>
        <w:textAlignment w:val="baseline"/>
        <w:rPr>
          <w:rFonts w:ascii="Foundry Sterling OT3 Medium" w:hAnsi="Foundry Sterling OT3 Medium" w:cs="Segoe UI"/>
          <w:sz w:val="20"/>
          <w:szCs w:val="20"/>
        </w:rPr>
      </w:pPr>
      <w:r w:rsidRPr="00C73443">
        <w:rPr>
          <w:rStyle w:val="eop"/>
          <w:rFonts w:ascii="Calibri" w:hAnsi="Calibri" w:cs="Calibri"/>
        </w:rPr>
        <w:t> </w:t>
      </w:r>
    </w:p>
    <w:p w14:paraId="42C1E284" w14:textId="77777777" w:rsidR="0071180D" w:rsidRDefault="0071180D">
      <w:pPr>
        <w:rPr>
          <w:rStyle w:val="normaltextrun"/>
          <w:rFonts w:ascii="Foundry Sterling OT3 Medium" w:eastAsia="Times New Roman" w:hAnsi="Foundry Sterling OT3 Medium" w:cs="Segoe UI"/>
          <w:color w:val="auto"/>
          <w:kern w:val="0"/>
          <w:sz w:val="24"/>
          <w:szCs w:val="24"/>
          <w:lang w:val="sv-SE" w:eastAsia="sv-SE"/>
        </w:rPr>
      </w:pPr>
      <w:r>
        <w:rPr>
          <w:rStyle w:val="normaltextrun"/>
          <w:rFonts w:ascii="Foundry Sterling OT3 Medium" w:hAnsi="Foundry Sterling OT3 Medium" w:cs="Segoe UI"/>
        </w:rPr>
        <w:br w:type="page"/>
      </w:r>
    </w:p>
    <w:p w14:paraId="575CF6FC" w14:textId="6ABBD406" w:rsidR="00BA78D9" w:rsidRPr="00C73443" w:rsidRDefault="00BA78D9" w:rsidP="00953675">
      <w:pPr>
        <w:pStyle w:val="paragraph"/>
        <w:spacing w:before="0" w:beforeAutospacing="0" w:after="0" w:afterAutospacing="0"/>
        <w:textAlignment w:val="baseline"/>
        <w:rPr>
          <w:rFonts w:ascii="Foundry Sterling OT3 Medium" w:hAnsi="Foundry Sterling OT3 Medium" w:cs="Segoe UI"/>
          <w:sz w:val="20"/>
          <w:szCs w:val="20"/>
        </w:rPr>
      </w:pPr>
      <w:r w:rsidRPr="00C73443">
        <w:rPr>
          <w:rStyle w:val="normaltextrun"/>
          <w:rFonts w:ascii="Foundry Sterling OT3 Medium" w:hAnsi="Foundry Sterling OT3 Medium" w:cs="Segoe UI"/>
        </w:rPr>
        <w:t>Under våren och hösten hade vi förutom våra vanliga träffar följande aktiviteter:</w:t>
      </w:r>
      <w:r w:rsidRPr="00C73443">
        <w:rPr>
          <w:rStyle w:val="eop"/>
          <w:rFonts w:ascii="Calibri" w:hAnsi="Calibri" w:cs="Calibri"/>
        </w:rPr>
        <w:t> </w:t>
      </w:r>
    </w:p>
    <w:p w14:paraId="1D6453EA" w14:textId="0DA40E04" w:rsidR="006A5C38" w:rsidRPr="00C73443" w:rsidRDefault="00BA78D9" w:rsidP="006A5C38">
      <w:pPr>
        <w:pStyle w:val="paragraph"/>
        <w:numPr>
          <w:ilvl w:val="0"/>
          <w:numId w:val="38"/>
        </w:numPr>
        <w:spacing w:before="0" w:beforeAutospacing="0" w:after="0" w:afterAutospacing="0"/>
        <w:textAlignment w:val="baseline"/>
        <w:rPr>
          <w:rFonts w:ascii="Foundry Sterling OT3 Medium" w:hAnsi="Foundry Sterling OT3 Medium" w:cs="Segoe UI"/>
        </w:rPr>
      </w:pPr>
      <w:r w:rsidRPr="00C73443">
        <w:rPr>
          <w:rStyle w:val="normaltextrun"/>
          <w:rFonts w:ascii="Foundry Sterling OT3 Medium" w:hAnsi="Foundry Sterling OT3 Medium" w:cs="Segoe UI"/>
        </w:rPr>
        <w:t>Rydebäck</w:t>
      </w:r>
      <w:r w:rsidR="001C5AD7">
        <w:rPr>
          <w:rStyle w:val="normaltextrun"/>
          <w:rFonts w:ascii="Foundry Sterling OT3 Medium" w:hAnsi="Foundry Sterling OT3 Medium" w:cs="Segoe UI"/>
        </w:rPr>
        <w:t>s-</w:t>
      </w:r>
      <w:r w:rsidRPr="00C73443">
        <w:rPr>
          <w:rStyle w:val="normaltextrun"/>
          <w:rFonts w:ascii="Foundry Sterling OT3 Medium" w:hAnsi="Foundry Sterling OT3 Medium" w:cs="Segoe UI"/>
        </w:rPr>
        <w:t xml:space="preserve"> och </w:t>
      </w:r>
      <w:proofErr w:type="spellStart"/>
      <w:r w:rsidRPr="00C73443">
        <w:rPr>
          <w:rStyle w:val="normaltextrun"/>
          <w:rFonts w:ascii="Foundry Sterling OT3 Medium" w:hAnsi="Foundry Sterling OT3 Medium" w:cs="Segoe UI"/>
        </w:rPr>
        <w:t>Glumslövsgruppen</w:t>
      </w:r>
      <w:proofErr w:type="spellEnd"/>
      <w:r w:rsidRPr="00C73443">
        <w:rPr>
          <w:rStyle w:val="normaltextrun"/>
          <w:rFonts w:ascii="Foundry Sterling OT3 Medium" w:hAnsi="Foundry Sterling OT3 Medium" w:cs="Segoe UI"/>
        </w:rPr>
        <w:t xml:space="preserve"> var på ett helgläger på Strandhem den 10-12 februari.</w:t>
      </w:r>
      <w:r w:rsidRPr="00C73443">
        <w:rPr>
          <w:rStyle w:val="eop"/>
          <w:rFonts w:ascii="Calibri" w:hAnsi="Calibri" w:cs="Calibri"/>
        </w:rPr>
        <w:t> </w:t>
      </w:r>
    </w:p>
    <w:p w14:paraId="759EDAAC" w14:textId="48E4CCC1" w:rsidR="006A5C38" w:rsidRPr="00C73443" w:rsidRDefault="00BA78D9" w:rsidP="006A5C38">
      <w:pPr>
        <w:pStyle w:val="paragraph"/>
        <w:numPr>
          <w:ilvl w:val="0"/>
          <w:numId w:val="38"/>
        </w:numPr>
        <w:spacing w:before="0" w:beforeAutospacing="0" w:after="0" w:afterAutospacing="0"/>
        <w:textAlignment w:val="baseline"/>
        <w:rPr>
          <w:rFonts w:ascii="Foundry Sterling OT3 Medium" w:hAnsi="Foundry Sterling OT3 Medium" w:cs="Segoe UI"/>
        </w:rPr>
      </w:pPr>
      <w:r w:rsidRPr="00C73443">
        <w:rPr>
          <w:rStyle w:val="normaltextrun"/>
          <w:rFonts w:ascii="Foundry Sterling OT3 Medium" w:hAnsi="Foundry Sterling OT3 Medium" w:cs="Segoe UI"/>
        </w:rPr>
        <w:t>Glumslöv</w:t>
      </w:r>
      <w:r w:rsidR="00035594">
        <w:rPr>
          <w:rStyle w:val="normaltextrun"/>
          <w:rFonts w:ascii="Foundry Sterling OT3 Medium" w:hAnsi="Foundry Sterling OT3 Medium" w:cs="Segoe UI"/>
        </w:rPr>
        <w:t>s-</w:t>
      </w:r>
      <w:r w:rsidRPr="00C73443">
        <w:rPr>
          <w:rStyle w:val="normaltextrun"/>
          <w:rFonts w:ascii="Foundry Sterling OT3 Medium" w:hAnsi="Foundry Sterling OT3 Medium" w:cs="Segoe UI"/>
        </w:rPr>
        <w:t xml:space="preserve"> och </w:t>
      </w:r>
      <w:proofErr w:type="spellStart"/>
      <w:r w:rsidRPr="00C73443">
        <w:rPr>
          <w:rStyle w:val="normaltextrun"/>
          <w:rFonts w:ascii="Foundry Sterling OT3 Medium" w:hAnsi="Foundry Sterling OT3 Medium" w:cs="Segoe UI"/>
        </w:rPr>
        <w:t>Intensegruppen</w:t>
      </w:r>
      <w:proofErr w:type="spellEnd"/>
      <w:r w:rsidRPr="00C73443">
        <w:rPr>
          <w:rStyle w:val="normaltextrun"/>
          <w:rFonts w:ascii="Foundry Sterling OT3 Medium" w:hAnsi="Foundry Sterling OT3 Medium" w:cs="Segoe UI"/>
        </w:rPr>
        <w:t xml:space="preserve"> var en dag på Kullaberg och fick bland annat uppleva tumlarsafari.</w:t>
      </w:r>
      <w:r w:rsidRPr="00C73443">
        <w:rPr>
          <w:rStyle w:val="normaltextrun"/>
          <w:rFonts w:ascii="Calibri" w:hAnsi="Calibri" w:cs="Calibri"/>
        </w:rPr>
        <w:t> </w:t>
      </w:r>
      <w:r w:rsidRPr="00C73443">
        <w:rPr>
          <w:rStyle w:val="eop"/>
          <w:rFonts w:ascii="Calibri" w:hAnsi="Calibri" w:cs="Calibri"/>
        </w:rPr>
        <w:t> </w:t>
      </w:r>
    </w:p>
    <w:p w14:paraId="443E207D" w14:textId="07C7D4B6" w:rsidR="00BA78D9" w:rsidRPr="00C73443" w:rsidRDefault="00BA78D9" w:rsidP="006A5C38">
      <w:pPr>
        <w:pStyle w:val="paragraph"/>
        <w:numPr>
          <w:ilvl w:val="0"/>
          <w:numId w:val="38"/>
        </w:numPr>
        <w:spacing w:before="0" w:beforeAutospacing="0" w:after="0" w:afterAutospacing="0"/>
        <w:textAlignment w:val="baseline"/>
        <w:rPr>
          <w:rFonts w:ascii="Foundry Sterling OT3 Medium" w:hAnsi="Foundry Sterling OT3 Medium" w:cs="Segoe UI"/>
        </w:rPr>
      </w:pPr>
      <w:r w:rsidRPr="00C73443">
        <w:rPr>
          <w:rStyle w:val="normaltextrun"/>
          <w:rFonts w:ascii="Foundry Sterling OT3 Medium" w:hAnsi="Foundry Sterling OT3 Medium" w:cs="Segoe UI"/>
        </w:rPr>
        <w:t>Rydebäck</w:t>
      </w:r>
      <w:r w:rsidR="00035594">
        <w:rPr>
          <w:rStyle w:val="normaltextrun"/>
          <w:rFonts w:ascii="Foundry Sterling OT3 Medium" w:hAnsi="Foundry Sterling OT3 Medium" w:cs="Segoe UI"/>
        </w:rPr>
        <w:t>s-</w:t>
      </w:r>
      <w:r w:rsidRPr="00C73443">
        <w:rPr>
          <w:rStyle w:val="normaltextrun"/>
          <w:rFonts w:ascii="Foundry Sterling OT3 Medium" w:hAnsi="Foundry Sterling OT3 Medium" w:cs="Segoe UI"/>
        </w:rPr>
        <w:t xml:space="preserve"> och Bårslövsgruppen var på läger på </w:t>
      </w:r>
      <w:proofErr w:type="spellStart"/>
      <w:r w:rsidRPr="00C73443">
        <w:rPr>
          <w:rStyle w:val="normaltextrun"/>
          <w:rFonts w:ascii="Foundry Sterling OT3 Medium" w:hAnsi="Foundry Sterling OT3 Medium" w:cs="Segoe UI"/>
        </w:rPr>
        <w:t>Höllviksstrand</w:t>
      </w:r>
      <w:proofErr w:type="spellEnd"/>
      <w:r w:rsidRPr="00C73443">
        <w:rPr>
          <w:rStyle w:val="normaltextrun"/>
          <w:rFonts w:ascii="Foundry Sterling OT3 Medium" w:hAnsi="Foundry Sterling OT3 Medium" w:cs="Segoe UI"/>
        </w:rPr>
        <w:t xml:space="preserve"> den 6-8/10. Det var första gången vi var på </w:t>
      </w:r>
      <w:proofErr w:type="spellStart"/>
      <w:r w:rsidRPr="00C73443">
        <w:rPr>
          <w:rStyle w:val="normaltextrun"/>
          <w:rFonts w:ascii="Foundry Sterling OT3 Medium" w:hAnsi="Foundry Sterling OT3 Medium" w:cs="Segoe UI"/>
        </w:rPr>
        <w:t>Höllviksstrand</w:t>
      </w:r>
      <w:proofErr w:type="spellEnd"/>
      <w:r w:rsidRPr="00C73443">
        <w:rPr>
          <w:rStyle w:val="normaltextrun"/>
          <w:rFonts w:ascii="Foundry Sterling OT3 Medium" w:hAnsi="Foundry Sterling OT3 Medium" w:cs="Segoe UI"/>
        </w:rPr>
        <w:t xml:space="preserve"> och det var mycket lyckat!</w:t>
      </w:r>
      <w:r w:rsidRPr="00C73443">
        <w:rPr>
          <w:rStyle w:val="eop"/>
          <w:rFonts w:ascii="Calibri" w:hAnsi="Calibri" w:cs="Calibri"/>
        </w:rPr>
        <w:t> </w:t>
      </w:r>
    </w:p>
    <w:p w14:paraId="797E257B" w14:textId="7A349F62" w:rsidR="00247EAD" w:rsidRPr="00C73443" w:rsidRDefault="00247EAD" w:rsidP="00247EAD">
      <w:pPr>
        <w:pStyle w:val="Rubrik2"/>
        <w:rPr>
          <w:rStyle w:val="normaltextrun"/>
          <w:rFonts w:ascii="Foundry Sterling OT3 Medium" w:hAnsi="Foundry Sterling OT3 Medium"/>
          <w:sz w:val="28"/>
          <w:szCs w:val="22"/>
          <w:lang w:val="sv-SE"/>
        </w:rPr>
      </w:pPr>
      <w:r w:rsidRPr="00C73443">
        <w:rPr>
          <w:rFonts w:ascii="Foundry Sterling OT3 Medium" w:hAnsi="Foundry Sterling OT3 Medium"/>
          <w:color w:val="577188"/>
          <w:sz w:val="28"/>
          <w:szCs w:val="22"/>
          <w:lang w:val="sv-SE"/>
        </w:rPr>
        <w:t>framtiden</w:t>
      </w:r>
    </w:p>
    <w:p w14:paraId="3A8A7A71" w14:textId="239FBDDC" w:rsidR="00BA78D9" w:rsidRPr="00C73443" w:rsidRDefault="00BA78D9" w:rsidP="006440A4">
      <w:pPr>
        <w:pStyle w:val="paragraph"/>
        <w:spacing w:before="0" w:beforeAutospacing="0" w:after="0" w:afterAutospacing="0"/>
        <w:textAlignment w:val="baseline"/>
        <w:rPr>
          <w:rFonts w:ascii="Foundry Sterling OT3 Medium" w:hAnsi="Foundry Sterling OT3 Medium" w:cs="Segoe UI"/>
          <w:sz w:val="20"/>
          <w:szCs w:val="20"/>
        </w:rPr>
      </w:pPr>
      <w:r w:rsidRPr="00C73443">
        <w:rPr>
          <w:rStyle w:val="normaltextrun"/>
          <w:rFonts w:ascii="Foundry Sterling OT3 Medium" w:hAnsi="Foundry Sterling OT3 Medium" w:cs="Segoe UI"/>
        </w:rPr>
        <w:t>Antalet ungdomar som konfirmerar sig minskar på flera håll i landet. Församlingarna i Svenska kyrkan får svårare att erbjuda grupper för konfirmander.</w:t>
      </w:r>
      <w:r w:rsidRPr="00C73443">
        <w:rPr>
          <w:rStyle w:val="normaltextrun"/>
          <w:rFonts w:ascii="Calibri" w:hAnsi="Calibri" w:cs="Calibri"/>
        </w:rPr>
        <w:t> </w:t>
      </w:r>
      <w:r w:rsidRPr="00C73443">
        <w:rPr>
          <w:rStyle w:val="normaltextrun"/>
          <w:rFonts w:ascii="Foundry Sterling OT3 Medium" w:hAnsi="Foundry Sterling OT3 Medium" w:cs="Segoe UI"/>
        </w:rPr>
        <w:t xml:space="preserve"> Detta märks dock inte i Kvistofta församling som har ett stort och levande konfirmandarbete. Men det som lever måste förändras och växa för att fortsätta vara levande och friskt. Vi jobbar därför ständigt med vårt konfirmandupplägg för att på bästa sätt kunna möt</w:t>
      </w:r>
      <w:r w:rsidR="00DF724B">
        <w:rPr>
          <w:rStyle w:val="normaltextrun"/>
          <w:rFonts w:ascii="Foundry Sterling OT3 Medium" w:hAnsi="Foundry Sterling OT3 Medium" w:cs="Segoe UI"/>
        </w:rPr>
        <w:t>a</w:t>
      </w:r>
      <w:r w:rsidRPr="00C73443">
        <w:rPr>
          <w:rStyle w:val="normaltextrun"/>
          <w:rFonts w:ascii="Foundry Sterling OT3 Medium" w:hAnsi="Foundry Sterling OT3 Medium" w:cs="Segoe UI"/>
        </w:rPr>
        <w:t xml:space="preserve"> dagens ungdomar där de är med evangeliet.</w:t>
      </w:r>
      <w:r w:rsidRPr="00C73443">
        <w:rPr>
          <w:rStyle w:val="normaltextrun"/>
          <w:rFonts w:ascii="Calibri" w:hAnsi="Calibri" w:cs="Calibri"/>
        </w:rPr>
        <w:t>  </w:t>
      </w:r>
      <w:r w:rsidRPr="00C73443">
        <w:rPr>
          <w:rStyle w:val="eop"/>
          <w:rFonts w:ascii="Calibri" w:hAnsi="Calibri" w:cs="Calibri"/>
        </w:rPr>
        <w:t> </w:t>
      </w:r>
    </w:p>
    <w:p w14:paraId="6D88217B" w14:textId="424353CC" w:rsidR="00BA78D9" w:rsidRPr="00C73443" w:rsidRDefault="00BA78D9" w:rsidP="006440A4">
      <w:pPr>
        <w:pStyle w:val="paragraph"/>
        <w:spacing w:before="0" w:beforeAutospacing="0" w:after="0" w:afterAutospacing="0"/>
        <w:textAlignment w:val="baseline"/>
        <w:rPr>
          <w:rFonts w:ascii="Foundry Sterling OT3 Medium" w:hAnsi="Foundry Sterling OT3 Medium" w:cs="Segoe UI"/>
          <w:sz w:val="20"/>
          <w:szCs w:val="20"/>
        </w:rPr>
      </w:pPr>
      <w:r w:rsidRPr="00C73443">
        <w:rPr>
          <w:rStyle w:val="normaltextrun"/>
          <w:rFonts w:ascii="Foundry Sterling OT3 Medium" w:hAnsi="Foundry Sterling OT3 Medium" w:cs="Segoe UI"/>
        </w:rPr>
        <w:t xml:space="preserve">Det </w:t>
      </w:r>
      <w:r w:rsidRPr="00C73443">
        <w:rPr>
          <w:rStyle w:val="normaltextrun"/>
          <w:rFonts w:ascii="Foundry Sterling OT3 Medium" w:hAnsi="Foundry Sterling OT3 Medium" w:cs="Foundry Sterling OT3 Book"/>
        </w:rPr>
        <w:t>ä</w:t>
      </w:r>
      <w:r w:rsidRPr="00C73443">
        <w:rPr>
          <w:rStyle w:val="normaltextrun"/>
          <w:rFonts w:ascii="Foundry Sterling OT3 Medium" w:hAnsi="Foundry Sterling OT3 Medium" w:cs="Segoe UI"/>
        </w:rPr>
        <w:t>r v</w:t>
      </w:r>
      <w:r w:rsidRPr="00C73443">
        <w:rPr>
          <w:rStyle w:val="normaltextrun"/>
          <w:rFonts w:ascii="Foundry Sterling OT3 Medium" w:hAnsi="Foundry Sterling OT3 Medium" w:cs="Foundry Sterling OT3 Book"/>
        </w:rPr>
        <w:t>å</w:t>
      </w:r>
      <w:r w:rsidRPr="00C73443">
        <w:rPr>
          <w:rStyle w:val="normaltextrun"/>
          <w:rFonts w:ascii="Foundry Sterling OT3 Medium" w:hAnsi="Foundry Sterling OT3 Medium" w:cs="Segoe UI"/>
        </w:rPr>
        <w:t>r fr</w:t>
      </w:r>
      <w:r w:rsidRPr="00C73443">
        <w:rPr>
          <w:rStyle w:val="normaltextrun"/>
          <w:rFonts w:ascii="Foundry Sterling OT3 Medium" w:hAnsi="Foundry Sterling OT3 Medium" w:cs="Foundry Sterling OT3 Book"/>
        </w:rPr>
        <w:t>ä</w:t>
      </w:r>
      <w:r w:rsidRPr="00C73443">
        <w:rPr>
          <w:rStyle w:val="normaltextrun"/>
          <w:rFonts w:ascii="Foundry Sterling OT3 Medium" w:hAnsi="Foundry Sterling OT3 Medium" w:cs="Segoe UI"/>
        </w:rPr>
        <w:t>msta uppgift som kyrka, att undervisa, fira gudstj</w:t>
      </w:r>
      <w:r w:rsidRPr="00C73443">
        <w:rPr>
          <w:rStyle w:val="normaltextrun"/>
          <w:rFonts w:ascii="Foundry Sterling OT3 Medium" w:hAnsi="Foundry Sterling OT3 Medium" w:cs="Foundry Sterling OT3 Book"/>
        </w:rPr>
        <w:t>ä</w:t>
      </w:r>
      <w:r w:rsidRPr="00C73443">
        <w:rPr>
          <w:rStyle w:val="normaltextrun"/>
          <w:rFonts w:ascii="Foundry Sterling OT3 Medium" w:hAnsi="Foundry Sterling OT3 Medium" w:cs="Segoe UI"/>
        </w:rPr>
        <w:t>nst och bedriva mission och diakoni. V</w:t>
      </w:r>
      <w:r w:rsidRPr="00C73443">
        <w:rPr>
          <w:rStyle w:val="normaltextrun"/>
          <w:rFonts w:ascii="Foundry Sterling OT3 Medium" w:hAnsi="Foundry Sterling OT3 Medium" w:cs="Foundry Sterling OT3 Book"/>
        </w:rPr>
        <w:t>å</w:t>
      </w:r>
      <w:r w:rsidRPr="00C73443">
        <w:rPr>
          <w:rStyle w:val="normaltextrun"/>
          <w:rFonts w:ascii="Foundry Sterling OT3 Medium" w:hAnsi="Foundry Sterling OT3 Medium" w:cs="Segoe UI"/>
        </w:rPr>
        <w:t xml:space="preserve">ra ungdomar </w:t>
      </w:r>
      <w:r w:rsidRPr="00C73443">
        <w:rPr>
          <w:rStyle w:val="normaltextrun"/>
          <w:rFonts w:ascii="Foundry Sterling OT3 Medium" w:hAnsi="Foundry Sterling OT3 Medium" w:cs="Foundry Sterling OT3 Book"/>
        </w:rPr>
        <w:t>ä</w:t>
      </w:r>
      <w:r w:rsidRPr="00C73443">
        <w:rPr>
          <w:rStyle w:val="normaltextrun"/>
          <w:rFonts w:ascii="Foundry Sterling OT3 Medium" w:hAnsi="Foundry Sterling OT3 Medium" w:cs="Segoe UI"/>
        </w:rPr>
        <w:t>r en viktig del av kyrkan. Detta har vi märkt under 2023 då en klar majoritet av våra gudstjänstbesökare har varit ungdomar.</w:t>
      </w:r>
      <w:r w:rsidRPr="00C73443">
        <w:rPr>
          <w:rStyle w:val="eop"/>
          <w:rFonts w:ascii="Calibri" w:hAnsi="Calibri" w:cs="Calibri"/>
        </w:rPr>
        <w:t> </w:t>
      </w:r>
    </w:p>
    <w:p w14:paraId="2E448163" w14:textId="6BA21550" w:rsidR="00247EAD" w:rsidRPr="00C73443" w:rsidRDefault="00247EAD" w:rsidP="00247EAD">
      <w:pPr>
        <w:pStyle w:val="Rubrik2"/>
        <w:rPr>
          <w:rStyle w:val="normaltextrun"/>
          <w:rFonts w:ascii="Foundry Sterling OT3 Medium" w:hAnsi="Foundry Sterling OT3 Medium"/>
          <w:sz w:val="28"/>
          <w:szCs w:val="22"/>
          <w:lang w:val="sv-SE"/>
        </w:rPr>
      </w:pPr>
      <w:r w:rsidRPr="00C73443">
        <w:rPr>
          <w:rFonts w:ascii="Foundry Sterling OT3 Medium" w:hAnsi="Foundry Sterling OT3 Medium"/>
          <w:color w:val="577188"/>
          <w:sz w:val="28"/>
          <w:szCs w:val="22"/>
          <w:lang w:val="sv-SE"/>
        </w:rPr>
        <w:t>verksamhet ungdom</w:t>
      </w:r>
    </w:p>
    <w:p w14:paraId="78CEA4D7" w14:textId="77777777" w:rsidR="00BA78D9" w:rsidRPr="00C73443" w:rsidRDefault="00BA78D9" w:rsidP="001D4AD6">
      <w:pPr>
        <w:pStyle w:val="paragraph"/>
        <w:spacing w:before="0" w:beforeAutospacing="0" w:after="0" w:afterAutospacing="0"/>
        <w:textAlignment w:val="baseline"/>
        <w:rPr>
          <w:rFonts w:ascii="Foundry Sterling OT3 Medium" w:hAnsi="Foundry Sterling OT3 Medium" w:cs="Segoe UI"/>
          <w:sz w:val="20"/>
          <w:szCs w:val="20"/>
        </w:rPr>
      </w:pPr>
      <w:r w:rsidRPr="00C73443">
        <w:rPr>
          <w:rStyle w:val="normaltextrun"/>
          <w:rFonts w:ascii="Foundry Sterling OT3 Medium" w:hAnsi="Foundry Sterling OT3 Medium" w:cs="Segoe UI"/>
          <w:color w:val="000000"/>
        </w:rPr>
        <w:t>Vi startade nya året med café varannan söndag efter mässan i Rydebäck. Konfirmander var bjudna att stanna kvar samt att några ungdomar från byn kom in en stund för att fika och prata.</w:t>
      </w:r>
      <w:r w:rsidRPr="00C73443">
        <w:rPr>
          <w:rStyle w:val="eop"/>
          <w:rFonts w:ascii="Calibri" w:hAnsi="Calibri" w:cs="Calibri"/>
          <w:color w:val="000000"/>
        </w:rPr>
        <w:t> </w:t>
      </w:r>
    </w:p>
    <w:p w14:paraId="2A96B528" w14:textId="77777777" w:rsidR="00BA78D9" w:rsidRPr="00C73443" w:rsidRDefault="00BA78D9" w:rsidP="001D4AD6">
      <w:pPr>
        <w:pStyle w:val="paragraph"/>
        <w:spacing w:before="0" w:beforeAutospacing="0" w:after="0" w:afterAutospacing="0"/>
        <w:textAlignment w:val="baseline"/>
        <w:rPr>
          <w:rFonts w:ascii="Foundry Sterling OT3 Medium" w:hAnsi="Foundry Sterling OT3 Medium" w:cs="Segoe UI"/>
          <w:sz w:val="20"/>
          <w:szCs w:val="20"/>
        </w:rPr>
      </w:pPr>
      <w:r w:rsidRPr="00C73443">
        <w:rPr>
          <w:rStyle w:val="eop"/>
          <w:rFonts w:ascii="Calibri" w:hAnsi="Calibri" w:cs="Calibri"/>
        </w:rPr>
        <w:t> </w:t>
      </w:r>
    </w:p>
    <w:p w14:paraId="72B08C7B" w14:textId="77777777" w:rsidR="00BA78D9" w:rsidRPr="00C73443" w:rsidRDefault="00BA78D9" w:rsidP="001D4AD6">
      <w:pPr>
        <w:pStyle w:val="paragraph"/>
        <w:spacing w:before="0" w:beforeAutospacing="0" w:after="0" w:afterAutospacing="0"/>
        <w:textAlignment w:val="baseline"/>
        <w:rPr>
          <w:rFonts w:ascii="Foundry Sterling OT3 Medium" w:hAnsi="Foundry Sterling OT3 Medium" w:cs="Segoe UI"/>
          <w:sz w:val="20"/>
          <w:szCs w:val="20"/>
        </w:rPr>
      </w:pPr>
      <w:r w:rsidRPr="00C73443">
        <w:rPr>
          <w:rStyle w:val="normaltextrun"/>
          <w:rFonts w:ascii="Foundry Sterling OT3 Medium" w:hAnsi="Foundry Sterling OT3 Medium" w:cs="Segoe UI"/>
          <w:color w:val="000000"/>
        </w:rPr>
        <w:t xml:space="preserve">Ledarutbildningen startade våren med Bårslövsgruppen som hade konfirmerats strax innan jul 2022. Vi valde att träffas två gånger under våren för att de sedan skulle få sina resterande gånger under hösten tillsammans med de nya ledarna från Rydebäck-, </w:t>
      </w:r>
      <w:proofErr w:type="spellStart"/>
      <w:r w:rsidRPr="00C73443">
        <w:rPr>
          <w:rStyle w:val="normaltextrun"/>
          <w:rFonts w:ascii="Foundry Sterling OT3 Medium" w:hAnsi="Foundry Sterling OT3 Medium" w:cs="Segoe UI"/>
          <w:color w:val="000000"/>
        </w:rPr>
        <w:t>Intense</w:t>
      </w:r>
      <w:proofErr w:type="spellEnd"/>
      <w:r w:rsidRPr="00C73443">
        <w:rPr>
          <w:rStyle w:val="normaltextrun"/>
          <w:rFonts w:ascii="Foundry Sterling OT3 Medium" w:hAnsi="Foundry Sterling OT3 Medium" w:cs="Segoe UI"/>
          <w:color w:val="000000"/>
        </w:rPr>
        <w:t>- och sommargruppen. Ledarna deltog även på vårens läger för konfirmander där de höll i lekar och andakter.</w:t>
      </w:r>
      <w:r w:rsidRPr="00C73443">
        <w:rPr>
          <w:rStyle w:val="eop"/>
          <w:rFonts w:ascii="Calibri" w:hAnsi="Calibri" w:cs="Calibri"/>
          <w:color w:val="000000"/>
        </w:rPr>
        <w:t> </w:t>
      </w:r>
    </w:p>
    <w:p w14:paraId="19EE524C" w14:textId="77777777" w:rsidR="00E9165C" w:rsidRPr="00C73443" w:rsidRDefault="00E9165C" w:rsidP="001D4AD6">
      <w:pPr>
        <w:pStyle w:val="paragraph"/>
        <w:spacing w:before="0" w:beforeAutospacing="0" w:after="0" w:afterAutospacing="0"/>
        <w:textAlignment w:val="baseline"/>
        <w:rPr>
          <w:rStyle w:val="normaltextrun"/>
          <w:rFonts w:ascii="Foundry Sterling OT3 Medium" w:hAnsi="Foundry Sterling OT3 Medium" w:cs="Segoe UI"/>
          <w:color w:val="000000"/>
        </w:rPr>
      </w:pPr>
    </w:p>
    <w:p w14:paraId="7549F66B" w14:textId="05E18918" w:rsidR="00BA78D9" w:rsidRPr="00C73443" w:rsidRDefault="00BA78D9" w:rsidP="00E9165C">
      <w:pPr>
        <w:pStyle w:val="paragraph"/>
        <w:spacing w:before="0" w:beforeAutospacing="0" w:after="0" w:afterAutospacing="0"/>
        <w:textAlignment w:val="baseline"/>
        <w:rPr>
          <w:rFonts w:ascii="Foundry Sterling OT3 Medium" w:hAnsi="Foundry Sterling OT3 Medium" w:cs="Segoe UI"/>
          <w:sz w:val="20"/>
          <w:szCs w:val="20"/>
        </w:rPr>
      </w:pPr>
      <w:r w:rsidRPr="00C73443">
        <w:rPr>
          <w:rStyle w:val="normaltextrun"/>
          <w:rFonts w:ascii="Foundry Sterling OT3 Medium" w:hAnsi="Foundry Sterling OT3 Medium" w:cs="Segoe UI"/>
          <w:color w:val="000000"/>
        </w:rPr>
        <w:t xml:space="preserve">I april bjöd vi </w:t>
      </w:r>
      <w:r w:rsidR="00DF724B">
        <w:rPr>
          <w:rStyle w:val="normaltextrun"/>
          <w:rFonts w:ascii="Foundry Sterling OT3 Medium" w:hAnsi="Foundry Sterling OT3 Medium" w:cs="Segoe UI"/>
          <w:color w:val="000000"/>
        </w:rPr>
        <w:t xml:space="preserve">våra </w:t>
      </w:r>
      <w:r w:rsidRPr="00C73443">
        <w:rPr>
          <w:rStyle w:val="normaltextrun"/>
          <w:rFonts w:ascii="Foundry Sterling OT3 Medium" w:hAnsi="Foundry Sterling OT3 Medium" w:cs="Segoe UI"/>
          <w:color w:val="000000"/>
        </w:rPr>
        <w:t>ledare tillsammans med våra unga vuxna på en solig dag på Ven med härlig cykeltur</w:t>
      </w:r>
      <w:r w:rsidR="0055193C">
        <w:rPr>
          <w:rStyle w:val="normaltextrun"/>
          <w:rFonts w:ascii="Foundry Sterling OT3 Medium" w:hAnsi="Foundry Sterling OT3 Medium" w:cs="Segoe UI"/>
          <w:color w:val="000000"/>
        </w:rPr>
        <w:t xml:space="preserve"> och</w:t>
      </w:r>
      <w:r w:rsidRPr="00C73443">
        <w:rPr>
          <w:rStyle w:val="normaltextrun"/>
          <w:rFonts w:ascii="Foundry Sterling OT3 Medium" w:hAnsi="Foundry Sterling OT3 Medium" w:cs="Segoe UI"/>
          <w:color w:val="000000"/>
        </w:rPr>
        <w:t xml:space="preserve"> kyrkbesök där vi upplevde både andakt och guidad visning</w:t>
      </w:r>
      <w:r w:rsidR="00371647">
        <w:rPr>
          <w:rStyle w:val="normaltextrun"/>
          <w:rFonts w:ascii="Foundry Sterling OT3 Medium" w:hAnsi="Foundry Sterling OT3 Medium" w:cs="Segoe UI"/>
          <w:color w:val="000000"/>
        </w:rPr>
        <w:t>. En utfärd s</w:t>
      </w:r>
      <w:r w:rsidRPr="00C73443">
        <w:rPr>
          <w:rStyle w:val="normaltextrun"/>
          <w:rFonts w:ascii="Foundry Sterling OT3 Medium" w:hAnsi="Foundry Sterling OT3 Medium" w:cs="Segoe UI"/>
          <w:color w:val="000000"/>
        </w:rPr>
        <w:t>om avslut</w:t>
      </w:r>
      <w:r w:rsidR="00371647">
        <w:rPr>
          <w:rStyle w:val="normaltextrun"/>
          <w:rFonts w:ascii="Foundry Sterling OT3 Medium" w:hAnsi="Foundry Sterling OT3 Medium" w:cs="Segoe UI"/>
          <w:color w:val="000000"/>
        </w:rPr>
        <w:t>ning</w:t>
      </w:r>
      <w:r w:rsidRPr="00C73443">
        <w:rPr>
          <w:rStyle w:val="normaltextrun"/>
          <w:rFonts w:ascii="Foundry Sterling OT3 Medium" w:hAnsi="Foundry Sterling OT3 Medium" w:cs="Segoe UI"/>
          <w:color w:val="000000"/>
        </w:rPr>
        <w:t xml:space="preserve"> och som tack för terminen. Vi hade även kvar gratisbiljetter till </w:t>
      </w:r>
      <w:proofErr w:type="spellStart"/>
      <w:r w:rsidRPr="00C73443">
        <w:rPr>
          <w:rStyle w:val="normaltextrun"/>
          <w:rFonts w:ascii="Foundry Sterling OT3 Medium" w:hAnsi="Foundry Sterling OT3 Medium" w:cs="Segoe UI"/>
          <w:color w:val="000000"/>
        </w:rPr>
        <w:t>Upzone</w:t>
      </w:r>
      <w:proofErr w:type="spellEnd"/>
      <w:r w:rsidRPr="00C73443">
        <w:rPr>
          <w:rStyle w:val="normaltextrun"/>
          <w:rFonts w:ascii="Foundry Sterling OT3 Medium" w:hAnsi="Foundry Sterling OT3 Medium" w:cs="Segoe UI"/>
          <w:color w:val="000000"/>
        </w:rPr>
        <w:t xml:space="preserve"> i Ängelholm som vi utnyttjade </w:t>
      </w:r>
      <w:r w:rsidR="00842251">
        <w:rPr>
          <w:rStyle w:val="normaltextrun"/>
          <w:rFonts w:ascii="Foundry Sterling OT3 Medium" w:hAnsi="Foundry Sterling OT3 Medium" w:cs="Segoe UI"/>
          <w:color w:val="000000"/>
        </w:rPr>
        <w:t xml:space="preserve">tillsammans </w:t>
      </w:r>
      <w:r w:rsidRPr="00C73443">
        <w:rPr>
          <w:rStyle w:val="normaltextrun"/>
          <w:rFonts w:ascii="Foundry Sterling OT3 Medium" w:hAnsi="Foundry Sterling OT3 Medium" w:cs="Segoe UI"/>
          <w:color w:val="000000"/>
        </w:rPr>
        <w:t>med våra unga vuxna i slutet på maj.</w:t>
      </w:r>
      <w:r w:rsidRPr="00C73443">
        <w:rPr>
          <w:rStyle w:val="eop"/>
          <w:rFonts w:ascii="Calibri" w:hAnsi="Calibri" w:cs="Calibri"/>
          <w:color w:val="000000"/>
        </w:rPr>
        <w:t> </w:t>
      </w:r>
    </w:p>
    <w:p w14:paraId="317F4F66" w14:textId="77777777" w:rsidR="00BA78D9" w:rsidRPr="00C73443" w:rsidRDefault="00BA78D9" w:rsidP="001D4AD6">
      <w:pPr>
        <w:pStyle w:val="paragraph"/>
        <w:spacing w:before="0" w:beforeAutospacing="0" w:after="0" w:afterAutospacing="0"/>
        <w:textAlignment w:val="baseline"/>
        <w:rPr>
          <w:rFonts w:ascii="Foundry Sterling OT3 Medium" w:hAnsi="Foundry Sterling OT3 Medium" w:cs="Segoe UI"/>
          <w:sz w:val="20"/>
          <w:szCs w:val="20"/>
        </w:rPr>
      </w:pPr>
      <w:r w:rsidRPr="00C73443">
        <w:rPr>
          <w:rStyle w:val="eop"/>
          <w:rFonts w:ascii="Calibri" w:hAnsi="Calibri" w:cs="Calibri"/>
        </w:rPr>
        <w:t> </w:t>
      </w:r>
    </w:p>
    <w:p w14:paraId="7C15BE83" w14:textId="77777777" w:rsidR="00BA78D9" w:rsidRPr="00C73443" w:rsidRDefault="00BA78D9" w:rsidP="001D4AD6">
      <w:pPr>
        <w:pStyle w:val="paragraph"/>
        <w:spacing w:before="0" w:beforeAutospacing="0" w:after="0" w:afterAutospacing="0"/>
        <w:textAlignment w:val="baseline"/>
        <w:rPr>
          <w:rFonts w:ascii="Foundry Sterling OT3 Medium" w:hAnsi="Foundry Sterling OT3 Medium" w:cs="Segoe UI"/>
          <w:sz w:val="20"/>
          <w:szCs w:val="20"/>
        </w:rPr>
      </w:pPr>
      <w:r w:rsidRPr="00C73443">
        <w:rPr>
          <w:rStyle w:val="normaltextrun"/>
          <w:rFonts w:ascii="Foundry Sterling OT3 Medium" w:hAnsi="Foundry Sterling OT3 Medium" w:cs="Segoe UI"/>
          <w:color w:val="000000"/>
        </w:rPr>
        <w:t>Den 9 september bjöd vi in alla konfirmander och ledare på en återträff/uppstart med cykling på Ven. Det blev en härlig dag med ca 50 stycken fina ungdomar.</w:t>
      </w:r>
      <w:r w:rsidRPr="00C73443">
        <w:rPr>
          <w:rStyle w:val="eop"/>
          <w:rFonts w:ascii="Calibri" w:hAnsi="Calibri" w:cs="Calibri"/>
          <w:color w:val="000000"/>
        </w:rPr>
        <w:t> </w:t>
      </w:r>
    </w:p>
    <w:p w14:paraId="693AAC36" w14:textId="77777777" w:rsidR="00BA78D9" w:rsidRPr="00C73443" w:rsidRDefault="00BA78D9" w:rsidP="001D4AD6">
      <w:pPr>
        <w:pStyle w:val="paragraph"/>
        <w:spacing w:before="0" w:beforeAutospacing="0" w:after="0" w:afterAutospacing="0"/>
        <w:textAlignment w:val="baseline"/>
        <w:rPr>
          <w:rFonts w:ascii="Foundry Sterling OT3 Medium" w:hAnsi="Foundry Sterling OT3 Medium" w:cs="Segoe UI"/>
          <w:sz w:val="20"/>
          <w:szCs w:val="20"/>
        </w:rPr>
      </w:pPr>
      <w:r w:rsidRPr="00C73443">
        <w:rPr>
          <w:rStyle w:val="eop"/>
          <w:rFonts w:ascii="Calibri" w:hAnsi="Calibri" w:cs="Calibri"/>
          <w:color w:val="000000"/>
        </w:rPr>
        <w:t> </w:t>
      </w:r>
    </w:p>
    <w:p w14:paraId="0AED80F1" w14:textId="7B42CF10" w:rsidR="00BA78D9" w:rsidRPr="00C73443" w:rsidRDefault="00BA78D9" w:rsidP="001D4AD6">
      <w:pPr>
        <w:pStyle w:val="paragraph"/>
        <w:spacing w:before="0" w:beforeAutospacing="0" w:after="0" w:afterAutospacing="0"/>
        <w:textAlignment w:val="baseline"/>
        <w:rPr>
          <w:rFonts w:ascii="Foundry Sterling OT3 Medium" w:hAnsi="Foundry Sterling OT3 Medium" w:cs="Segoe UI"/>
          <w:sz w:val="20"/>
          <w:szCs w:val="20"/>
        </w:rPr>
      </w:pPr>
      <w:r w:rsidRPr="00C73443">
        <w:rPr>
          <w:rStyle w:val="normaltextrun"/>
          <w:rFonts w:ascii="Foundry Sterling OT3 Medium" w:hAnsi="Foundry Sterling OT3 Medium" w:cs="Segoe UI"/>
          <w:color w:val="000000"/>
        </w:rPr>
        <w:t xml:space="preserve">Då vi inte hade någon på församlingspedagogtjänsten </w:t>
      </w:r>
      <w:proofErr w:type="spellStart"/>
      <w:r w:rsidRPr="00C73443">
        <w:rPr>
          <w:rStyle w:val="normaltextrun"/>
          <w:rFonts w:ascii="Foundry Sterling OT3 Medium" w:hAnsi="Foundry Sterling OT3 Medium" w:cs="Segoe UI"/>
          <w:color w:val="000000"/>
        </w:rPr>
        <w:t>pga</w:t>
      </w:r>
      <w:proofErr w:type="spellEnd"/>
      <w:r w:rsidRPr="00C73443">
        <w:rPr>
          <w:rStyle w:val="normaltextrun"/>
          <w:rFonts w:ascii="Foundry Sterling OT3 Medium" w:hAnsi="Foundry Sterling OT3 Medium" w:cs="Segoe UI"/>
          <w:color w:val="000000"/>
        </w:rPr>
        <w:t xml:space="preserve"> att vår församlingspedagog påbörjade sin utbildning till diakon under hösten, fick musikpedagogen ta över ansvaret för ledarutbildning</w:t>
      </w:r>
      <w:r w:rsidR="0000766A">
        <w:rPr>
          <w:rStyle w:val="normaltextrun"/>
          <w:rFonts w:ascii="Foundry Sterling OT3 Medium" w:hAnsi="Foundry Sterling OT3 Medium" w:cs="Segoe UI"/>
          <w:color w:val="000000"/>
        </w:rPr>
        <w:t>en</w:t>
      </w:r>
      <w:r w:rsidRPr="00C73443">
        <w:rPr>
          <w:rStyle w:val="normaltextrun"/>
          <w:rFonts w:ascii="Foundry Sterling OT3 Medium" w:hAnsi="Foundry Sterling OT3 Medium" w:cs="Segoe UI"/>
          <w:color w:val="000000"/>
        </w:rPr>
        <w:t xml:space="preserve"> och blev senare förstärkt av en församlingsassistent på 20 %. Det övergick senare till ett vikariat på 100 % för att stötta upp på ungdoms</w:t>
      </w:r>
      <w:r w:rsidR="00097A33">
        <w:rPr>
          <w:rStyle w:val="normaltextrun"/>
          <w:rFonts w:ascii="Foundry Sterling OT3 Medium" w:hAnsi="Foundry Sterling OT3 Medium" w:cs="Segoe UI"/>
          <w:color w:val="000000"/>
        </w:rPr>
        <w:t>-</w:t>
      </w:r>
      <w:r w:rsidRPr="00C73443">
        <w:rPr>
          <w:rStyle w:val="normaltextrun"/>
          <w:rFonts w:ascii="Foundry Sterling OT3 Medium" w:hAnsi="Foundry Sterling OT3 Medium" w:cs="Segoe UI"/>
          <w:color w:val="000000"/>
        </w:rPr>
        <w:t xml:space="preserve"> och konfirmandsidan. Årets planerade resa till Vadstena och Iona med ungdomsgruppen utgick</w:t>
      </w:r>
      <w:r w:rsidR="00097A33">
        <w:rPr>
          <w:rStyle w:val="normaltextrun"/>
          <w:rFonts w:ascii="Foundry Sterling OT3 Medium" w:hAnsi="Foundry Sterling OT3 Medium" w:cs="Segoe UI"/>
          <w:color w:val="000000"/>
        </w:rPr>
        <w:t>,</w:t>
      </w:r>
      <w:r w:rsidRPr="00C73443">
        <w:rPr>
          <w:rStyle w:val="normaltextrun"/>
          <w:rFonts w:ascii="Foundry Sterling OT3 Medium" w:hAnsi="Foundry Sterling OT3 Medium" w:cs="Segoe UI"/>
          <w:color w:val="000000"/>
        </w:rPr>
        <w:t xml:space="preserve"> och i stället </w:t>
      </w:r>
      <w:r w:rsidR="00097A33">
        <w:rPr>
          <w:rStyle w:val="normaltextrun"/>
          <w:rFonts w:ascii="Foundry Sterling OT3 Medium" w:hAnsi="Foundry Sterling OT3 Medium" w:cs="Segoe UI"/>
          <w:color w:val="000000"/>
        </w:rPr>
        <w:t>planerar vi för</w:t>
      </w:r>
      <w:r w:rsidRPr="00C73443">
        <w:rPr>
          <w:rStyle w:val="normaltextrun"/>
          <w:rFonts w:ascii="Foundry Sterling OT3 Medium" w:hAnsi="Foundry Sterling OT3 Medium" w:cs="Segoe UI"/>
          <w:color w:val="000000"/>
        </w:rPr>
        <w:t xml:space="preserve"> en resa till Assisi </w:t>
      </w:r>
      <w:r w:rsidR="00097A33">
        <w:rPr>
          <w:rStyle w:val="normaltextrun"/>
          <w:rFonts w:ascii="Foundry Sterling OT3 Medium" w:hAnsi="Foundry Sterling OT3 Medium" w:cs="Segoe UI"/>
          <w:color w:val="000000"/>
        </w:rPr>
        <w:t xml:space="preserve">på </w:t>
      </w:r>
      <w:r w:rsidRPr="00C73443">
        <w:rPr>
          <w:rStyle w:val="normaltextrun"/>
          <w:rFonts w:ascii="Foundry Sterling OT3 Medium" w:hAnsi="Foundry Sterling OT3 Medium" w:cs="Segoe UI"/>
          <w:color w:val="000000"/>
        </w:rPr>
        <w:t>höstlovet 2024.</w:t>
      </w:r>
      <w:r w:rsidRPr="00C73443">
        <w:rPr>
          <w:rStyle w:val="eop"/>
          <w:rFonts w:ascii="Calibri" w:hAnsi="Calibri" w:cs="Calibri"/>
          <w:color w:val="000000"/>
        </w:rPr>
        <w:t> </w:t>
      </w:r>
    </w:p>
    <w:p w14:paraId="5478518D" w14:textId="77777777" w:rsidR="00BA78D9" w:rsidRPr="00C73443" w:rsidRDefault="00BA78D9" w:rsidP="001D4AD6">
      <w:pPr>
        <w:pStyle w:val="paragraph"/>
        <w:spacing w:before="0" w:beforeAutospacing="0" w:after="0" w:afterAutospacing="0"/>
        <w:textAlignment w:val="baseline"/>
        <w:rPr>
          <w:rFonts w:ascii="Foundry Sterling OT3 Medium" w:hAnsi="Foundry Sterling OT3 Medium" w:cs="Segoe UI"/>
          <w:sz w:val="20"/>
          <w:szCs w:val="20"/>
        </w:rPr>
      </w:pPr>
      <w:r w:rsidRPr="00C73443">
        <w:rPr>
          <w:rStyle w:val="eop"/>
          <w:rFonts w:ascii="Calibri" w:hAnsi="Calibri" w:cs="Calibri"/>
        </w:rPr>
        <w:t> </w:t>
      </w:r>
    </w:p>
    <w:p w14:paraId="26DD6A50" w14:textId="77777777" w:rsidR="00BA78D9" w:rsidRPr="00C73443" w:rsidRDefault="00BA78D9" w:rsidP="001D4AD6">
      <w:pPr>
        <w:pStyle w:val="paragraph"/>
        <w:spacing w:before="0" w:beforeAutospacing="0" w:after="0" w:afterAutospacing="0"/>
        <w:textAlignment w:val="baseline"/>
        <w:rPr>
          <w:rFonts w:ascii="Foundry Sterling OT3 Medium" w:hAnsi="Foundry Sterling OT3 Medium" w:cs="Segoe UI"/>
        </w:rPr>
      </w:pPr>
      <w:r w:rsidRPr="00C73443">
        <w:rPr>
          <w:rStyle w:val="normaltextrun"/>
          <w:rFonts w:ascii="Foundry Sterling OT3 Medium" w:hAnsi="Foundry Sterling OT3 Medium" w:cs="Segoe UI"/>
          <w:color w:val="000000"/>
        </w:rPr>
        <w:t>Den 17-18 november hade vi läger med ledarutbildningen på Sundsgården.</w:t>
      </w:r>
      <w:r w:rsidRPr="00C73443">
        <w:rPr>
          <w:rStyle w:val="eop"/>
          <w:rFonts w:ascii="Calibri" w:hAnsi="Calibri" w:cs="Calibri"/>
          <w:color w:val="000000"/>
        </w:rPr>
        <w:t> </w:t>
      </w:r>
    </w:p>
    <w:p w14:paraId="17443B9B" w14:textId="77777777" w:rsidR="00BA78D9" w:rsidRPr="00C73443" w:rsidRDefault="00BA78D9" w:rsidP="001D4AD6">
      <w:pPr>
        <w:pStyle w:val="paragraph"/>
        <w:spacing w:before="0" w:beforeAutospacing="0" w:after="0" w:afterAutospacing="0"/>
        <w:textAlignment w:val="baseline"/>
        <w:rPr>
          <w:rFonts w:ascii="Foundry Sterling OT3 Medium" w:hAnsi="Foundry Sterling OT3 Medium" w:cs="Segoe UI"/>
        </w:rPr>
      </w:pPr>
      <w:r w:rsidRPr="00C73443">
        <w:rPr>
          <w:rStyle w:val="eop"/>
          <w:rFonts w:ascii="Calibri" w:hAnsi="Calibri" w:cs="Calibri"/>
          <w:color w:val="000000"/>
        </w:rPr>
        <w:t> </w:t>
      </w:r>
    </w:p>
    <w:p w14:paraId="379CE316" w14:textId="1F31C959" w:rsidR="00BA78D9" w:rsidRPr="00C73443" w:rsidRDefault="00BA78D9" w:rsidP="001D4AD6">
      <w:pPr>
        <w:pStyle w:val="paragraph"/>
        <w:spacing w:before="0" w:beforeAutospacing="0" w:after="0" w:afterAutospacing="0"/>
        <w:textAlignment w:val="baseline"/>
        <w:rPr>
          <w:rFonts w:ascii="Foundry Sterling OT3 Medium" w:hAnsi="Foundry Sterling OT3 Medium" w:cs="Segoe UI"/>
        </w:rPr>
      </w:pPr>
      <w:r w:rsidRPr="00C73443">
        <w:rPr>
          <w:rStyle w:val="normaltextrun"/>
          <w:rFonts w:ascii="Foundry Sterling OT3 Medium" w:hAnsi="Foundry Sterling OT3 Medium" w:cs="Segoe UI"/>
          <w:color w:val="000000"/>
        </w:rPr>
        <w:t xml:space="preserve">Terminen avrundades med pepparkaksbak </w:t>
      </w:r>
      <w:r w:rsidR="000B7D4F">
        <w:rPr>
          <w:rStyle w:val="normaltextrun"/>
          <w:rFonts w:ascii="Foundry Sterling OT3 Medium" w:hAnsi="Foundry Sterling OT3 Medium" w:cs="Segoe UI"/>
          <w:color w:val="000000"/>
        </w:rPr>
        <w:t>och</w:t>
      </w:r>
      <w:r w:rsidRPr="00C73443">
        <w:rPr>
          <w:rStyle w:val="normaltextrun"/>
          <w:rFonts w:ascii="Foundry Sterling OT3 Medium" w:hAnsi="Foundry Sterling OT3 Medium" w:cs="Segoe UI"/>
          <w:color w:val="000000"/>
        </w:rPr>
        <w:t xml:space="preserve"> en </w:t>
      </w:r>
      <w:r w:rsidR="000B7D4F">
        <w:rPr>
          <w:rStyle w:val="normaltextrun"/>
          <w:rFonts w:ascii="Foundry Sterling OT3 Medium" w:hAnsi="Foundry Sterling OT3 Medium" w:cs="Segoe UI"/>
          <w:color w:val="000000"/>
        </w:rPr>
        <w:t>gudstjänst</w:t>
      </w:r>
      <w:r w:rsidRPr="00C73443">
        <w:rPr>
          <w:rStyle w:val="normaltextrun"/>
          <w:rFonts w:ascii="Foundry Sterling OT3 Medium" w:hAnsi="Foundry Sterling OT3 Medium" w:cs="Segoe UI"/>
          <w:color w:val="000000"/>
        </w:rPr>
        <w:t xml:space="preserve"> </w:t>
      </w:r>
      <w:r w:rsidR="000B7D4F">
        <w:rPr>
          <w:rStyle w:val="normaltextrun"/>
          <w:rFonts w:ascii="Foundry Sterling OT3 Medium" w:hAnsi="Foundry Sterling OT3 Medium" w:cs="Segoe UI"/>
          <w:color w:val="000000"/>
        </w:rPr>
        <w:t>där</w:t>
      </w:r>
      <w:r w:rsidRPr="00C73443">
        <w:rPr>
          <w:rStyle w:val="normaltextrun"/>
          <w:rFonts w:ascii="Foundry Sterling OT3 Medium" w:hAnsi="Foundry Sterling OT3 Medium" w:cs="Segoe UI"/>
          <w:color w:val="000000"/>
        </w:rPr>
        <w:t xml:space="preserve"> kompbandet</w:t>
      </w:r>
      <w:r w:rsidR="000B7D4F">
        <w:rPr>
          <w:rStyle w:val="normaltextrun"/>
          <w:rFonts w:ascii="Foundry Sterling OT3 Medium" w:hAnsi="Foundry Sterling OT3 Medium" w:cs="Segoe UI"/>
          <w:color w:val="000000"/>
        </w:rPr>
        <w:t xml:space="preserve"> medverkade</w:t>
      </w:r>
      <w:r w:rsidRPr="00C73443">
        <w:rPr>
          <w:rStyle w:val="normaltextrun"/>
          <w:rFonts w:ascii="Foundry Sterling OT3 Medium" w:hAnsi="Foundry Sterling OT3 Medium" w:cs="Segoe UI"/>
          <w:color w:val="000000"/>
        </w:rPr>
        <w:t>.</w:t>
      </w:r>
      <w:r w:rsidRPr="00C73443">
        <w:rPr>
          <w:rStyle w:val="eop"/>
          <w:rFonts w:ascii="Calibri" w:hAnsi="Calibri" w:cs="Calibri"/>
          <w:color w:val="000000"/>
        </w:rPr>
        <w:t> </w:t>
      </w:r>
      <w:r w:rsidRPr="00C73443">
        <w:rPr>
          <w:rStyle w:val="eop"/>
          <w:rFonts w:ascii="Calibri" w:hAnsi="Calibri" w:cs="Calibri"/>
        </w:rPr>
        <w:t> </w:t>
      </w:r>
    </w:p>
    <w:p w14:paraId="6A7E563F" w14:textId="77777777" w:rsidR="002842E8" w:rsidRDefault="002842E8" w:rsidP="001D4AD6">
      <w:pPr>
        <w:pStyle w:val="paragraph"/>
        <w:spacing w:before="0" w:beforeAutospacing="0" w:after="0" w:afterAutospacing="0"/>
        <w:textAlignment w:val="baseline"/>
        <w:rPr>
          <w:rStyle w:val="normaltextrun"/>
          <w:rFonts w:ascii="Foundry Sterling OT3 Medium" w:hAnsi="Foundry Sterling OT3 Medium" w:cs="Segoe UI"/>
          <w:color w:val="000000"/>
        </w:rPr>
      </w:pPr>
    </w:p>
    <w:p w14:paraId="783A9582" w14:textId="6EAFD4A9" w:rsidR="002905B0" w:rsidRDefault="00BA78D9" w:rsidP="001D4AD6">
      <w:pPr>
        <w:pStyle w:val="paragraph"/>
        <w:spacing w:before="0" w:beforeAutospacing="0" w:after="0" w:afterAutospacing="0"/>
        <w:textAlignment w:val="baseline"/>
        <w:rPr>
          <w:rStyle w:val="eop"/>
          <w:rFonts w:ascii="Calibri" w:hAnsi="Calibri" w:cs="Calibri"/>
          <w:color w:val="000000"/>
        </w:rPr>
      </w:pPr>
      <w:r w:rsidRPr="00C73443">
        <w:rPr>
          <w:rStyle w:val="normaltextrun"/>
          <w:rFonts w:ascii="Foundry Sterling OT3 Medium" w:hAnsi="Foundry Sterling OT3 Medium" w:cs="Segoe UI"/>
          <w:color w:val="000000"/>
        </w:rPr>
        <w:t>Vi ha</w:t>
      </w:r>
      <w:r w:rsidR="00575F10">
        <w:rPr>
          <w:rStyle w:val="normaltextrun"/>
          <w:rFonts w:ascii="Foundry Sterling OT3 Medium" w:hAnsi="Foundry Sterling OT3 Medium" w:cs="Segoe UI"/>
          <w:color w:val="000000"/>
        </w:rPr>
        <w:t>de</w:t>
      </w:r>
      <w:r w:rsidRPr="00C73443">
        <w:rPr>
          <w:rStyle w:val="normaltextrun"/>
          <w:rFonts w:ascii="Foundry Sterling OT3 Medium" w:hAnsi="Foundry Sterling OT3 Medium" w:cs="Segoe UI"/>
          <w:color w:val="000000"/>
        </w:rPr>
        <w:t xml:space="preserve"> många ungdomar som vill</w:t>
      </w:r>
      <w:r w:rsidR="00575F10">
        <w:rPr>
          <w:rStyle w:val="normaltextrun"/>
          <w:rFonts w:ascii="Foundry Sterling OT3 Medium" w:hAnsi="Foundry Sterling OT3 Medium" w:cs="Segoe UI"/>
          <w:color w:val="000000"/>
        </w:rPr>
        <w:t>e</w:t>
      </w:r>
      <w:r w:rsidRPr="00C73443">
        <w:rPr>
          <w:rStyle w:val="normaltextrun"/>
          <w:rFonts w:ascii="Foundry Sterling OT3 Medium" w:hAnsi="Foundry Sterling OT3 Medium" w:cs="Segoe UI"/>
          <w:color w:val="000000"/>
        </w:rPr>
        <w:t xml:space="preserve"> gå ledarutbildning </w:t>
      </w:r>
      <w:r w:rsidR="00575F10">
        <w:rPr>
          <w:rStyle w:val="normaltextrun"/>
          <w:rFonts w:ascii="Foundry Sterling OT3 Medium" w:hAnsi="Foundry Sterling OT3 Medium" w:cs="Segoe UI"/>
          <w:color w:val="000000"/>
        </w:rPr>
        <w:t>under året</w:t>
      </w:r>
      <w:r w:rsidRPr="00C73443">
        <w:rPr>
          <w:rStyle w:val="normaltextrun"/>
          <w:rFonts w:ascii="Foundry Sterling OT3 Medium" w:hAnsi="Foundry Sterling OT3 Medium" w:cs="Segoe UI"/>
          <w:color w:val="000000"/>
        </w:rPr>
        <w:t xml:space="preserve">. Det </w:t>
      </w:r>
      <w:r w:rsidR="00617329">
        <w:rPr>
          <w:rStyle w:val="normaltextrun"/>
          <w:rFonts w:ascii="Foundry Sterling OT3 Medium" w:hAnsi="Foundry Sterling OT3 Medium" w:cs="Segoe UI"/>
          <w:color w:val="000000"/>
        </w:rPr>
        <w:t>var</w:t>
      </w:r>
      <w:r w:rsidRPr="00C73443">
        <w:rPr>
          <w:rStyle w:val="normaltextrun"/>
          <w:rFonts w:ascii="Foundry Sterling OT3 Medium" w:hAnsi="Foundry Sterling OT3 Medium" w:cs="Segoe UI"/>
          <w:color w:val="000000"/>
        </w:rPr>
        <w:t xml:space="preserve"> en utmaning men samtidigt väldigt roligt att de trivs hos oss och finner en mening nu när det larmas om att ungdomar mår dåligt. Då kan vi i kyrkan få vara en oas att landa i, och här kan man få dela sin oro och sina tankar om livet.</w:t>
      </w:r>
      <w:r w:rsidRPr="00C73443">
        <w:rPr>
          <w:rStyle w:val="eop"/>
          <w:rFonts w:ascii="Calibri" w:hAnsi="Calibri" w:cs="Calibri"/>
          <w:color w:val="000000"/>
        </w:rPr>
        <w:t> </w:t>
      </w:r>
      <w:r w:rsidRPr="00C73443">
        <w:rPr>
          <w:rStyle w:val="normaltextrun"/>
          <w:rFonts w:ascii="Foundry Sterling OT3 Medium" w:hAnsi="Foundry Sterling OT3 Medium" w:cs="Segoe UI"/>
          <w:color w:val="000000"/>
        </w:rPr>
        <w:t>Att här hos oss få bli sedd, hörd, berörd och engagerad är vårt största mål som församling.</w:t>
      </w:r>
      <w:r w:rsidRPr="00C73443">
        <w:rPr>
          <w:rStyle w:val="eop"/>
          <w:rFonts w:ascii="Calibri" w:hAnsi="Calibri" w:cs="Calibri"/>
          <w:color w:val="000000"/>
        </w:rPr>
        <w:t> </w:t>
      </w:r>
    </w:p>
    <w:p w14:paraId="7CD65E2A" w14:textId="77777777" w:rsidR="0071180D" w:rsidRPr="00C73443" w:rsidRDefault="0071180D" w:rsidP="001D4AD6">
      <w:pPr>
        <w:pStyle w:val="paragraph"/>
        <w:spacing w:before="0" w:beforeAutospacing="0" w:after="0" w:afterAutospacing="0"/>
        <w:textAlignment w:val="baseline"/>
        <w:rPr>
          <w:rStyle w:val="eop"/>
          <w:rFonts w:ascii="Foundry Sterling OT3 Medium" w:hAnsi="Foundry Sterling OT3 Medium" w:cs="Calibri"/>
          <w:color w:val="000000"/>
        </w:rPr>
      </w:pPr>
    </w:p>
    <w:p w14:paraId="023EC90A" w14:textId="2A419918" w:rsidR="00FA48F9" w:rsidRPr="00C73443" w:rsidRDefault="00FA48F9" w:rsidP="002905B0">
      <w:pPr>
        <w:pStyle w:val="Tabellrubrik"/>
        <w:rPr>
          <w:rFonts w:ascii="Foundry Sterling OT3 Medium" w:hAnsi="Foundry Sterling OT3 Medium"/>
          <w:b/>
          <w:bCs/>
          <w:sz w:val="32"/>
          <w:szCs w:val="24"/>
          <w:lang w:val="sv-SE"/>
        </w:rPr>
      </w:pPr>
      <w:bookmarkStart w:id="7" w:name="_Toc163122342"/>
      <w:r w:rsidRPr="00C73443">
        <w:rPr>
          <w:rFonts w:ascii="Foundry Sterling OT3 Medium" w:hAnsi="Foundry Sterling OT3 Medium"/>
          <w:b/>
          <w:bCs/>
          <w:sz w:val="32"/>
          <w:szCs w:val="24"/>
          <w:lang w:val="sv-SE"/>
        </w:rPr>
        <w:t>Diakonal verksamhet för barn</w:t>
      </w:r>
      <w:bookmarkEnd w:id="7"/>
    </w:p>
    <w:p w14:paraId="3DB32813" w14:textId="45E363BA" w:rsidR="00FA48F9" w:rsidRPr="00C73443" w:rsidRDefault="002F182D" w:rsidP="00FA48F9">
      <w:pPr>
        <w:pStyle w:val="Rubrik2"/>
        <w:rPr>
          <w:rFonts w:ascii="Foundry Sterling OT3 Medium" w:hAnsi="Foundry Sterling OT3 Medium"/>
          <w:sz w:val="28"/>
          <w:szCs w:val="22"/>
          <w:lang w:val="sv-SE"/>
        </w:rPr>
      </w:pPr>
      <w:r w:rsidRPr="00C73443">
        <w:rPr>
          <w:rFonts w:ascii="Foundry Sterling OT3 Medium" w:hAnsi="Foundry Sterling OT3 Medium"/>
          <w:color w:val="577188"/>
          <w:sz w:val="28"/>
          <w:szCs w:val="22"/>
          <w:lang w:val="sv-SE"/>
        </w:rPr>
        <w:t>läxläsningsverksamhet på bårslövs skola</w:t>
      </w:r>
    </w:p>
    <w:p w14:paraId="1D153786" w14:textId="5A20A669" w:rsidR="00FA48F9" w:rsidRPr="00C73443" w:rsidRDefault="00D13B6B" w:rsidP="00C73443">
      <w:pPr>
        <w:spacing w:line="240" w:lineRule="auto"/>
        <w:rPr>
          <w:rFonts w:ascii="Foundry Sterling OT3 Medium" w:hAnsi="Foundry Sterling OT3 Medium"/>
          <w:sz w:val="22"/>
          <w:szCs w:val="22"/>
          <w:lang w:val="sv-SE"/>
        </w:rPr>
      </w:pPr>
      <w:r w:rsidRPr="00C73443">
        <w:rPr>
          <w:rStyle w:val="normaltextrun"/>
          <w:rFonts w:ascii="Foundry Sterling OT3 Medium" w:hAnsi="Foundry Sterling OT3 Medium"/>
          <w:color w:val="000000"/>
          <w:sz w:val="24"/>
          <w:szCs w:val="24"/>
          <w:lang w:val="sv-SE"/>
        </w:rPr>
        <w:t>Verksamheten vänder sig till skolbarn i årskurs 1-6. 2023 var det första året efter pandemin, som vi kunde ha verksamheten igång under hela året. Vid 24 olika tillfällen deltog 104 barn i Läxläsningen, som är mycket populär.</w:t>
      </w:r>
      <w:r w:rsidRPr="00C73443">
        <w:rPr>
          <w:rStyle w:val="normaltextrun"/>
          <w:rFonts w:ascii="Calibri" w:hAnsi="Calibri" w:cs="Calibri"/>
          <w:color w:val="000000"/>
          <w:sz w:val="24"/>
          <w:szCs w:val="24"/>
          <w:lang w:val="sv-SE"/>
        </w:rPr>
        <w:t> </w:t>
      </w:r>
      <w:r w:rsidRPr="00C73443">
        <w:rPr>
          <w:rStyle w:val="eop"/>
          <w:rFonts w:ascii="Calibri" w:hAnsi="Calibri" w:cs="Calibri"/>
          <w:color w:val="000000"/>
          <w:sz w:val="24"/>
          <w:szCs w:val="24"/>
          <w:lang w:val="sv-SE"/>
        </w:rPr>
        <w:t> </w:t>
      </w:r>
    </w:p>
    <w:p w14:paraId="51FFD942" w14:textId="54210986" w:rsidR="00FA48F9" w:rsidRPr="00C73443" w:rsidRDefault="00501D01" w:rsidP="00FA48F9">
      <w:pPr>
        <w:pStyle w:val="Rubrik2"/>
        <w:rPr>
          <w:rFonts w:ascii="Foundry Sterling OT3 Medium" w:hAnsi="Foundry Sterling OT3 Medium"/>
          <w:sz w:val="28"/>
          <w:szCs w:val="22"/>
          <w:lang w:val="sv-SE"/>
        </w:rPr>
      </w:pPr>
      <w:r w:rsidRPr="00C73443">
        <w:rPr>
          <w:rFonts w:ascii="Foundry Sterling OT3 Medium" w:hAnsi="Foundry Sterling OT3 Medium"/>
          <w:color w:val="577188"/>
          <w:sz w:val="28"/>
          <w:szCs w:val="22"/>
          <w:lang w:val="sv-SE"/>
        </w:rPr>
        <w:t>volontärer</w:t>
      </w:r>
      <w:r w:rsidR="00086E98" w:rsidRPr="00C73443">
        <w:rPr>
          <w:rFonts w:ascii="Foundry Sterling OT3 Medium" w:hAnsi="Foundry Sterling OT3 Medium"/>
          <w:color w:val="577188"/>
          <w:sz w:val="28"/>
          <w:szCs w:val="22"/>
          <w:lang w:val="sv-SE"/>
        </w:rPr>
        <w:t xml:space="preserve"> i lä</w:t>
      </w:r>
      <w:r w:rsidR="006A6E59">
        <w:rPr>
          <w:rFonts w:ascii="Foundry Sterling OT3 Medium" w:hAnsi="Foundry Sterling OT3 Medium"/>
          <w:color w:val="577188"/>
          <w:sz w:val="28"/>
          <w:szCs w:val="22"/>
          <w:lang w:val="sv-SE"/>
        </w:rPr>
        <w:t>x</w:t>
      </w:r>
      <w:r w:rsidR="00086E98" w:rsidRPr="00C73443">
        <w:rPr>
          <w:rFonts w:ascii="Foundry Sterling OT3 Medium" w:hAnsi="Foundry Sterling OT3 Medium"/>
          <w:color w:val="577188"/>
          <w:sz w:val="28"/>
          <w:szCs w:val="22"/>
          <w:lang w:val="sv-SE"/>
        </w:rPr>
        <w:t>läsningsverksa</w:t>
      </w:r>
      <w:r w:rsidR="006A6E59">
        <w:rPr>
          <w:rFonts w:ascii="Foundry Sterling OT3 Medium" w:hAnsi="Foundry Sterling OT3 Medium"/>
          <w:color w:val="577188"/>
          <w:sz w:val="28"/>
          <w:szCs w:val="22"/>
          <w:lang w:val="sv-SE"/>
        </w:rPr>
        <w:t>m</w:t>
      </w:r>
      <w:r w:rsidR="00086E98" w:rsidRPr="00C73443">
        <w:rPr>
          <w:rFonts w:ascii="Foundry Sterling OT3 Medium" w:hAnsi="Foundry Sterling OT3 Medium"/>
          <w:color w:val="577188"/>
          <w:sz w:val="28"/>
          <w:szCs w:val="22"/>
          <w:lang w:val="sv-SE"/>
        </w:rPr>
        <w:t>heten på bårslövs skola</w:t>
      </w:r>
    </w:p>
    <w:p w14:paraId="5F3EA10D" w14:textId="0045C48A" w:rsidR="00FA48F9" w:rsidRPr="00C73443" w:rsidRDefault="00501D01" w:rsidP="00C73443">
      <w:pPr>
        <w:spacing w:line="240" w:lineRule="auto"/>
        <w:rPr>
          <w:rStyle w:val="normaltextrun"/>
          <w:rFonts w:ascii="Foundry Sterling OT3 Medium" w:hAnsi="Foundry Sterling OT3 Medium"/>
          <w:color w:val="000000"/>
          <w:sz w:val="24"/>
          <w:szCs w:val="24"/>
          <w:bdr w:val="none" w:sz="0" w:space="0" w:color="auto" w:frame="1"/>
          <w:lang w:val="sv-SE"/>
        </w:rPr>
      </w:pPr>
      <w:r w:rsidRPr="00C73443">
        <w:rPr>
          <w:rStyle w:val="normaltextrun"/>
          <w:rFonts w:ascii="Foundry Sterling OT3 Medium" w:hAnsi="Foundry Sterling OT3 Medium"/>
          <w:color w:val="000000"/>
          <w:sz w:val="24"/>
          <w:szCs w:val="24"/>
          <w:bdr w:val="none" w:sz="0" w:space="0" w:color="auto" w:frame="1"/>
          <w:lang w:val="sv-SE"/>
        </w:rPr>
        <w:t xml:space="preserve">Läxläsningsvolontärerna har varit en stabil volontärgrupp i vår församling. De brukar vara engagerade under flera år, cirka 2,5 timme varje vecka under terminstid. Efter det långa uppehållet under pandemin har det varit svårare att rekrytera nya volontärer. Vi har under detta läsår varit 17st. Inför läsårsstart blev som brukligt volontärerna bjudna på lunch i Bårslövs församlingsgård innan </w:t>
      </w:r>
      <w:r w:rsidR="000F5F7B">
        <w:rPr>
          <w:rStyle w:val="normaltextrun"/>
          <w:rFonts w:ascii="Foundry Sterling OT3 Medium" w:hAnsi="Foundry Sterling OT3 Medium"/>
          <w:color w:val="000000"/>
          <w:sz w:val="24"/>
          <w:szCs w:val="24"/>
          <w:bdr w:val="none" w:sz="0" w:space="0" w:color="auto" w:frame="1"/>
          <w:lang w:val="sv-SE"/>
        </w:rPr>
        <w:t xml:space="preserve">en </w:t>
      </w:r>
      <w:r w:rsidRPr="00C73443">
        <w:rPr>
          <w:rStyle w:val="normaltextrun"/>
          <w:rFonts w:ascii="Foundry Sterling OT3 Medium" w:hAnsi="Foundry Sterling OT3 Medium"/>
          <w:color w:val="000000"/>
          <w:sz w:val="24"/>
          <w:szCs w:val="24"/>
          <w:bdr w:val="none" w:sz="0" w:space="0" w:color="auto" w:frame="1"/>
          <w:lang w:val="sv-SE"/>
        </w:rPr>
        <w:t>eftermiddagsträff på skolan med skolledning och mentorer. Till jul blev volontärerna bjudna på en liten julfest. Under året har de också deltagit i en kurs, som skolans skolpedagoger ansvarade för. Den handlade om läsinlärning och matematiska färdigheter. Skolan har även bjudit volontärerna på lunch.</w:t>
      </w:r>
    </w:p>
    <w:p w14:paraId="48CC3949" w14:textId="36FAD826" w:rsidR="00EC0F31" w:rsidRPr="00C73443" w:rsidRDefault="00F96A1A" w:rsidP="00EC0F31">
      <w:pPr>
        <w:pStyle w:val="Rubrik2"/>
        <w:rPr>
          <w:rFonts w:ascii="Foundry Sterling OT3 Medium" w:hAnsi="Foundry Sterling OT3 Medium"/>
          <w:sz w:val="28"/>
          <w:szCs w:val="22"/>
          <w:lang w:val="sv-SE"/>
        </w:rPr>
      </w:pPr>
      <w:r w:rsidRPr="00C73443">
        <w:rPr>
          <w:rFonts w:ascii="Foundry Sterling OT3 Medium" w:hAnsi="Foundry Sterling OT3 Medium"/>
          <w:color w:val="577188"/>
          <w:sz w:val="28"/>
          <w:szCs w:val="22"/>
          <w:lang w:val="sv-SE"/>
        </w:rPr>
        <w:t>julfest i bårslövs för</w:t>
      </w:r>
      <w:r w:rsidR="00A71D06">
        <w:rPr>
          <w:rFonts w:ascii="Foundry Sterling OT3 Medium" w:hAnsi="Foundry Sterling OT3 Medium"/>
          <w:color w:val="577188"/>
          <w:sz w:val="28"/>
          <w:szCs w:val="22"/>
          <w:lang w:val="sv-SE"/>
        </w:rPr>
        <w:t>s</w:t>
      </w:r>
      <w:r w:rsidRPr="00C73443">
        <w:rPr>
          <w:rFonts w:ascii="Foundry Sterling OT3 Medium" w:hAnsi="Foundry Sterling OT3 Medium"/>
          <w:color w:val="577188"/>
          <w:sz w:val="28"/>
          <w:szCs w:val="22"/>
          <w:lang w:val="sv-SE"/>
        </w:rPr>
        <w:t>amlingsgård</w:t>
      </w:r>
    </w:p>
    <w:p w14:paraId="5DBE899F" w14:textId="50E6C3F6" w:rsidR="00EC0F31" w:rsidRPr="00C73443" w:rsidRDefault="00F96A1A" w:rsidP="002905B0">
      <w:pPr>
        <w:spacing w:line="240" w:lineRule="auto"/>
        <w:rPr>
          <w:rFonts w:ascii="Foundry Sterling OT3 Medium" w:hAnsi="Foundry Sterling OT3 Medium"/>
          <w:sz w:val="22"/>
          <w:szCs w:val="22"/>
          <w:lang w:val="sv-SE"/>
        </w:rPr>
      </w:pPr>
      <w:r w:rsidRPr="00C73443">
        <w:rPr>
          <w:rStyle w:val="normaltextrun"/>
          <w:rFonts w:ascii="Foundry Sterling OT3 Medium" w:hAnsi="Foundry Sterling OT3 Medium"/>
          <w:color w:val="000000"/>
          <w:sz w:val="24"/>
          <w:szCs w:val="24"/>
          <w:lang w:val="sv-SE"/>
        </w:rPr>
        <w:t>Den diakonala verksamheten och Barn och familjeverksamheten samarbetade och ordnade som vanligt en stor julfest i december. Festen var fullsatt och volontärer tillsammans med anställda gjorde en stor insats. Några av programinslagen var Luciatåg i kyrkan, julbord, husband, dans kring granen, trollkarl, allsång och tomtebesök.</w:t>
      </w:r>
      <w:r w:rsidRPr="00C73443">
        <w:rPr>
          <w:rStyle w:val="eop"/>
          <w:rFonts w:ascii="Calibri" w:hAnsi="Calibri" w:cs="Calibri"/>
          <w:color w:val="000000"/>
          <w:sz w:val="24"/>
          <w:szCs w:val="24"/>
          <w:lang w:val="sv-SE"/>
        </w:rPr>
        <w:t> </w:t>
      </w:r>
    </w:p>
    <w:p w14:paraId="4327208D" w14:textId="52B46503" w:rsidR="00EC0F31" w:rsidRPr="00C73443" w:rsidRDefault="00EC0F31" w:rsidP="00EC0F31">
      <w:pPr>
        <w:pStyle w:val="Rubrik2"/>
        <w:rPr>
          <w:rFonts w:ascii="Foundry Sterling OT3 Medium" w:hAnsi="Foundry Sterling OT3 Medium"/>
          <w:sz w:val="28"/>
          <w:szCs w:val="22"/>
          <w:lang w:val="sv-SE"/>
        </w:rPr>
      </w:pPr>
      <w:r w:rsidRPr="00C73443">
        <w:rPr>
          <w:rFonts w:ascii="Foundry Sterling OT3 Medium" w:hAnsi="Foundry Sterling OT3 Medium"/>
          <w:color w:val="577188"/>
          <w:sz w:val="28"/>
          <w:szCs w:val="22"/>
          <w:lang w:val="sv-SE"/>
        </w:rPr>
        <w:t>b</w:t>
      </w:r>
      <w:r w:rsidR="00BB3AF8" w:rsidRPr="00C73443">
        <w:rPr>
          <w:rFonts w:ascii="Foundry Sterling OT3 Medium" w:hAnsi="Foundry Sterling OT3 Medium"/>
          <w:color w:val="577188"/>
          <w:sz w:val="28"/>
          <w:szCs w:val="22"/>
          <w:lang w:val="sv-SE"/>
        </w:rPr>
        <w:t>årslövsdagen på bårslövs skola</w:t>
      </w:r>
    </w:p>
    <w:p w14:paraId="4F188BC7" w14:textId="0B404E1B" w:rsidR="00EC0F31" w:rsidRPr="00C73443" w:rsidRDefault="00AD34CF" w:rsidP="002905B0">
      <w:pPr>
        <w:spacing w:line="240" w:lineRule="auto"/>
        <w:rPr>
          <w:rFonts w:ascii="Foundry Sterling OT3 Medium" w:hAnsi="Foundry Sterling OT3 Medium"/>
          <w:sz w:val="22"/>
          <w:szCs w:val="22"/>
          <w:lang w:val="sv-SE"/>
        </w:rPr>
      </w:pPr>
      <w:r w:rsidRPr="00C73443">
        <w:rPr>
          <w:rStyle w:val="normaltextrun"/>
          <w:rFonts w:ascii="Foundry Sterling OT3 Medium" w:hAnsi="Foundry Sterling OT3 Medium"/>
          <w:color w:val="000000"/>
          <w:sz w:val="24"/>
          <w:szCs w:val="24"/>
          <w:lang w:val="sv-SE"/>
        </w:rPr>
        <w:t>Bårslövsdagen planerades tillsammans med Bårslövs skola, fritidsverksamhet och Bårslövs Fritidsgård. Många föreningar fanns på plats och visade sin verksamhet. Det fanns ett tiotal olika aktiviteter att välja på. Även Räddningstjänst, med brandbil och ambulans fanns på plats liksom polis. Församlingen hade ett eget stånd med info och flyers. Vågen och Sångstjärnorna sjöng. Besöksantalet uppskattades till 350- 400 besökare! Vi var alla nöjda med samarbetet och den uppskattning som visades.</w:t>
      </w:r>
      <w:r w:rsidRPr="00C73443">
        <w:rPr>
          <w:rStyle w:val="eop"/>
          <w:rFonts w:ascii="Calibri" w:hAnsi="Calibri" w:cs="Calibri"/>
          <w:color w:val="000000"/>
          <w:sz w:val="24"/>
          <w:szCs w:val="24"/>
          <w:lang w:val="sv-SE"/>
        </w:rPr>
        <w:t> </w:t>
      </w:r>
    </w:p>
    <w:p w14:paraId="207B6B2A" w14:textId="7103383D" w:rsidR="00EC0F31" w:rsidRPr="00C73443" w:rsidRDefault="00BB3AF8" w:rsidP="00EC0F31">
      <w:pPr>
        <w:pStyle w:val="Rubrik2"/>
        <w:rPr>
          <w:rFonts w:ascii="Foundry Sterling OT3 Medium" w:hAnsi="Foundry Sterling OT3 Medium"/>
          <w:sz w:val="28"/>
          <w:szCs w:val="22"/>
          <w:lang w:val="sv-SE"/>
        </w:rPr>
      </w:pPr>
      <w:r w:rsidRPr="00C73443">
        <w:rPr>
          <w:rFonts w:ascii="Foundry Sterling OT3 Medium" w:hAnsi="Foundry Sterling OT3 Medium"/>
          <w:color w:val="577188"/>
          <w:sz w:val="28"/>
          <w:szCs w:val="22"/>
          <w:lang w:val="sv-SE"/>
        </w:rPr>
        <w:t>fn-dagen på bårslövs fritidsgård</w:t>
      </w:r>
    </w:p>
    <w:p w14:paraId="39CAFA0F" w14:textId="6CD7D015" w:rsidR="00EC0F31" w:rsidRPr="00C73443" w:rsidRDefault="00BB3AF8" w:rsidP="00C73443">
      <w:pPr>
        <w:spacing w:line="240" w:lineRule="auto"/>
        <w:rPr>
          <w:rFonts w:ascii="Foundry Sterling OT3 Medium" w:hAnsi="Foundry Sterling OT3 Medium"/>
          <w:sz w:val="22"/>
          <w:szCs w:val="22"/>
          <w:lang w:val="sv-SE"/>
        </w:rPr>
      </w:pPr>
      <w:r w:rsidRPr="00C73443">
        <w:rPr>
          <w:rStyle w:val="normaltextrun"/>
          <w:rFonts w:ascii="Foundry Sterling OT3 Medium" w:hAnsi="Foundry Sterling OT3 Medium"/>
          <w:color w:val="000000"/>
          <w:sz w:val="24"/>
          <w:szCs w:val="24"/>
          <w:lang w:val="sv-SE"/>
        </w:rPr>
        <w:t>Eftersom Bårslövsdagen hade firats stort en månad tidigare firades FN-dagen på Bårslövs Fritidsgård detta år på ett litet annorlunda sätt. Skolan hade studiedag. Fritidsgårdens och församlingens personal höll gården öppen kl.10-13. Barnen kunde delta i olika aktiviteter med anknytning till FN och fred. Det bjöds på lunch, som bestod av toast, varm choklad och dammsugare. En del barn kom med någon vuxen. Dagen var välbesökt och uppskattad. Samarbetet med Fritidsgården upplever vi berikande för vår församling.</w:t>
      </w:r>
      <w:r w:rsidRPr="00C73443">
        <w:rPr>
          <w:rStyle w:val="eop"/>
          <w:rFonts w:ascii="Calibri" w:hAnsi="Calibri" w:cs="Calibri"/>
          <w:color w:val="000000"/>
          <w:sz w:val="24"/>
          <w:szCs w:val="24"/>
          <w:lang w:val="sv-SE"/>
        </w:rPr>
        <w:t> </w:t>
      </w:r>
    </w:p>
    <w:p w14:paraId="55D15669" w14:textId="498467E2" w:rsidR="00EC0F31" w:rsidRPr="00C73443" w:rsidRDefault="00FB3CF5" w:rsidP="00EC0F31">
      <w:pPr>
        <w:pStyle w:val="Rubrik2"/>
        <w:rPr>
          <w:rFonts w:ascii="Foundry Sterling OT3 Medium" w:hAnsi="Foundry Sterling OT3 Medium"/>
          <w:sz w:val="28"/>
          <w:szCs w:val="22"/>
          <w:lang w:val="sv-SE"/>
        </w:rPr>
      </w:pPr>
      <w:r w:rsidRPr="00C73443">
        <w:rPr>
          <w:rFonts w:ascii="Foundry Sterling OT3 Medium" w:hAnsi="Foundry Sterling OT3 Medium"/>
          <w:color w:val="577188"/>
          <w:sz w:val="28"/>
          <w:szCs w:val="22"/>
          <w:lang w:val="sv-SE"/>
        </w:rPr>
        <w:t>sommarlovsaktivitet</w:t>
      </w:r>
    </w:p>
    <w:p w14:paraId="7C8CAB61" w14:textId="77777777" w:rsidR="00FB3CF5" w:rsidRPr="00C73443" w:rsidRDefault="00FB3CF5" w:rsidP="00FB3CF5">
      <w:pPr>
        <w:pStyle w:val="paragraph"/>
        <w:shd w:val="clear" w:color="auto" w:fill="FFFFFF"/>
        <w:spacing w:before="0" w:beforeAutospacing="0" w:after="0" w:afterAutospacing="0"/>
        <w:textAlignment w:val="baseline"/>
        <w:rPr>
          <w:rFonts w:ascii="Foundry Sterling OT3 Medium" w:hAnsi="Foundry Sterling OT3 Medium" w:cs="Segoe UI"/>
          <w:sz w:val="20"/>
          <w:szCs w:val="20"/>
        </w:rPr>
      </w:pPr>
      <w:r w:rsidRPr="00C73443">
        <w:rPr>
          <w:rStyle w:val="normaltextrun"/>
          <w:rFonts w:ascii="Foundry Sterling OT3 Medium" w:hAnsi="Foundry Sterling OT3 Medium" w:cs="Segoe UI"/>
        </w:rPr>
        <w:t xml:space="preserve">En sommarlovsdag genomförde </w:t>
      </w:r>
      <w:proofErr w:type="spellStart"/>
      <w:r w:rsidRPr="00C73443">
        <w:rPr>
          <w:rStyle w:val="normaltextrun"/>
          <w:rFonts w:ascii="Foundry Sterling OT3 Medium" w:hAnsi="Foundry Sterling OT3 Medium" w:cs="Segoe UI"/>
        </w:rPr>
        <w:t>Diakoniverksamheten</w:t>
      </w:r>
      <w:proofErr w:type="spellEnd"/>
      <w:r w:rsidRPr="00C73443">
        <w:rPr>
          <w:rStyle w:val="normaltextrun"/>
          <w:rFonts w:ascii="Foundry Sterling OT3 Medium" w:hAnsi="Foundry Sterling OT3 Medium" w:cs="Segoe UI"/>
        </w:rPr>
        <w:t xml:space="preserve"> tillsammans med Barn och familj en resa till Liseberg. Två bussar med glada barn, föräldrar och volontärer från Läxläsning, barnkörer och kompisgrupper firade tillsammans en heldag på Liseberg.</w:t>
      </w:r>
      <w:r w:rsidRPr="00C73443">
        <w:rPr>
          <w:rStyle w:val="eop"/>
          <w:rFonts w:ascii="Calibri" w:hAnsi="Calibri" w:cs="Calibri"/>
        </w:rPr>
        <w:t> </w:t>
      </w:r>
    </w:p>
    <w:p w14:paraId="3B97A3A5" w14:textId="77777777" w:rsidR="00FB3CF5" w:rsidRPr="00C73443" w:rsidRDefault="00FB3CF5" w:rsidP="00FB3CF5">
      <w:pPr>
        <w:pStyle w:val="paragraph"/>
        <w:shd w:val="clear" w:color="auto" w:fill="FFFFFF"/>
        <w:spacing w:before="0" w:beforeAutospacing="0" w:after="0" w:afterAutospacing="0"/>
        <w:textAlignment w:val="baseline"/>
        <w:rPr>
          <w:rFonts w:ascii="Foundry Sterling OT3 Medium" w:hAnsi="Foundry Sterling OT3 Medium" w:cs="Segoe UI"/>
          <w:sz w:val="20"/>
          <w:szCs w:val="20"/>
        </w:rPr>
      </w:pPr>
      <w:r w:rsidRPr="00C73443">
        <w:rPr>
          <w:rStyle w:val="normaltextrun"/>
          <w:rFonts w:ascii="Foundry Sterling OT3 Medium" w:hAnsi="Foundry Sterling OT3 Medium" w:cs="Segoe UI"/>
        </w:rPr>
        <w:t>Volontärer är en god resurs på resan för familjer med särskilda behov och för familjer med barn i olika åldrar. De gör det möjligt för barnen att åka de attraktioner som passar deras åldrar bäst. I år var också två pedagoger från Bårslövs skola med som volontärer.</w:t>
      </w:r>
      <w:r w:rsidRPr="00C73443">
        <w:rPr>
          <w:rStyle w:val="eop"/>
          <w:rFonts w:ascii="Calibri" w:hAnsi="Calibri" w:cs="Calibri"/>
        </w:rPr>
        <w:t> </w:t>
      </w:r>
    </w:p>
    <w:p w14:paraId="436DD113" w14:textId="77777777" w:rsidR="00FB3CF5" w:rsidRPr="00C73443" w:rsidRDefault="00FB3CF5" w:rsidP="00FB3CF5">
      <w:pPr>
        <w:pStyle w:val="paragraph"/>
        <w:shd w:val="clear" w:color="auto" w:fill="FFFFFF"/>
        <w:spacing w:before="0" w:beforeAutospacing="0" w:after="0" w:afterAutospacing="0"/>
        <w:textAlignment w:val="baseline"/>
        <w:rPr>
          <w:rFonts w:ascii="Foundry Sterling OT3 Medium" w:hAnsi="Foundry Sterling OT3 Medium" w:cs="Segoe UI"/>
          <w:sz w:val="20"/>
          <w:szCs w:val="20"/>
        </w:rPr>
      </w:pPr>
      <w:r w:rsidRPr="00C73443">
        <w:rPr>
          <w:rStyle w:val="normaltextrun"/>
          <w:rFonts w:ascii="Foundry Sterling OT3 Medium" w:hAnsi="Foundry Sterling OT3 Medium" w:cs="Segoe UI"/>
        </w:rPr>
        <w:t>Vår intention är att lägga resan mitt i sommaren för att om möjligt fler barn, som inte får åka på semester ska kunna komma med. Efter en del trixande med våra sommarsemestrar lyckas vi ganska bra.</w:t>
      </w:r>
      <w:r w:rsidRPr="00C73443">
        <w:rPr>
          <w:rStyle w:val="eop"/>
          <w:rFonts w:ascii="Calibri" w:hAnsi="Calibri" w:cs="Calibri"/>
        </w:rPr>
        <w:t> </w:t>
      </w:r>
    </w:p>
    <w:p w14:paraId="7FCBD47D" w14:textId="67384902" w:rsidR="00EC0F31" w:rsidRPr="00C73443" w:rsidRDefault="005B4FEC" w:rsidP="00EC0F31">
      <w:pPr>
        <w:pStyle w:val="Rubrik2"/>
        <w:rPr>
          <w:rFonts w:ascii="Foundry Sterling OT3 Medium" w:hAnsi="Foundry Sterling OT3 Medium"/>
          <w:sz w:val="28"/>
          <w:szCs w:val="22"/>
          <w:lang w:val="sv-SE"/>
        </w:rPr>
      </w:pPr>
      <w:r w:rsidRPr="00C73443">
        <w:rPr>
          <w:rFonts w:ascii="Foundry Sterling OT3 Medium" w:hAnsi="Foundry Sterling OT3 Medium"/>
          <w:color w:val="577188"/>
          <w:sz w:val="28"/>
          <w:szCs w:val="22"/>
          <w:lang w:val="sv-SE"/>
        </w:rPr>
        <w:t>samtal, uppsökande arbete och hembesök</w:t>
      </w:r>
    </w:p>
    <w:p w14:paraId="49A3B605" w14:textId="47466121" w:rsidR="00EC0F31" w:rsidRPr="00C73443" w:rsidRDefault="005B4FEC" w:rsidP="00EC0F31">
      <w:pPr>
        <w:rPr>
          <w:rFonts w:ascii="Foundry Sterling OT3 Medium" w:hAnsi="Foundry Sterling OT3 Medium"/>
          <w:sz w:val="22"/>
          <w:szCs w:val="22"/>
          <w:lang w:val="sv-SE"/>
        </w:rPr>
      </w:pPr>
      <w:r w:rsidRPr="00C73443">
        <w:rPr>
          <w:rStyle w:val="normaltextrun"/>
          <w:rFonts w:ascii="Foundry Sterling OT3 Medium" w:hAnsi="Foundry Sterling OT3 Medium"/>
          <w:color w:val="000000"/>
          <w:sz w:val="24"/>
          <w:szCs w:val="24"/>
          <w:lang w:val="sv-SE"/>
        </w:rPr>
        <w:t>Samtal har förts vid hembesök, i samtalsrum och genom telefon.</w:t>
      </w:r>
      <w:r w:rsidRPr="00C73443">
        <w:rPr>
          <w:rStyle w:val="eop"/>
          <w:rFonts w:ascii="Calibri" w:hAnsi="Calibri" w:cs="Calibri"/>
          <w:color w:val="000000"/>
          <w:sz w:val="24"/>
          <w:szCs w:val="24"/>
          <w:lang w:val="sv-SE"/>
        </w:rPr>
        <w:t> </w:t>
      </w:r>
    </w:p>
    <w:p w14:paraId="12E68DA3" w14:textId="2DAF85B7" w:rsidR="00EC0F31" w:rsidRPr="00C73443" w:rsidRDefault="00EC0F31" w:rsidP="00EC0F31">
      <w:pPr>
        <w:pStyle w:val="Rubrik2"/>
        <w:rPr>
          <w:rFonts w:ascii="Foundry Sterling OT3 Medium" w:hAnsi="Foundry Sterling OT3 Medium"/>
          <w:sz w:val="28"/>
          <w:szCs w:val="22"/>
          <w:lang w:val="sv-SE"/>
        </w:rPr>
      </w:pPr>
      <w:r w:rsidRPr="00C73443">
        <w:rPr>
          <w:rFonts w:ascii="Foundry Sterling OT3 Medium" w:hAnsi="Foundry Sterling OT3 Medium"/>
          <w:color w:val="577188"/>
          <w:sz w:val="28"/>
          <w:szCs w:val="22"/>
          <w:lang w:val="sv-SE"/>
        </w:rPr>
        <w:t>b</w:t>
      </w:r>
      <w:r w:rsidR="00BD766C" w:rsidRPr="00C73443">
        <w:rPr>
          <w:rFonts w:ascii="Foundry Sterling OT3 Medium" w:hAnsi="Foundry Sterling OT3 Medium"/>
          <w:color w:val="577188"/>
          <w:sz w:val="28"/>
          <w:szCs w:val="22"/>
          <w:lang w:val="sv-SE"/>
        </w:rPr>
        <w:t>arnens klädförråd i bårslöv</w:t>
      </w:r>
    </w:p>
    <w:p w14:paraId="31D45B31" w14:textId="3BDD566E" w:rsidR="00EC0F31" w:rsidRDefault="00BD766C" w:rsidP="002A0C5B">
      <w:pPr>
        <w:spacing w:line="240" w:lineRule="auto"/>
        <w:rPr>
          <w:rStyle w:val="eop"/>
          <w:rFonts w:ascii="Calibri" w:hAnsi="Calibri" w:cs="Calibri"/>
          <w:color w:val="000000"/>
          <w:sz w:val="24"/>
          <w:szCs w:val="24"/>
          <w:lang w:val="sv-SE"/>
        </w:rPr>
      </w:pPr>
      <w:r w:rsidRPr="00C73443">
        <w:rPr>
          <w:rStyle w:val="normaltextrun"/>
          <w:rFonts w:ascii="Foundry Sterling OT3 Medium" w:hAnsi="Foundry Sterling OT3 Medium"/>
          <w:color w:val="000000"/>
          <w:sz w:val="24"/>
          <w:szCs w:val="24"/>
          <w:lang w:val="sv-SE"/>
        </w:rPr>
        <w:t>Barnens Klädförråd avvecklades under sommaren. Pandemin gjorde att färre besökte Klädförrådet för att hämta kläder men man fortsatte att lämna i samma omfattning. Denna trend höll i sig även efter pandemin. Efter upprepade försök att göra Klädförrådet mer känt utan resultat avvecklades förrådet. I fortsättningen samarbetar vi med Välgörenhetsorganisationen Prosit när behov uppkommer. Vi kommer även lägga ut efterfrågningar på församlingens Facebook</w:t>
      </w:r>
      <w:r w:rsidR="00505C37">
        <w:rPr>
          <w:rStyle w:val="normaltextrun"/>
          <w:rFonts w:ascii="Foundry Sterling OT3 Medium" w:hAnsi="Foundry Sterling OT3 Medium"/>
          <w:color w:val="000000"/>
          <w:sz w:val="24"/>
          <w:szCs w:val="24"/>
          <w:lang w:val="sv-SE"/>
        </w:rPr>
        <w:t>-</w:t>
      </w:r>
      <w:r w:rsidRPr="00C73443">
        <w:rPr>
          <w:rStyle w:val="normaltextrun"/>
          <w:rFonts w:ascii="Foundry Sterling OT3 Medium" w:hAnsi="Foundry Sterling OT3 Medium"/>
          <w:color w:val="000000"/>
          <w:sz w:val="24"/>
          <w:szCs w:val="24"/>
          <w:lang w:val="sv-SE"/>
        </w:rPr>
        <w:t>sida.</w:t>
      </w:r>
      <w:r w:rsidRPr="00C73443">
        <w:rPr>
          <w:rStyle w:val="eop"/>
          <w:rFonts w:ascii="Calibri" w:hAnsi="Calibri" w:cs="Calibri"/>
          <w:color w:val="000000"/>
          <w:sz w:val="24"/>
          <w:szCs w:val="24"/>
          <w:lang w:val="sv-SE"/>
        </w:rPr>
        <w:t> </w:t>
      </w:r>
    </w:p>
    <w:p w14:paraId="480B08B9" w14:textId="77777777" w:rsidR="0071180D" w:rsidRPr="00C73443" w:rsidRDefault="0071180D" w:rsidP="002A0C5B">
      <w:pPr>
        <w:spacing w:line="240" w:lineRule="auto"/>
        <w:rPr>
          <w:rFonts w:ascii="Foundry Sterling OT3 Medium" w:hAnsi="Foundry Sterling OT3 Medium"/>
          <w:sz w:val="22"/>
          <w:szCs w:val="22"/>
          <w:lang w:val="sv-SE"/>
        </w:rPr>
      </w:pPr>
    </w:p>
    <w:p w14:paraId="00B55508" w14:textId="5038D33C" w:rsidR="00FA48F9" w:rsidRPr="00C73443" w:rsidRDefault="00FA48F9" w:rsidP="002905B0">
      <w:pPr>
        <w:pStyle w:val="Tabellrubrik"/>
        <w:rPr>
          <w:rFonts w:ascii="Foundry Sterling OT3 Medium" w:hAnsi="Foundry Sterling OT3 Medium"/>
          <w:b/>
          <w:bCs/>
          <w:sz w:val="32"/>
          <w:szCs w:val="24"/>
          <w:lang w:val="sv-SE"/>
        </w:rPr>
      </w:pPr>
      <w:bookmarkStart w:id="8" w:name="_Toc163122343"/>
      <w:r w:rsidRPr="00C73443">
        <w:rPr>
          <w:rFonts w:ascii="Foundry Sterling OT3 Medium" w:hAnsi="Foundry Sterling OT3 Medium"/>
          <w:b/>
          <w:bCs/>
          <w:sz w:val="32"/>
          <w:szCs w:val="24"/>
          <w:lang w:val="sv-SE"/>
        </w:rPr>
        <w:t>Diakonal verksamhet för vuxna</w:t>
      </w:r>
      <w:bookmarkEnd w:id="8"/>
    </w:p>
    <w:p w14:paraId="478BB733" w14:textId="5D9AD74A" w:rsidR="00FA48F9" w:rsidRPr="00C73443" w:rsidRDefault="00FD38BC" w:rsidP="00FA48F9">
      <w:pPr>
        <w:pStyle w:val="Rubrik2"/>
        <w:rPr>
          <w:rFonts w:ascii="Foundry Sterling OT3 Medium" w:hAnsi="Foundry Sterling OT3 Medium"/>
          <w:sz w:val="28"/>
          <w:szCs w:val="22"/>
          <w:lang w:val="sv-SE"/>
        </w:rPr>
      </w:pPr>
      <w:r w:rsidRPr="00C73443">
        <w:rPr>
          <w:rFonts w:ascii="Foundry Sterling OT3 Medium" w:hAnsi="Foundry Sterling OT3 Medium"/>
          <w:color w:val="577188"/>
          <w:sz w:val="28"/>
          <w:szCs w:val="22"/>
          <w:lang w:val="sv-SE"/>
        </w:rPr>
        <w:t>café påtår</w:t>
      </w:r>
    </w:p>
    <w:p w14:paraId="0515CD65" w14:textId="154C3A75" w:rsidR="00C92BE9" w:rsidRPr="00C73443" w:rsidRDefault="00C92BE9" w:rsidP="00C92BE9">
      <w:pPr>
        <w:pStyle w:val="paragraph"/>
        <w:spacing w:before="0" w:beforeAutospacing="0" w:after="0" w:afterAutospacing="0"/>
        <w:textAlignment w:val="baseline"/>
        <w:rPr>
          <w:rFonts w:ascii="Foundry Sterling OT3 Medium" w:hAnsi="Foundry Sterling OT3 Medium" w:cs="Segoe UI"/>
          <w:sz w:val="20"/>
          <w:szCs w:val="20"/>
        </w:rPr>
      </w:pPr>
      <w:r w:rsidRPr="00C73443">
        <w:rPr>
          <w:rStyle w:val="normaltextrun"/>
          <w:rFonts w:ascii="Foundry Sterling OT3 Medium" w:hAnsi="Foundry Sterling OT3 Medium" w:cs="Segoe UI"/>
        </w:rPr>
        <w:t>Café Påtår träffa</w:t>
      </w:r>
      <w:r w:rsidR="00295E28">
        <w:rPr>
          <w:rStyle w:val="normaltextrun"/>
          <w:rFonts w:ascii="Foundry Sterling OT3 Medium" w:hAnsi="Foundry Sterling OT3 Medium" w:cs="Segoe UI"/>
        </w:rPr>
        <w:t>des</w:t>
      </w:r>
      <w:r w:rsidRPr="00C73443">
        <w:rPr>
          <w:rStyle w:val="normaltextrun"/>
          <w:rFonts w:ascii="Foundry Sterling OT3 Medium" w:hAnsi="Foundry Sterling OT3 Medium" w:cs="Segoe UI"/>
        </w:rPr>
        <w:t xml:space="preserve"> som vanligt, varje tisdag eftermiddag i Bårslöv och varannan fredag förmiddag i Rydebäck. Vid fint väder med lagom värme, försökt</w:t>
      </w:r>
      <w:r w:rsidR="00295E28">
        <w:rPr>
          <w:rStyle w:val="normaltextrun"/>
          <w:rFonts w:ascii="Foundry Sterling OT3 Medium" w:hAnsi="Foundry Sterling OT3 Medium" w:cs="Segoe UI"/>
        </w:rPr>
        <w:t>e vi</w:t>
      </w:r>
      <w:r w:rsidRPr="00C73443">
        <w:rPr>
          <w:rStyle w:val="normaltextrun"/>
          <w:rFonts w:ascii="Foundry Sterling OT3 Medium" w:hAnsi="Foundry Sterling OT3 Medium" w:cs="Segoe UI"/>
        </w:rPr>
        <w:t xml:space="preserve"> sitta ute i solen eller skuggan och </w:t>
      </w:r>
      <w:r w:rsidR="00C818EB">
        <w:rPr>
          <w:rStyle w:val="normaltextrun"/>
          <w:rFonts w:ascii="Foundry Sterling OT3 Medium" w:hAnsi="Foundry Sterling OT3 Medium" w:cs="Segoe UI"/>
        </w:rPr>
        <w:t>njuta</w:t>
      </w:r>
      <w:r w:rsidRPr="00C73443">
        <w:rPr>
          <w:rStyle w:val="normaltextrun"/>
          <w:rFonts w:ascii="Foundry Sterling OT3 Medium" w:hAnsi="Foundry Sterling OT3 Medium" w:cs="Segoe UI"/>
        </w:rPr>
        <w:t xml:space="preserve"> av fika, sällskap och friska luften. Det </w:t>
      </w:r>
      <w:r w:rsidR="00C818EB">
        <w:rPr>
          <w:rStyle w:val="normaltextrun"/>
          <w:rFonts w:ascii="Foundry Sterling OT3 Medium" w:hAnsi="Foundry Sterling OT3 Medium" w:cs="Segoe UI"/>
        </w:rPr>
        <w:t>var</w:t>
      </w:r>
      <w:r w:rsidRPr="00C73443">
        <w:rPr>
          <w:rStyle w:val="normaltextrun"/>
          <w:rFonts w:ascii="Foundry Sterling OT3 Medium" w:hAnsi="Foundry Sterling OT3 Medium" w:cs="Segoe UI"/>
        </w:rPr>
        <w:t xml:space="preserve"> uppskattat bland besökarna.</w:t>
      </w:r>
      <w:r w:rsidRPr="00C73443">
        <w:rPr>
          <w:rStyle w:val="normaltextrun"/>
          <w:rFonts w:ascii="Calibri" w:hAnsi="Calibri" w:cs="Calibri"/>
        </w:rPr>
        <w:t> </w:t>
      </w:r>
      <w:r w:rsidRPr="00C73443">
        <w:rPr>
          <w:rStyle w:val="eop"/>
          <w:rFonts w:ascii="Calibri" w:hAnsi="Calibri" w:cs="Calibri"/>
        </w:rPr>
        <w:t> </w:t>
      </w:r>
    </w:p>
    <w:p w14:paraId="3075449B" w14:textId="610D9659" w:rsidR="00C92BE9" w:rsidRPr="00C73443" w:rsidRDefault="00C92BE9" w:rsidP="00C92BE9">
      <w:pPr>
        <w:pStyle w:val="paragraph"/>
        <w:spacing w:before="0" w:beforeAutospacing="0" w:after="0" w:afterAutospacing="0"/>
        <w:textAlignment w:val="baseline"/>
        <w:rPr>
          <w:rFonts w:ascii="Foundry Sterling OT3 Medium" w:hAnsi="Foundry Sterling OT3 Medium" w:cs="Segoe UI"/>
          <w:sz w:val="20"/>
          <w:szCs w:val="20"/>
        </w:rPr>
      </w:pPr>
      <w:r w:rsidRPr="00C73443">
        <w:rPr>
          <w:rStyle w:val="normaltextrun"/>
          <w:rFonts w:ascii="Foundry Sterling OT3 Medium" w:hAnsi="Foundry Sterling OT3 Medium" w:cs="Segoe UI"/>
        </w:rPr>
        <w:t xml:space="preserve">Café Påtår i Sommarkväll som </w:t>
      </w:r>
      <w:r w:rsidR="00C818EB">
        <w:rPr>
          <w:rStyle w:val="normaltextrun"/>
          <w:rFonts w:ascii="Foundry Sterling OT3 Medium" w:hAnsi="Foundry Sterling OT3 Medium" w:cs="Segoe UI"/>
        </w:rPr>
        <w:t>var</w:t>
      </w:r>
      <w:r w:rsidRPr="00C73443">
        <w:rPr>
          <w:rStyle w:val="normaltextrun"/>
          <w:rFonts w:ascii="Foundry Sterling OT3 Medium" w:hAnsi="Foundry Sterling OT3 Medium" w:cs="Segoe UI"/>
        </w:rPr>
        <w:t xml:space="preserve"> öppet innan Musik i sommarkväll genomfördes utomhus på framsidan av församlingsgården i Kvistofta. Grillad korv och kaffe med kaka serverades. I år bestod arbetsstyrkan av en församlingshemsvärd och en timanställd eller diakonipersonal. Stolar sattes upp på gräset och asfalten i mindre grupper för att erbjuda sittplats för de som behövde sitta. Vid regn kunde besökarna sitta i hallen i Kvistofta församlingsgård.</w:t>
      </w:r>
      <w:r w:rsidRPr="00C73443">
        <w:rPr>
          <w:rStyle w:val="eop"/>
          <w:rFonts w:ascii="Calibri" w:hAnsi="Calibri" w:cs="Calibri"/>
        </w:rPr>
        <w:t> </w:t>
      </w:r>
    </w:p>
    <w:p w14:paraId="557C25E6" w14:textId="40B58D33" w:rsidR="00FA48F9" w:rsidRPr="00C73443" w:rsidRDefault="00B03714" w:rsidP="00FA48F9">
      <w:pPr>
        <w:pStyle w:val="Rubrik2"/>
        <w:rPr>
          <w:rFonts w:ascii="Foundry Sterling OT3 Medium" w:hAnsi="Foundry Sterling OT3 Medium"/>
          <w:sz w:val="28"/>
          <w:szCs w:val="22"/>
          <w:lang w:val="sv-SE"/>
        </w:rPr>
      </w:pPr>
      <w:r w:rsidRPr="00C73443">
        <w:rPr>
          <w:rFonts w:ascii="Foundry Sterling OT3 Medium" w:hAnsi="Foundry Sterling OT3 Medium"/>
          <w:color w:val="577188"/>
          <w:sz w:val="28"/>
          <w:szCs w:val="22"/>
          <w:lang w:val="sv-SE"/>
        </w:rPr>
        <w:t>borgvalla vårdboende (vallåkra)</w:t>
      </w:r>
    </w:p>
    <w:p w14:paraId="35F16DEF" w14:textId="77777777" w:rsidR="00B03714" w:rsidRPr="00C73443" w:rsidRDefault="00B03714" w:rsidP="00B03714">
      <w:pPr>
        <w:pStyle w:val="paragraph"/>
        <w:spacing w:before="0" w:beforeAutospacing="0" w:after="0" w:afterAutospacing="0"/>
        <w:textAlignment w:val="baseline"/>
        <w:rPr>
          <w:rFonts w:ascii="Foundry Sterling OT3 Medium" w:hAnsi="Foundry Sterling OT3 Medium" w:cs="Segoe UI"/>
          <w:sz w:val="20"/>
          <w:szCs w:val="20"/>
        </w:rPr>
      </w:pPr>
      <w:proofErr w:type="spellStart"/>
      <w:r w:rsidRPr="00C73443">
        <w:rPr>
          <w:rStyle w:val="normaltextrun"/>
          <w:rFonts w:ascii="Foundry Sterling OT3 Medium" w:hAnsi="Foundry Sterling OT3 Medium" w:cs="Segoe UI"/>
        </w:rPr>
        <w:t>Borgvalla</w:t>
      </w:r>
      <w:proofErr w:type="spellEnd"/>
      <w:r w:rsidRPr="00C73443">
        <w:rPr>
          <w:rStyle w:val="normaltextrun"/>
          <w:rFonts w:ascii="Foundry Sterling OT3 Medium" w:hAnsi="Foundry Sterling OT3 Medium" w:cs="Segoe UI"/>
        </w:rPr>
        <w:t xml:space="preserve"> är ett vårdboende som ligger i Vallåkra. </w:t>
      </w:r>
      <w:proofErr w:type="spellStart"/>
      <w:r w:rsidRPr="00C73443">
        <w:rPr>
          <w:rStyle w:val="normaltextrun"/>
          <w:rFonts w:ascii="Foundry Sterling OT3 Medium" w:hAnsi="Foundry Sterling OT3 Medium" w:cs="Segoe UI"/>
        </w:rPr>
        <w:t>Borgvalla</w:t>
      </w:r>
      <w:proofErr w:type="spellEnd"/>
      <w:r w:rsidRPr="00C73443">
        <w:rPr>
          <w:rStyle w:val="normaltextrun"/>
          <w:rFonts w:ascii="Foundry Sterling OT3 Medium" w:hAnsi="Foundry Sterling OT3 Medium" w:cs="Segoe UI"/>
        </w:rPr>
        <w:t xml:space="preserve"> har 47 bostäder fördelade på fyra avdelningar och två våningsplan. Numera har de två avdelningar som är särskilt riktade till personer med demens.</w:t>
      </w:r>
      <w:r w:rsidRPr="00C73443">
        <w:rPr>
          <w:rStyle w:val="eop"/>
          <w:rFonts w:ascii="Calibri" w:hAnsi="Calibri" w:cs="Calibri"/>
        </w:rPr>
        <w:t> </w:t>
      </w:r>
    </w:p>
    <w:p w14:paraId="0A133EB9" w14:textId="77777777" w:rsidR="00B03714" w:rsidRPr="00C73443" w:rsidRDefault="00B03714" w:rsidP="00B03714">
      <w:pPr>
        <w:pStyle w:val="paragraph"/>
        <w:spacing w:before="0" w:beforeAutospacing="0" w:after="0" w:afterAutospacing="0"/>
        <w:textAlignment w:val="baseline"/>
        <w:rPr>
          <w:rFonts w:ascii="Foundry Sterling OT3 Medium" w:hAnsi="Foundry Sterling OT3 Medium" w:cs="Segoe UI"/>
          <w:sz w:val="20"/>
          <w:szCs w:val="20"/>
        </w:rPr>
      </w:pPr>
      <w:r w:rsidRPr="00C73443">
        <w:rPr>
          <w:rStyle w:val="normaltextrun"/>
          <w:rFonts w:ascii="Foundry Sterling OT3 Medium" w:hAnsi="Foundry Sterling OT3 Medium" w:cs="Segoe UI"/>
        </w:rPr>
        <w:t>Vi håller till i källaren i den samlingslokal de har där.</w:t>
      </w:r>
      <w:r w:rsidRPr="00C73443">
        <w:rPr>
          <w:rStyle w:val="normaltextrun"/>
          <w:rFonts w:ascii="Calibri" w:hAnsi="Calibri" w:cs="Calibri"/>
        </w:rPr>
        <w:t> </w:t>
      </w:r>
      <w:r w:rsidRPr="00C73443">
        <w:rPr>
          <w:rStyle w:val="normaltextrun"/>
          <w:rFonts w:ascii="Foundry Sterling OT3 Medium" w:hAnsi="Foundry Sterling OT3 Medium" w:cs="Segoe UI"/>
        </w:rPr>
        <w:t xml:space="preserve"> Vi har kunnat genomf</w:t>
      </w:r>
      <w:r w:rsidRPr="00C73443">
        <w:rPr>
          <w:rStyle w:val="normaltextrun"/>
          <w:rFonts w:ascii="Foundry Sterling OT3 Medium" w:hAnsi="Foundry Sterling OT3 Medium" w:cs="Foundry Sterling OT3 Book"/>
        </w:rPr>
        <w:t>ö</w:t>
      </w:r>
      <w:r w:rsidRPr="00C73443">
        <w:rPr>
          <w:rStyle w:val="normaltextrun"/>
          <w:rFonts w:ascii="Foundry Sterling OT3 Medium" w:hAnsi="Foundry Sterling OT3 Medium" w:cs="Segoe UI"/>
        </w:rPr>
        <w:t>ra tre bes</w:t>
      </w:r>
      <w:r w:rsidRPr="00C73443">
        <w:rPr>
          <w:rStyle w:val="normaltextrun"/>
          <w:rFonts w:ascii="Foundry Sterling OT3 Medium" w:hAnsi="Foundry Sterling OT3 Medium" w:cs="Foundry Sterling OT3 Book"/>
        </w:rPr>
        <w:t>ö</w:t>
      </w:r>
      <w:r w:rsidRPr="00C73443">
        <w:rPr>
          <w:rStyle w:val="normaltextrun"/>
          <w:rFonts w:ascii="Foundry Sterling OT3 Medium" w:hAnsi="Foundry Sterling OT3 Medium" w:cs="Segoe UI"/>
        </w:rPr>
        <w:t>k i m</w:t>
      </w:r>
      <w:r w:rsidRPr="00C73443">
        <w:rPr>
          <w:rStyle w:val="normaltextrun"/>
          <w:rFonts w:ascii="Foundry Sterling OT3 Medium" w:hAnsi="Foundry Sterling OT3 Medium" w:cs="Foundry Sterling OT3 Book"/>
        </w:rPr>
        <w:t>å</w:t>
      </w:r>
      <w:r w:rsidRPr="00C73443">
        <w:rPr>
          <w:rStyle w:val="normaltextrun"/>
          <w:rFonts w:ascii="Foundry Sterling OT3 Medium" w:hAnsi="Foundry Sterling OT3 Medium" w:cs="Segoe UI"/>
        </w:rPr>
        <w:t>naden, tv</w:t>
      </w:r>
      <w:r w:rsidRPr="00C73443">
        <w:rPr>
          <w:rStyle w:val="normaltextrun"/>
          <w:rFonts w:ascii="Foundry Sterling OT3 Medium" w:hAnsi="Foundry Sterling OT3 Medium" w:cs="Foundry Sterling OT3 Book"/>
        </w:rPr>
        <w:t>å</w:t>
      </w:r>
      <w:r w:rsidRPr="00C73443">
        <w:rPr>
          <w:rStyle w:val="normaltextrun"/>
          <w:rFonts w:ascii="Foundry Sterling OT3 Medium" w:hAnsi="Foundry Sterling OT3 Medium" w:cs="Segoe UI"/>
        </w:rPr>
        <w:t xml:space="preserve"> trivsel-m</w:t>
      </w:r>
      <w:r w:rsidRPr="00C73443">
        <w:rPr>
          <w:rStyle w:val="normaltextrun"/>
          <w:rFonts w:ascii="Foundry Sterling OT3 Medium" w:hAnsi="Foundry Sterling OT3 Medium" w:cs="Foundry Sterling OT3 Book"/>
        </w:rPr>
        <w:t>å</w:t>
      </w:r>
      <w:r w:rsidRPr="00C73443">
        <w:rPr>
          <w:rStyle w:val="normaltextrun"/>
          <w:rFonts w:ascii="Foundry Sterling OT3 Medium" w:hAnsi="Foundry Sterling OT3 Medium" w:cs="Segoe UI"/>
        </w:rPr>
        <w:t>ndagar och en gudstj</w:t>
      </w:r>
      <w:r w:rsidRPr="00C73443">
        <w:rPr>
          <w:rStyle w:val="normaltextrun"/>
          <w:rFonts w:ascii="Foundry Sterling OT3 Medium" w:hAnsi="Foundry Sterling OT3 Medium" w:cs="Foundry Sterling OT3 Book"/>
        </w:rPr>
        <w:t>ä</w:t>
      </w:r>
      <w:r w:rsidRPr="00C73443">
        <w:rPr>
          <w:rStyle w:val="normaltextrun"/>
          <w:rFonts w:ascii="Foundry Sterling OT3 Medium" w:hAnsi="Foundry Sterling OT3 Medium" w:cs="Segoe UI"/>
        </w:rPr>
        <w:t>nst per m</w:t>
      </w:r>
      <w:r w:rsidRPr="00C73443">
        <w:rPr>
          <w:rStyle w:val="normaltextrun"/>
          <w:rFonts w:ascii="Foundry Sterling OT3 Medium" w:hAnsi="Foundry Sterling OT3 Medium" w:cs="Foundry Sterling OT3 Book"/>
        </w:rPr>
        <w:t>å</w:t>
      </w:r>
      <w:r w:rsidRPr="00C73443">
        <w:rPr>
          <w:rStyle w:val="normaltextrun"/>
          <w:rFonts w:ascii="Foundry Sterling OT3 Medium" w:hAnsi="Foundry Sterling OT3 Medium" w:cs="Segoe UI"/>
        </w:rPr>
        <w:t>nad. Volont</w:t>
      </w:r>
      <w:r w:rsidRPr="00C73443">
        <w:rPr>
          <w:rStyle w:val="normaltextrun"/>
          <w:rFonts w:ascii="Foundry Sterling OT3 Medium" w:hAnsi="Foundry Sterling OT3 Medium" w:cs="Foundry Sterling OT3 Book"/>
        </w:rPr>
        <w:t>ä</w:t>
      </w:r>
      <w:r w:rsidRPr="00C73443">
        <w:rPr>
          <w:rStyle w:val="normaltextrun"/>
          <w:rFonts w:ascii="Foundry Sterling OT3 Medium" w:hAnsi="Foundry Sterling OT3 Medium" w:cs="Segoe UI"/>
        </w:rPr>
        <w:t xml:space="preserve">rer som medverkar </w:t>
      </w:r>
      <w:r w:rsidRPr="00C73443">
        <w:rPr>
          <w:rStyle w:val="normaltextrun"/>
          <w:rFonts w:ascii="Foundry Sterling OT3 Medium" w:hAnsi="Foundry Sterling OT3 Medium" w:cs="Foundry Sterling OT3 Book"/>
        </w:rPr>
        <w:t>ä</w:t>
      </w:r>
      <w:r w:rsidRPr="00C73443">
        <w:rPr>
          <w:rStyle w:val="normaltextrun"/>
          <w:rFonts w:ascii="Foundry Sterling OT3 Medium" w:hAnsi="Foundry Sterling OT3 Medium" w:cs="Segoe UI"/>
        </w:rPr>
        <w:t>r ett viktigt inslag f</w:t>
      </w:r>
      <w:r w:rsidRPr="00C73443">
        <w:rPr>
          <w:rStyle w:val="normaltextrun"/>
          <w:rFonts w:ascii="Foundry Sterling OT3 Medium" w:hAnsi="Foundry Sterling OT3 Medium" w:cs="Foundry Sterling OT3 Book"/>
        </w:rPr>
        <w:t>ö</w:t>
      </w:r>
      <w:r w:rsidRPr="00C73443">
        <w:rPr>
          <w:rStyle w:val="normaltextrun"/>
          <w:rFonts w:ascii="Foundry Sterling OT3 Medium" w:hAnsi="Foundry Sterling OT3 Medium" w:cs="Segoe UI"/>
        </w:rPr>
        <w:t>r hyresg</w:t>
      </w:r>
      <w:r w:rsidRPr="00C73443">
        <w:rPr>
          <w:rStyle w:val="normaltextrun"/>
          <w:rFonts w:ascii="Foundry Sterling OT3 Medium" w:hAnsi="Foundry Sterling OT3 Medium" w:cs="Foundry Sterling OT3 Book"/>
        </w:rPr>
        <w:t>ä</w:t>
      </w:r>
      <w:r w:rsidRPr="00C73443">
        <w:rPr>
          <w:rStyle w:val="normaltextrun"/>
          <w:rFonts w:ascii="Foundry Sterling OT3 Medium" w:hAnsi="Foundry Sterling OT3 Medium" w:cs="Segoe UI"/>
        </w:rPr>
        <w:t>sterna. Av naturliga sk</w:t>
      </w:r>
      <w:r w:rsidRPr="00C73443">
        <w:rPr>
          <w:rStyle w:val="normaltextrun"/>
          <w:rFonts w:ascii="Foundry Sterling OT3 Medium" w:hAnsi="Foundry Sterling OT3 Medium" w:cs="Foundry Sterling OT3 Book"/>
        </w:rPr>
        <w:t>ä</w:t>
      </w:r>
      <w:r w:rsidRPr="00C73443">
        <w:rPr>
          <w:rStyle w:val="normaltextrun"/>
          <w:rFonts w:ascii="Foundry Sterling OT3 Medium" w:hAnsi="Foundry Sterling OT3 Medium" w:cs="Segoe UI"/>
        </w:rPr>
        <w:t xml:space="preserve">l avslutar en del uppdraget. Det </w:t>
      </w:r>
      <w:r w:rsidRPr="00C73443">
        <w:rPr>
          <w:rStyle w:val="normaltextrun"/>
          <w:rFonts w:ascii="Foundry Sterling OT3 Medium" w:hAnsi="Foundry Sterling OT3 Medium" w:cs="Foundry Sterling OT3 Book"/>
        </w:rPr>
        <w:t>ä</w:t>
      </w:r>
      <w:r w:rsidRPr="00C73443">
        <w:rPr>
          <w:rStyle w:val="normaltextrun"/>
          <w:rFonts w:ascii="Foundry Sterling OT3 Medium" w:hAnsi="Foundry Sterling OT3 Medium" w:cs="Segoe UI"/>
        </w:rPr>
        <w:t>r sv</w:t>
      </w:r>
      <w:r w:rsidRPr="00C73443">
        <w:rPr>
          <w:rStyle w:val="normaltextrun"/>
          <w:rFonts w:ascii="Foundry Sterling OT3 Medium" w:hAnsi="Foundry Sterling OT3 Medium" w:cs="Foundry Sterling OT3 Book"/>
        </w:rPr>
        <w:t>å</w:t>
      </w:r>
      <w:r w:rsidRPr="00C73443">
        <w:rPr>
          <w:rStyle w:val="normaltextrun"/>
          <w:rFonts w:ascii="Foundry Sterling OT3 Medium" w:hAnsi="Foundry Sterling OT3 Medium" w:cs="Segoe UI"/>
        </w:rPr>
        <w:t>rt att rekrytera nya volont</w:t>
      </w:r>
      <w:r w:rsidRPr="00C73443">
        <w:rPr>
          <w:rStyle w:val="normaltextrun"/>
          <w:rFonts w:ascii="Foundry Sterling OT3 Medium" w:hAnsi="Foundry Sterling OT3 Medium" w:cs="Foundry Sterling OT3 Book"/>
        </w:rPr>
        <w:t>ä</w:t>
      </w:r>
      <w:r w:rsidRPr="00C73443">
        <w:rPr>
          <w:rStyle w:val="normaltextrun"/>
          <w:rFonts w:ascii="Foundry Sterling OT3 Medium" w:hAnsi="Foundry Sterling OT3 Medium" w:cs="Segoe UI"/>
        </w:rPr>
        <w:t>rer.</w:t>
      </w:r>
      <w:r w:rsidRPr="00C73443">
        <w:rPr>
          <w:rStyle w:val="normaltextrun"/>
          <w:rFonts w:ascii="Calibri" w:hAnsi="Calibri" w:cs="Calibri"/>
        </w:rPr>
        <w:t> </w:t>
      </w:r>
      <w:r w:rsidRPr="00C73443">
        <w:rPr>
          <w:rStyle w:val="eop"/>
          <w:rFonts w:ascii="Calibri" w:hAnsi="Calibri" w:cs="Calibri"/>
        </w:rPr>
        <w:t> </w:t>
      </w:r>
    </w:p>
    <w:p w14:paraId="1F59EAF8" w14:textId="77777777" w:rsidR="00B03714" w:rsidRPr="00C73443" w:rsidRDefault="00B03714" w:rsidP="00B03714">
      <w:pPr>
        <w:pStyle w:val="paragraph"/>
        <w:spacing w:before="0" w:beforeAutospacing="0" w:after="0" w:afterAutospacing="0"/>
        <w:textAlignment w:val="baseline"/>
        <w:rPr>
          <w:rFonts w:ascii="Foundry Sterling OT3 Medium" w:hAnsi="Foundry Sterling OT3 Medium" w:cs="Segoe UI"/>
          <w:sz w:val="20"/>
          <w:szCs w:val="20"/>
        </w:rPr>
      </w:pPr>
      <w:r w:rsidRPr="00C73443">
        <w:rPr>
          <w:rStyle w:val="normaltextrun"/>
          <w:rFonts w:ascii="Foundry Sterling OT3 Medium" w:hAnsi="Foundry Sterling OT3 Medium" w:cs="Segoe UI"/>
        </w:rPr>
        <w:t xml:space="preserve">Under hösten 2022 påbörjade diakoniassistent och diakon, Livssamtal med en grupp av 6 st. hyresgäster och i slutet av mars avslutades livsberättargruppen. Träffarna började med fika och sen samtal som berörde olika delar av levnadsåren, barndom, </w:t>
      </w:r>
      <w:proofErr w:type="spellStart"/>
      <w:r w:rsidRPr="00C73443">
        <w:rPr>
          <w:rStyle w:val="normaltextrun"/>
          <w:rFonts w:ascii="Foundry Sterling OT3 Medium" w:hAnsi="Foundry Sterling OT3 Medium" w:cs="Segoe UI"/>
        </w:rPr>
        <w:t>arbets</w:t>
      </w:r>
      <w:proofErr w:type="spellEnd"/>
      <w:r w:rsidRPr="00C73443">
        <w:rPr>
          <w:rStyle w:val="normaltextrun"/>
          <w:rFonts w:ascii="Foundry Sterling OT3 Medium" w:hAnsi="Foundry Sterling OT3 Medium" w:cs="Segoe UI"/>
        </w:rPr>
        <w:t>/familjeåren, pensionsålder mm. Var och en fick sin egen stund att reflektera, minnas och berätta. Ett välkommet inslag för deltagarna. Det har varit uppskattat av de som medverkat.</w:t>
      </w:r>
      <w:r w:rsidRPr="00C73443">
        <w:rPr>
          <w:rStyle w:val="eop"/>
          <w:rFonts w:ascii="Calibri" w:hAnsi="Calibri" w:cs="Calibri"/>
        </w:rPr>
        <w:t> </w:t>
      </w:r>
    </w:p>
    <w:p w14:paraId="577AC301" w14:textId="75519BAE" w:rsidR="00B03714" w:rsidRPr="00C73443" w:rsidRDefault="00034C5B" w:rsidP="00B03714">
      <w:pPr>
        <w:pStyle w:val="Rubrik2"/>
        <w:rPr>
          <w:rFonts w:ascii="Foundry Sterling OT3 Medium" w:hAnsi="Foundry Sterling OT3 Medium"/>
          <w:sz w:val="28"/>
          <w:szCs w:val="22"/>
          <w:lang w:val="sv-SE"/>
        </w:rPr>
      </w:pPr>
      <w:r w:rsidRPr="00C73443">
        <w:rPr>
          <w:rFonts w:ascii="Foundry Sterling OT3 Medium" w:hAnsi="Foundry Sterling OT3 Medium"/>
          <w:color w:val="577188"/>
          <w:sz w:val="28"/>
          <w:szCs w:val="22"/>
          <w:lang w:val="sv-SE"/>
        </w:rPr>
        <w:t>furillens vårdboende (rydebäck)</w:t>
      </w:r>
    </w:p>
    <w:p w14:paraId="69BBB1F9" w14:textId="5A45B76F" w:rsidR="00034C5B" w:rsidRDefault="00034C5B" w:rsidP="00034C5B">
      <w:pPr>
        <w:pStyle w:val="paragraph"/>
        <w:spacing w:before="0" w:beforeAutospacing="0" w:after="0" w:afterAutospacing="0"/>
        <w:textAlignment w:val="baseline"/>
        <w:rPr>
          <w:rStyle w:val="eop"/>
          <w:rFonts w:ascii="Calibri" w:hAnsi="Calibri" w:cs="Calibri"/>
        </w:rPr>
      </w:pPr>
      <w:proofErr w:type="spellStart"/>
      <w:r w:rsidRPr="00C73443">
        <w:rPr>
          <w:rStyle w:val="normaltextrun"/>
          <w:rFonts w:ascii="Foundry Sterling OT3 Medium" w:hAnsi="Foundry Sterling OT3 Medium" w:cs="Segoe UI"/>
        </w:rPr>
        <w:t>Furillen</w:t>
      </w:r>
      <w:proofErr w:type="spellEnd"/>
      <w:r w:rsidRPr="00C73443">
        <w:rPr>
          <w:rStyle w:val="normaltextrun"/>
          <w:rFonts w:ascii="Foundry Sterling OT3 Medium" w:hAnsi="Foundry Sterling OT3 Medium" w:cs="Segoe UI"/>
        </w:rPr>
        <w:t xml:space="preserve"> är det nya vårdboendet i Rydebäck som blev klart för inflyttning under hösten 2023.</w:t>
      </w:r>
      <w:r w:rsidRPr="00C73443">
        <w:rPr>
          <w:rStyle w:val="normaltextrun"/>
          <w:rFonts w:ascii="Calibri" w:hAnsi="Calibri" w:cs="Calibri"/>
        </w:rPr>
        <w:t> </w:t>
      </w:r>
      <w:r w:rsidRPr="00C73443">
        <w:rPr>
          <w:rStyle w:val="eop"/>
          <w:rFonts w:ascii="Calibri" w:hAnsi="Calibri" w:cs="Calibri"/>
        </w:rPr>
        <w:t> </w:t>
      </w:r>
      <w:r w:rsidRPr="00C73443">
        <w:rPr>
          <w:rStyle w:val="normaltextrun"/>
          <w:rFonts w:ascii="Foundry Sterling OT3 Medium" w:hAnsi="Foundry Sterling OT3 Medium" w:cs="Segoe UI"/>
        </w:rPr>
        <w:t>Under slutet av året efterfrågades g</w:t>
      </w:r>
      <w:r w:rsidR="00BB51B4" w:rsidRPr="00C73443">
        <w:rPr>
          <w:rStyle w:val="normaltextrun"/>
          <w:rFonts w:ascii="Foundry Sterling OT3 Medium" w:hAnsi="Foundry Sterling OT3 Medium" w:cs="Segoe UI"/>
        </w:rPr>
        <w:t>udstjänst</w:t>
      </w:r>
      <w:r w:rsidRPr="00C73443">
        <w:rPr>
          <w:rStyle w:val="normaltextrun"/>
          <w:rFonts w:ascii="Foundry Sterling OT3 Medium" w:hAnsi="Foundry Sterling OT3 Medium" w:cs="Segoe UI"/>
        </w:rPr>
        <w:t xml:space="preserve"> på </w:t>
      </w:r>
      <w:proofErr w:type="spellStart"/>
      <w:r w:rsidRPr="00C73443">
        <w:rPr>
          <w:rStyle w:val="normaltextrun"/>
          <w:rFonts w:ascii="Foundry Sterling OT3 Medium" w:hAnsi="Foundry Sterling OT3 Medium" w:cs="Segoe UI"/>
        </w:rPr>
        <w:t>Furillen</w:t>
      </w:r>
      <w:proofErr w:type="spellEnd"/>
      <w:r w:rsidRPr="00C73443">
        <w:rPr>
          <w:rStyle w:val="normaltextrun"/>
          <w:rFonts w:ascii="Foundry Sterling OT3 Medium" w:hAnsi="Foundry Sterling OT3 Medium" w:cs="Segoe UI"/>
        </w:rPr>
        <w:t xml:space="preserve"> och kontakt togs. I december var präst, diakon och kyrkomusiker där och genomförde en g</w:t>
      </w:r>
      <w:r w:rsidR="00B064C0">
        <w:rPr>
          <w:rStyle w:val="normaltextrun"/>
          <w:rFonts w:ascii="Foundry Sterling OT3 Medium" w:hAnsi="Foundry Sterling OT3 Medium" w:cs="Segoe UI"/>
        </w:rPr>
        <w:t>udstjänst</w:t>
      </w:r>
      <w:r w:rsidRPr="00C73443">
        <w:rPr>
          <w:rStyle w:val="normaltextrun"/>
          <w:rFonts w:ascii="Foundry Sterling OT3 Medium" w:hAnsi="Foundry Sterling OT3 Medium" w:cs="Segoe UI"/>
        </w:rPr>
        <w:t xml:space="preserve">. Samtal om hur församlingen kan finnas på </w:t>
      </w:r>
      <w:proofErr w:type="spellStart"/>
      <w:r w:rsidRPr="00C73443">
        <w:rPr>
          <w:rStyle w:val="normaltextrun"/>
          <w:rFonts w:ascii="Foundry Sterling OT3 Medium" w:hAnsi="Foundry Sterling OT3 Medium" w:cs="Segoe UI"/>
        </w:rPr>
        <w:t>Furillen</w:t>
      </w:r>
      <w:proofErr w:type="spellEnd"/>
      <w:r w:rsidRPr="00C73443">
        <w:rPr>
          <w:rStyle w:val="normaltextrun"/>
          <w:rFonts w:ascii="Foundry Sterling OT3 Medium" w:hAnsi="Foundry Sterling OT3 Medium" w:cs="Segoe UI"/>
        </w:rPr>
        <w:t xml:space="preserve"> har precis påbörjats med aktivitetssamordnaren där.</w:t>
      </w:r>
      <w:r w:rsidRPr="00C73443">
        <w:rPr>
          <w:rStyle w:val="eop"/>
          <w:rFonts w:ascii="Calibri" w:hAnsi="Calibri" w:cs="Calibri"/>
        </w:rPr>
        <w:t> </w:t>
      </w:r>
    </w:p>
    <w:p w14:paraId="6518A6CA" w14:textId="77777777" w:rsidR="00505C37" w:rsidRPr="00C73443" w:rsidRDefault="00505C37" w:rsidP="00505C37">
      <w:pPr>
        <w:pStyle w:val="Rubrik2"/>
        <w:rPr>
          <w:rFonts w:ascii="Foundry Sterling OT3 Medium" w:hAnsi="Foundry Sterling OT3 Medium"/>
          <w:sz w:val="28"/>
          <w:szCs w:val="22"/>
          <w:lang w:val="sv-SE"/>
        </w:rPr>
      </w:pPr>
      <w:r w:rsidRPr="00C73443">
        <w:rPr>
          <w:rFonts w:ascii="Foundry Sterling OT3 Medium" w:hAnsi="Foundry Sterling OT3 Medium"/>
          <w:color w:val="577188"/>
          <w:sz w:val="28"/>
          <w:szCs w:val="22"/>
          <w:lang w:val="sv-SE"/>
        </w:rPr>
        <w:t>cykla utan ålder</w:t>
      </w:r>
    </w:p>
    <w:p w14:paraId="7DC38100" w14:textId="77777777" w:rsidR="00505C37" w:rsidRPr="00C73443" w:rsidRDefault="00505C37" w:rsidP="00505C37">
      <w:pPr>
        <w:spacing w:line="240" w:lineRule="auto"/>
        <w:rPr>
          <w:rFonts w:ascii="Foundry Sterling OT3 Medium" w:hAnsi="Foundry Sterling OT3 Medium"/>
          <w:sz w:val="22"/>
          <w:szCs w:val="22"/>
          <w:lang w:val="sv-SE"/>
        </w:rPr>
      </w:pPr>
      <w:r w:rsidRPr="00C73443">
        <w:rPr>
          <w:rStyle w:val="normaltextrun"/>
          <w:rFonts w:ascii="Foundry Sterling OT3 Medium" w:hAnsi="Foundry Sterling OT3 Medium"/>
          <w:color w:val="000000"/>
          <w:sz w:val="24"/>
          <w:szCs w:val="24"/>
          <w:lang w:val="sv-SE"/>
        </w:rPr>
        <w:t xml:space="preserve">På Vårdboendet </w:t>
      </w:r>
      <w:proofErr w:type="spellStart"/>
      <w:r w:rsidRPr="00C73443">
        <w:rPr>
          <w:rStyle w:val="normaltextrun"/>
          <w:rFonts w:ascii="Foundry Sterling OT3 Medium" w:hAnsi="Foundry Sterling OT3 Medium"/>
          <w:color w:val="000000"/>
          <w:sz w:val="24"/>
          <w:szCs w:val="24"/>
          <w:lang w:val="sv-SE"/>
        </w:rPr>
        <w:t>Borgvalla</w:t>
      </w:r>
      <w:proofErr w:type="spellEnd"/>
      <w:r w:rsidRPr="00C73443">
        <w:rPr>
          <w:rStyle w:val="normaltextrun"/>
          <w:rFonts w:ascii="Foundry Sterling OT3 Medium" w:hAnsi="Foundry Sterling OT3 Medium"/>
          <w:color w:val="000000"/>
          <w:sz w:val="24"/>
          <w:szCs w:val="24"/>
          <w:lang w:val="sv-SE"/>
        </w:rPr>
        <w:t xml:space="preserve"> finns det sedan några år tillbaka en </w:t>
      </w:r>
      <w:proofErr w:type="spellStart"/>
      <w:r w:rsidRPr="00C73443">
        <w:rPr>
          <w:rStyle w:val="normaltextrun"/>
          <w:rFonts w:ascii="Foundry Sterling OT3 Medium" w:hAnsi="Foundry Sterling OT3 Medium"/>
          <w:color w:val="000000"/>
          <w:sz w:val="24"/>
          <w:szCs w:val="24"/>
          <w:lang w:val="sv-SE"/>
        </w:rPr>
        <w:t>rikshawcykel</w:t>
      </w:r>
      <w:proofErr w:type="spellEnd"/>
      <w:r w:rsidRPr="00C73443">
        <w:rPr>
          <w:rStyle w:val="normaltextrun"/>
          <w:rFonts w:ascii="Foundry Sterling OT3 Medium" w:hAnsi="Foundry Sterling OT3 Medium"/>
          <w:color w:val="000000"/>
          <w:sz w:val="24"/>
          <w:szCs w:val="24"/>
          <w:lang w:val="sv-SE"/>
        </w:rPr>
        <w:t xml:space="preserve">, som församlingen skänkt för att de boende ska kunna ha möjlighet att komma ut på cykelturer i Vallåkra med omgivningar. Cecilia Holmstrand Bergman och Cecilia Nelson </w:t>
      </w:r>
      <w:proofErr w:type="spellStart"/>
      <w:r w:rsidRPr="00C73443">
        <w:rPr>
          <w:rStyle w:val="normaltextrun"/>
          <w:rFonts w:ascii="Foundry Sterling OT3 Medium" w:hAnsi="Foundry Sterling OT3 Medium"/>
          <w:color w:val="000000"/>
          <w:sz w:val="24"/>
          <w:szCs w:val="24"/>
          <w:lang w:val="sv-SE"/>
        </w:rPr>
        <w:t>Plith</w:t>
      </w:r>
      <w:proofErr w:type="spellEnd"/>
      <w:r w:rsidRPr="00C73443">
        <w:rPr>
          <w:rStyle w:val="normaltextrun"/>
          <w:rFonts w:ascii="Foundry Sterling OT3 Medium" w:hAnsi="Foundry Sterling OT3 Medium"/>
          <w:color w:val="000000"/>
          <w:sz w:val="24"/>
          <w:szCs w:val="24"/>
          <w:lang w:val="sv-SE"/>
        </w:rPr>
        <w:t xml:space="preserve"> har gått utbildning till cykelpiloter i syfte att rekrytera volontärer till utbildningen. Detta har visat sig mycket svårt. Under 2023 är det mest Vårdboendets anställda, som i mån av tid erbjudit de boende cykelturer.</w:t>
      </w:r>
      <w:r w:rsidRPr="00C73443">
        <w:rPr>
          <w:rStyle w:val="eop"/>
          <w:rFonts w:ascii="Calibri" w:hAnsi="Calibri" w:cs="Calibri"/>
          <w:color w:val="000000"/>
          <w:sz w:val="24"/>
          <w:szCs w:val="24"/>
          <w:lang w:val="sv-SE"/>
        </w:rPr>
        <w:t> </w:t>
      </w:r>
    </w:p>
    <w:p w14:paraId="5AB8CADC" w14:textId="1F73467F" w:rsidR="002A0C5B" w:rsidRPr="00C73443" w:rsidRDefault="001E1D32" w:rsidP="002A0C5B">
      <w:pPr>
        <w:pStyle w:val="Rubrik2"/>
        <w:rPr>
          <w:rFonts w:ascii="Foundry Sterling OT3 Medium" w:hAnsi="Foundry Sterling OT3 Medium"/>
          <w:sz w:val="28"/>
          <w:szCs w:val="22"/>
          <w:lang w:val="sv-SE"/>
        </w:rPr>
      </w:pPr>
      <w:r w:rsidRPr="00C73443">
        <w:rPr>
          <w:rFonts w:ascii="Foundry Sterling OT3 Medium" w:hAnsi="Foundry Sterling OT3 Medium"/>
          <w:color w:val="577188"/>
          <w:sz w:val="28"/>
          <w:szCs w:val="22"/>
          <w:lang w:val="sv-SE"/>
        </w:rPr>
        <w:t>Kalas för jubilarer</w:t>
      </w:r>
    </w:p>
    <w:p w14:paraId="60A78CE0" w14:textId="71A8D846" w:rsidR="00034C5B" w:rsidRPr="00C73443" w:rsidRDefault="00034C5B" w:rsidP="00034C5B">
      <w:pPr>
        <w:pStyle w:val="paragraph"/>
        <w:spacing w:before="0" w:beforeAutospacing="0" w:after="0" w:afterAutospacing="0"/>
        <w:textAlignment w:val="baseline"/>
        <w:rPr>
          <w:rFonts w:ascii="Foundry Sterling OT3 Medium" w:hAnsi="Foundry Sterling OT3 Medium" w:cs="Calibri"/>
        </w:rPr>
      </w:pPr>
      <w:r w:rsidRPr="00C73443">
        <w:rPr>
          <w:rStyle w:val="normaltextrun"/>
          <w:rFonts w:ascii="Foundry Sterling OT3 Medium" w:hAnsi="Foundry Sterling OT3 Medium" w:cs="Segoe UI"/>
        </w:rPr>
        <w:t>Kalasen för de som fyller 80, 85, 90 år eller mer kunde genomföras. Nytt för 2023 var att det inleddes med gudstjänst i kyrkan kl. 11.00, därefter serverades lunch och underhållning i församlingsgården. Vid båda kalasen var det några av de anmälda som uteblev utan meddelande. Feedbacken från de anmälda var positiv gällande den inledande gudstjänst. Även detta år stod Lions Vallåkra -Rydebäck för kostnaden för underhållningen.</w:t>
      </w:r>
      <w:r w:rsidRPr="00C73443">
        <w:rPr>
          <w:rStyle w:val="eop"/>
          <w:rFonts w:ascii="Calibri" w:hAnsi="Calibri" w:cs="Calibri"/>
        </w:rPr>
        <w:t> </w:t>
      </w:r>
    </w:p>
    <w:p w14:paraId="2205F0A8" w14:textId="3875300B" w:rsidR="00B03714" w:rsidRPr="00C73443" w:rsidRDefault="00123E37" w:rsidP="00B03714">
      <w:pPr>
        <w:pStyle w:val="Rubrik2"/>
        <w:rPr>
          <w:rFonts w:ascii="Foundry Sterling OT3 Medium" w:hAnsi="Foundry Sterling OT3 Medium"/>
          <w:sz w:val="28"/>
          <w:szCs w:val="22"/>
          <w:lang w:val="sv-SE"/>
        </w:rPr>
      </w:pPr>
      <w:r w:rsidRPr="00C73443">
        <w:rPr>
          <w:rFonts w:ascii="Foundry Sterling OT3 Medium" w:hAnsi="Foundry Sterling OT3 Medium"/>
          <w:color w:val="577188"/>
          <w:sz w:val="28"/>
          <w:szCs w:val="22"/>
          <w:lang w:val="sv-SE"/>
        </w:rPr>
        <w:t>leva med sorg-grupp</w:t>
      </w:r>
    </w:p>
    <w:p w14:paraId="7DB25F54" w14:textId="447FA038" w:rsidR="00123E37" w:rsidRPr="00C73443" w:rsidRDefault="00123E37" w:rsidP="00123E37">
      <w:pPr>
        <w:spacing w:line="240" w:lineRule="auto"/>
        <w:rPr>
          <w:rFonts w:ascii="Foundry Sterling OT3 Medium" w:hAnsi="Foundry Sterling OT3 Medium"/>
          <w:sz w:val="22"/>
          <w:szCs w:val="22"/>
          <w:lang w:val="sv-SE"/>
        </w:rPr>
      </w:pPr>
      <w:r w:rsidRPr="00C73443">
        <w:rPr>
          <w:rStyle w:val="normaltextrun"/>
          <w:rFonts w:ascii="Foundry Sterling OT3 Medium" w:hAnsi="Foundry Sterling OT3 Medium"/>
          <w:color w:val="000000"/>
          <w:sz w:val="24"/>
          <w:szCs w:val="24"/>
          <w:shd w:val="clear" w:color="auto" w:fill="FFFFFF"/>
          <w:lang w:val="sv-SE"/>
        </w:rPr>
        <w:t>Leva med sorg-grupp erbjöds men har inte kunnat genomföras på grund av för få intresserade/anmälda. Vi erbjöd två olika dagar och två olika tider, efter lunch eller kvällstid.</w:t>
      </w:r>
    </w:p>
    <w:p w14:paraId="08321C60" w14:textId="501D359A" w:rsidR="00B03714" w:rsidRPr="00C73443" w:rsidRDefault="003629B2" w:rsidP="00B03714">
      <w:pPr>
        <w:pStyle w:val="Rubrik2"/>
        <w:rPr>
          <w:rFonts w:ascii="Foundry Sterling OT3 Medium" w:hAnsi="Foundry Sterling OT3 Medium"/>
          <w:sz w:val="28"/>
          <w:szCs w:val="22"/>
          <w:lang w:val="sv-SE"/>
        </w:rPr>
      </w:pPr>
      <w:r w:rsidRPr="00C73443">
        <w:rPr>
          <w:rFonts w:ascii="Foundry Sterling OT3 Medium" w:hAnsi="Foundry Sterling OT3 Medium"/>
          <w:color w:val="577188"/>
          <w:sz w:val="28"/>
          <w:szCs w:val="22"/>
          <w:lang w:val="sv-SE"/>
        </w:rPr>
        <w:t>tillsammans i juletid</w:t>
      </w:r>
    </w:p>
    <w:p w14:paraId="05775397" w14:textId="28766A24" w:rsidR="00B03714" w:rsidRPr="00C73443" w:rsidRDefault="003629B2" w:rsidP="003629B2">
      <w:pPr>
        <w:pStyle w:val="paragraph"/>
        <w:spacing w:before="0" w:beforeAutospacing="0" w:after="0" w:afterAutospacing="0"/>
        <w:textAlignment w:val="baseline"/>
        <w:rPr>
          <w:rFonts w:ascii="Foundry Sterling OT3 Medium" w:hAnsi="Foundry Sterling OT3 Medium" w:cs="Segoe UI"/>
          <w:sz w:val="20"/>
          <w:szCs w:val="20"/>
        </w:rPr>
      </w:pPr>
      <w:r w:rsidRPr="00C73443">
        <w:rPr>
          <w:rStyle w:val="normaltextrun"/>
          <w:rFonts w:ascii="Foundry Sterling OT3 Medium" w:hAnsi="Foundry Sterling OT3 Medium" w:cs="Segoe UI"/>
        </w:rPr>
        <w:t>Vi genomförde Tillsammans i juletid i Kvistofta församlingsgård den 26 december. Det var 10 anmälda och 9 st. som kom exklusive diakon, präst och kyrkomusiker.</w:t>
      </w:r>
      <w:r w:rsidRPr="00C73443">
        <w:rPr>
          <w:rStyle w:val="normaltextrun"/>
          <w:rFonts w:ascii="Calibri" w:hAnsi="Calibri" w:cs="Calibri"/>
        </w:rPr>
        <w:t> </w:t>
      </w:r>
      <w:r w:rsidRPr="00C73443">
        <w:rPr>
          <w:rStyle w:val="eop"/>
          <w:rFonts w:ascii="Calibri" w:hAnsi="Calibri" w:cs="Calibri"/>
        </w:rPr>
        <w:t> </w:t>
      </w:r>
    </w:p>
    <w:p w14:paraId="31DF7B3E" w14:textId="061F4A08" w:rsidR="00B03714" w:rsidRPr="00C73443" w:rsidRDefault="00C25D76" w:rsidP="00B03714">
      <w:pPr>
        <w:pStyle w:val="Rubrik2"/>
        <w:rPr>
          <w:rFonts w:ascii="Foundry Sterling OT3 Medium" w:hAnsi="Foundry Sterling OT3 Medium"/>
          <w:sz w:val="28"/>
          <w:szCs w:val="22"/>
          <w:lang w:val="sv-SE"/>
        </w:rPr>
      </w:pPr>
      <w:r w:rsidRPr="00C73443">
        <w:rPr>
          <w:rFonts w:ascii="Foundry Sterling OT3 Medium" w:hAnsi="Foundry Sterling OT3 Medium"/>
          <w:color w:val="577188"/>
          <w:sz w:val="28"/>
          <w:szCs w:val="22"/>
          <w:lang w:val="sv-SE"/>
        </w:rPr>
        <w:t>lunch efter middagsbön</w:t>
      </w:r>
    </w:p>
    <w:p w14:paraId="7A4E0CB0" w14:textId="77777777" w:rsidR="007C7CCC" w:rsidRPr="00C73443" w:rsidRDefault="007C7CCC" w:rsidP="004F6508">
      <w:pPr>
        <w:pStyle w:val="paragraph"/>
        <w:spacing w:before="0" w:beforeAutospacing="0" w:after="0" w:afterAutospacing="0"/>
        <w:textAlignment w:val="baseline"/>
        <w:rPr>
          <w:rFonts w:ascii="Foundry Sterling OT3 Medium" w:hAnsi="Foundry Sterling OT3 Medium" w:cs="Segoe UI"/>
          <w:sz w:val="20"/>
          <w:szCs w:val="20"/>
        </w:rPr>
      </w:pPr>
      <w:r w:rsidRPr="00C73443">
        <w:rPr>
          <w:rStyle w:val="normaltextrun"/>
          <w:rFonts w:ascii="Foundry Sterling OT3 Medium" w:hAnsi="Foundry Sterling OT3 Medium" w:cs="Segoe UI"/>
        </w:rPr>
        <w:t xml:space="preserve">Middagsbön med lunch genomfördes januari-maj och september-december. Det serverades vanlig lunch efter middagsbönen men även </w:t>
      </w:r>
      <w:proofErr w:type="spellStart"/>
      <w:r w:rsidRPr="00C73443">
        <w:rPr>
          <w:rStyle w:val="normaltextrun"/>
          <w:rFonts w:ascii="Foundry Sterling OT3 Medium" w:hAnsi="Foundry Sterling OT3 Medium" w:cs="Segoe UI"/>
        </w:rPr>
        <w:t>påsklunch</w:t>
      </w:r>
      <w:proofErr w:type="spellEnd"/>
      <w:r w:rsidRPr="00C73443">
        <w:rPr>
          <w:rStyle w:val="normaltextrun"/>
          <w:rFonts w:ascii="Foundry Sterling OT3 Medium" w:hAnsi="Foundry Sterling OT3 Medium" w:cs="Segoe UI"/>
        </w:rPr>
        <w:t xml:space="preserve"> och jullunch. Några gånger per termin har diakonipersonal skjutsat och varit behjälplig för den som inte kunnat ta sig själv till middagsbönen.</w:t>
      </w:r>
      <w:r w:rsidRPr="00C73443">
        <w:rPr>
          <w:rStyle w:val="eop"/>
          <w:rFonts w:ascii="Calibri" w:hAnsi="Calibri" w:cs="Calibri"/>
        </w:rPr>
        <w:t> </w:t>
      </w:r>
    </w:p>
    <w:p w14:paraId="4A09F863" w14:textId="7BB11FA4" w:rsidR="00FA3C4B" w:rsidRPr="00C73443" w:rsidRDefault="00FA3C4B" w:rsidP="009D3E7B">
      <w:pPr>
        <w:pStyle w:val="Rubrik2"/>
        <w:rPr>
          <w:rFonts w:ascii="Foundry Sterling OT3 Medium" w:hAnsi="Foundry Sterling OT3 Medium"/>
          <w:color w:val="577188"/>
          <w:sz w:val="28"/>
          <w:szCs w:val="22"/>
          <w:lang w:val="sv-SE"/>
        </w:rPr>
      </w:pPr>
      <w:r w:rsidRPr="00C73443">
        <w:rPr>
          <w:rFonts w:ascii="Foundry Sterling OT3 Medium" w:hAnsi="Foundry Sterling OT3 Medium"/>
          <w:color w:val="577188"/>
          <w:sz w:val="28"/>
          <w:szCs w:val="22"/>
          <w:lang w:val="sv-SE"/>
        </w:rPr>
        <w:t>övriga arbetsuppgifter</w:t>
      </w:r>
    </w:p>
    <w:p w14:paraId="7ADDAED0" w14:textId="3F9B119D" w:rsidR="00FA3C4B" w:rsidRPr="00C73443" w:rsidRDefault="00FA3C4B" w:rsidP="00FA3C4B">
      <w:pPr>
        <w:pStyle w:val="paragraph"/>
        <w:spacing w:before="0" w:beforeAutospacing="0" w:after="0" w:afterAutospacing="0"/>
        <w:textAlignment w:val="baseline"/>
        <w:rPr>
          <w:rFonts w:ascii="Foundry Sterling OT3 Medium" w:hAnsi="Foundry Sterling OT3 Medium" w:cs="Segoe UI"/>
          <w:sz w:val="20"/>
          <w:szCs w:val="20"/>
        </w:rPr>
      </w:pPr>
      <w:r w:rsidRPr="00C73443">
        <w:rPr>
          <w:rStyle w:val="normaltextrun"/>
          <w:rFonts w:ascii="Foundry Sterling OT3 Medium" w:hAnsi="Foundry Sterling OT3 Medium" w:cs="Segoe UI"/>
        </w:rPr>
        <w:t>Under året har det varit många hembesök, uppsökande verksamhet, enskilda samtal och samtal med myndigheter och sjukvård. Även 2023 har diakonen upplevt en ökad efterfråga på samtal, hembesök samt på ekonomisk hjälp. Några själavårdande</w:t>
      </w:r>
      <w:r w:rsidR="00B064C0">
        <w:rPr>
          <w:rStyle w:val="normaltextrun"/>
          <w:rFonts w:ascii="Foundry Sterling OT3 Medium" w:hAnsi="Foundry Sterling OT3 Medium" w:cs="Segoe UI"/>
        </w:rPr>
        <w:t xml:space="preserve"> </w:t>
      </w:r>
      <w:r w:rsidRPr="00C73443">
        <w:rPr>
          <w:rStyle w:val="normaltextrun"/>
          <w:rFonts w:ascii="Foundry Sterling OT3 Medium" w:hAnsi="Foundry Sterling OT3 Medium" w:cs="Segoe UI"/>
        </w:rPr>
        <w:t>samtal via nätet och via telefonen har också gjorts.</w:t>
      </w:r>
      <w:r w:rsidRPr="00C73443">
        <w:rPr>
          <w:rStyle w:val="eop"/>
          <w:rFonts w:ascii="Calibri" w:hAnsi="Calibri" w:cs="Calibri"/>
        </w:rPr>
        <w:t> </w:t>
      </w:r>
    </w:p>
    <w:p w14:paraId="340D3B1A" w14:textId="33CEE4F4" w:rsidR="00B03714" w:rsidRPr="00C73443" w:rsidRDefault="00713FE0" w:rsidP="00B03714">
      <w:pPr>
        <w:pStyle w:val="Rubrik2"/>
        <w:rPr>
          <w:rFonts w:ascii="Foundry Sterling OT3 Medium" w:hAnsi="Foundry Sterling OT3 Medium"/>
          <w:sz w:val="28"/>
          <w:szCs w:val="22"/>
          <w:lang w:val="sv-SE"/>
        </w:rPr>
      </w:pPr>
      <w:r w:rsidRPr="00C73443">
        <w:rPr>
          <w:rFonts w:ascii="Foundry Sterling OT3 Medium" w:hAnsi="Foundry Sterling OT3 Medium"/>
          <w:color w:val="577188"/>
          <w:sz w:val="28"/>
          <w:szCs w:val="22"/>
          <w:lang w:val="sv-SE"/>
        </w:rPr>
        <w:t>ekonomiska bistånd och fonder</w:t>
      </w:r>
    </w:p>
    <w:p w14:paraId="68381AA9" w14:textId="06219499" w:rsidR="00713FE0" w:rsidRPr="00C73443" w:rsidRDefault="00713FE0" w:rsidP="00713FE0">
      <w:pPr>
        <w:pStyle w:val="paragraph"/>
        <w:shd w:val="clear" w:color="auto" w:fill="FFFFFF"/>
        <w:spacing w:before="0" w:beforeAutospacing="0" w:after="0" w:afterAutospacing="0"/>
        <w:textAlignment w:val="baseline"/>
        <w:rPr>
          <w:rFonts w:ascii="Foundry Sterling OT3 Medium" w:hAnsi="Foundry Sterling OT3 Medium" w:cs="Segoe UI"/>
          <w:sz w:val="20"/>
          <w:szCs w:val="20"/>
        </w:rPr>
      </w:pPr>
      <w:r w:rsidRPr="00C73443">
        <w:rPr>
          <w:rStyle w:val="normaltextrun"/>
          <w:rFonts w:ascii="Foundry Sterling OT3 Medium" w:hAnsi="Foundry Sterling OT3 Medium" w:cs="Segoe UI"/>
        </w:rPr>
        <w:t xml:space="preserve">Under året har ekonomiska bidrag betalats ut till barnfamiljer och ensamstående. Medlen har kommit från Lunds stifts beviljade medel, </w:t>
      </w:r>
      <w:proofErr w:type="spellStart"/>
      <w:r w:rsidRPr="00C73443">
        <w:rPr>
          <w:rStyle w:val="normaltextrun"/>
          <w:rFonts w:ascii="Foundry Sterling OT3 Medium" w:hAnsi="Foundry Sterling OT3 Medium" w:cs="Segoe UI"/>
        </w:rPr>
        <w:t>Crafoordska</w:t>
      </w:r>
      <w:proofErr w:type="spellEnd"/>
      <w:r w:rsidRPr="00C73443">
        <w:rPr>
          <w:rStyle w:val="normaltextrun"/>
          <w:rFonts w:ascii="Foundry Sterling OT3 Medium" w:hAnsi="Foundry Sterling OT3 Medium" w:cs="Segoe UI"/>
        </w:rPr>
        <w:t xml:space="preserve"> stiftelsen, Nätverket Prosit och församlingens gåvo- och kollektkonto. Större pengagåvor har inkommit från Glumslövs kyrkogrupp, församlingens sy- och arbetsföreningar samt från privatperson</w:t>
      </w:r>
      <w:r w:rsidR="00CD25B3">
        <w:rPr>
          <w:rStyle w:val="normaltextrun"/>
          <w:rFonts w:ascii="Foundry Sterling OT3 Medium" w:hAnsi="Foundry Sterling OT3 Medium" w:cs="Segoe UI"/>
        </w:rPr>
        <w:t>er</w:t>
      </w:r>
      <w:r w:rsidRPr="00C73443">
        <w:rPr>
          <w:rStyle w:val="normaltextrun"/>
          <w:rFonts w:ascii="Foundry Sterling OT3 Medium" w:hAnsi="Foundry Sterling OT3 Medium" w:cs="Segoe UI"/>
        </w:rPr>
        <w:t>. Det är vi tacksamma</w:t>
      </w:r>
      <w:r w:rsidR="00A5300B">
        <w:rPr>
          <w:rStyle w:val="normaltextrun"/>
          <w:rFonts w:ascii="Foundry Sterling OT3 Medium" w:hAnsi="Foundry Sterling OT3 Medium" w:cs="Segoe UI"/>
        </w:rPr>
        <w:t xml:space="preserve"> för</w:t>
      </w:r>
      <w:r w:rsidRPr="00C73443">
        <w:rPr>
          <w:rStyle w:val="normaltextrun"/>
          <w:rFonts w:ascii="Foundry Sterling OT3 Medium" w:hAnsi="Foundry Sterling OT3 Medium" w:cs="Segoe UI"/>
        </w:rPr>
        <w:t>.</w:t>
      </w:r>
      <w:r w:rsidRPr="00C73443">
        <w:rPr>
          <w:rStyle w:val="eop"/>
          <w:rFonts w:ascii="Calibri" w:hAnsi="Calibri" w:cs="Calibri"/>
        </w:rPr>
        <w:t> </w:t>
      </w:r>
    </w:p>
    <w:p w14:paraId="4B63A826" w14:textId="77777777" w:rsidR="00713FE0" w:rsidRPr="00C73443" w:rsidRDefault="00713FE0" w:rsidP="00713FE0">
      <w:pPr>
        <w:pStyle w:val="paragraph"/>
        <w:shd w:val="clear" w:color="auto" w:fill="FFFFFF"/>
        <w:spacing w:before="0" w:beforeAutospacing="0" w:after="0" w:afterAutospacing="0"/>
        <w:textAlignment w:val="baseline"/>
        <w:rPr>
          <w:rFonts w:ascii="Foundry Sterling OT3 Medium" w:hAnsi="Foundry Sterling OT3 Medium" w:cs="Segoe UI"/>
          <w:sz w:val="20"/>
          <w:szCs w:val="20"/>
        </w:rPr>
      </w:pPr>
      <w:r w:rsidRPr="00C73443">
        <w:rPr>
          <w:rStyle w:val="eop"/>
          <w:rFonts w:ascii="Calibri" w:hAnsi="Calibri" w:cs="Calibri"/>
        </w:rPr>
        <w:t> </w:t>
      </w:r>
    </w:p>
    <w:p w14:paraId="4936A314" w14:textId="77777777" w:rsidR="00713FE0" w:rsidRPr="00C73443" w:rsidRDefault="00713FE0" w:rsidP="00713FE0">
      <w:pPr>
        <w:pStyle w:val="paragraph"/>
        <w:shd w:val="clear" w:color="auto" w:fill="FFFFFF"/>
        <w:spacing w:before="0" w:beforeAutospacing="0" w:after="0" w:afterAutospacing="0"/>
        <w:textAlignment w:val="baseline"/>
        <w:rPr>
          <w:rFonts w:ascii="Foundry Sterling OT3 Medium" w:hAnsi="Foundry Sterling OT3 Medium" w:cs="Segoe UI"/>
          <w:sz w:val="20"/>
          <w:szCs w:val="20"/>
        </w:rPr>
      </w:pPr>
      <w:r w:rsidRPr="00C73443">
        <w:rPr>
          <w:rStyle w:val="normaltextrun"/>
          <w:rFonts w:ascii="Foundry Sterling OT3 Medium" w:hAnsi="Foundry Sterling OT3 Medium" w:cs="Segoe UI"/>
        </w:rPr>
        <w:t>Från mitten av november till mitten av december, anordnades en julkampanj med rubriken En jul för alla, med syfte att få in pengar till hushåll som har svårt att få mat på julbordet eller köpa julklappar. Det är första året vi provade detta och det kom in 12.000:- som vi kunde dela ut till de hushåll som har det kämpigt ekonomiskt.</w:t>
      </w:r>
      <w:r w:rsidRPr="00C73443">
        <w:rPr>
          <w:rStyle w:val="eop"/>
          <w:rFonts w:ascii="Calibri" w:hAnsi="Calibri" w:cs="Calibri"/>
        </w:rPr>
        <w:t> </w:t>
      </w:r>
    </w:p>
    <w:p w14:paraId="501B17F9" w14:textId="77777777" w:rsidR="00713FE0" w:rsidRPr="00C73443" w:rsidRDefault="00713FE0" w:rsidP="00713FE0">
      <w:pPr>
        <w:pStyle w:val="paragraph"/>
        <w:shd w:val="clear" w:color="auto" w:fill="FFFFFF"/>
        <w:spacing w:before="0" w:beforeAutospacing="0" w:after="0" w:afterAutospacing="0"/>
        <w:textAlignment w:val="baseline"/>
        <w:rPr>
          <w:rFonts w:ascii="Foundry Sterling OT3 Medium" w:hAnsi="Foundry Sterling OT3 Medium" w:cs="Segoe UI"/>
          <w:sz w:val="20"/>
          <w:szCs w:val="20"/>
        </w:rPr>
      </w:pPr>
      <w:r w:rsidRPr="00C73443">
        <w:rPr>
          <w:rStyle w:val="eop"/>
          <w:rFonts w:ascii="Calibri" w:hAnsi="Calibri" w:cs="Calibri"/>
        </w:rPr>
        <w:t> </w:t>
      </w:r>
    </w:p>
    <w:p w14:paraId="3A737FE7" w14:textId="77777777" w:rsidR="00713FE0" w:rsidRPr="00C73443" w:rsidRDefault="00713FE0" w:rsidP="00713FE0">
      <w:pPr>
        <w:pStyle w:val="paragraph"/>
        <w:shd w:val="clear" w:color="auto" w:fill="FFFFFF"/>
        <w:spacing w:before="0" w:beforeAutospacing="0" w:after="0" w:afterAutospacing="0"/>
        <w:textAlignment w:val="baseline"/>
        <w:rPr>
          <w:rFonts w:ascii="Foundry Sterling OT3 Medium" w:hAnsi="Foundry Sterling OT3 Medium" w:cs="Segoe UI"/>
          <w:sz w:val="20"/>
          <w:szCs w:val="20"/>
        </w:rPr>
      </w:pPr>
      <w:r w:rsidRPr="00C73443">
        <w:rPr>
          <w:rStyle w:val="normaltextrun"/>
          <w:rFonts w:ascii="Foundry Sterling OT3 Medium" w:hAnsi="Foundry Sterling OT3 Medium" w:cs="Segoe UI"/>
        </w:rPr>
        <w:t>Under oktober kan församlingsbor ansöka om Kvistofta församlings julbidrag som betalas ut i början av december till just julmat och julklappar. Antalet ansökningar 2023 ökade från 13 st. till 24 st. av dessa beviljades 17 st., 7 st. var inte hemmahörande i församlingen.</w:t>
      </w:r>
      <w:r w:rsidRPr="00C73443">
        <w:rPr>
          <w:rStyle w:val="normaltextrun"/>
          <w:rFonts w:ascii="Calibri" w:hAnsi="Calibri" w:cs="Calibri"/>
        </w:rPr>
        <w:t> </w:t>
      </w:r>
      <w:r w:rsidRPr="00C73443">
        <w:rPr>
          <w:rStyle w:val="eop"/>
          <w:rFonts w:ascii="Calibri" w:hAnsi="Calibri" w:cs="Calibri"/>
        </w:rPr>
        <w:t> </w:t>
      </w:r>
    </w:p>
    <w:p w14:paraId="7BFE8F97" w14:textId="291EC960" w:rsidR="00713FE0" w:rsidRPr="00C73443" w:rsidRDefault="00713FE0" w:rsidP="00713FE0">
      <w:pPr>
        <w:pStyle w:val="paragraph"/>
        <w:shd w:val="clear" w:color="auto" w:fill="FFFFFF"/>
        <w:spacing w:before="0" w:beforeAutospacing="0" w:after="0" w:afterAutospacing="0"/>
        <w:textAlignment w:val="baseline"/>
        <w:rPr>
          <w:rFonts w:ascii="Foundry Sterling OT3 Medium" w:hAnsi="Foundry Sterling OT3 Medium" w:cs="Segoe UI"/>
          <w:sz w:val="20"/>
          <w:szCs w:val="20"/>
        </w:rPr>
      </w:pPr>
      <w:r w:rsidRPr="00C73443">
        <w:rPr>
          <w:rStyle w:val="normaltextrun"/>
          <w:rFonts w:ascii="Foundry Sterling OT3 Medium" w:hAnsi="Foundry Sterling OT3 Medium" w:cs="Segoe UI"/>
        </w:rPr>
        <w:t xml:space="preserve">Även ansökningar till Lunds stifts beviljade medel ökade under 2023. Dessa ansökningar </w:t>
      </w:r>
      <w:r w:rsidR="00C7356C">
        <w:rPr>
          <w:rStyle w:val="normaltextrun"/>
          <w:rFonts w:ascii="Foundry Sterling OT3 Medium" w:hAnsi="Foundry Sterling OT3 Medium" w:cs="Segoe UI"/>
        </w:rPr>
        <w:t>till</w:t>
      </w:r>
      <w:r w:rsidRPr="00C73443">
        <w:rPr>
          <w:rStyle w:val="normaltextrun"/>
          <w:rFonts w:ascii="Foundry Sterling OT3 Medium" w:hAnsi="Foundry Sterling OT3 Medium" w:cs="Segoe UI"/>
        </w:rPr>
        <w:t xml:space="preserve">handahåller och sammanställer vi på uppdrag av Lunds stift. Då vi måste träffa alla som ansöker har vi haft </w:t>
      </w:r>
      <w:proofErr w:type="spellStart"/>
      <w:r w:rsidRPr="00C73443">
        <w:rPr>
          <w:rStyle w:val="normaltextrun"/>
          <w:rFonts w:ascii="Foundry Sterling OT3 Medium" w:hAnsi="Foundry Sterling OT3 Medium" w:cs="Segoe UI"/>
        </w:rPr>
        <w:t>drop</w:t>
      </w:r>
      <w:proofErr w:type="spellEnd"/>
      <w:r w:rsidRPr="00C73443">
        <w:rPr>
          <w:rStyle w:val="normaltextrun"/>
          <w:rFonts w:ascii="Foundry Sterling OT3 Medium" w:hAnsi="Foundry Sterling OT3 Medium" w:cs="Segoe UI"/>
        </w:rPr>
        <w:t xml:space="preserve">-in för ansökan och samtal under två veckor med sex tillfällen i mars, fm- och </w:t>
      </w:r>
      <w:proofErr w:type="spellStart"/>
      <w:r w:rsidRPr="00C73443">
        <w:rPr>
          <w:rStyle w:val="normaltextrun"/>
          <w:rFonts w:ascii="Foundry Sterling OT3 Medium" w:hAnsi="Foundry Sterling OT3 Medium" w:cs="Segoe UI"/>
        </w:rPr>
        <w:t>em</w:t>
      </w:r>
      <w:proofErr w:type="spellEnd"/>
      <w:r w:rsidRPr="00C73443">
        <w:rPr>
          <w:rStyle w:val="normaltextrun"/>
          <w:rFonts w:ascii="Foundry Sterling OT3 Medium" w:hAnsi="Foundry Sterling OT3 Medium" w:cs="Segoe UI"/>
        </w:rPr>
        <w:t xml:space="preserve"> tider har erbjudits.</w:t>
      </w:r>
      <w:r w:rsidRPr="00C73443">
        <w:rPr>
          <w:rStyle w:val="normaltextrun"/>
          <w:rFonts w:ascii="Calibri" w:hAnsi="Calibri" w:cs="Calibri"/>
        </w:rPr>
        <w:t> </w:t>
      </w:r>
      <w:r w:rsidRPr="00C73443">
        <w:rPr>
          <w:rStyle w:val="eop"/>
          <w:rFonts w:ascii="Calibri" w:hAnsi="Calibri" w:cs="Calibri"/>
        </w:rPr>
        <w:t> </w:t>
      </w:r>
    </w:p>
    <w:p w14:paraId="6FD7896A" w14:textId="77777777" w:rsidR="00713FE0" w:rsidRPr="00C73443" w:rsidRDefault="00713FE0" w:rsidP="00713FE0">
      <w:pPr>
        <w:pStyle w:val="paragraph"/>
        <w:shd w:val="clear" w:color="auto" w:fill="FFFFFF"/>
        <w:spacing w:before="0" w:beforeAutospacing="0" w:after="0" w:afterAutospacing="0"/>
        <w:textAlignment w:val="baseline"/>
        <w:rPr>
          <w:rFonts w:ascii="Foundry Sterling OT3 Medium" w:hAnsi="Foundry Sterling OT3 Medium" w:cs="Segoe UI"/>
          <w:sz w:val="20"/>
          <w:szCs w:val="20"/>
        </w:rPr>
      </w:pPr>
      <w:r w:rsidRPr="00C73443">
        <w:rPr>
          <w:rStyle w:val="eop"/>
          <w:rFonts w:ascii="Calibri" w:hAnsi="Calibri" w:cs="Calibri"/>
        </w:rPr>
        <w:t> </w:t>
      </w:r>
    </w:p>
    <w:p w14:paraId="7AA1285D" w14:textId="04D66676" w:rsidR="00B03714" w:rsidRPr="00C73443" w:rsidRDefault="00713FE0" w:rsidP="00775A0E">
      <w:pPr>
        <w:pStyle w:val="paragraph"/>
        <w:shd w:val="clear" w:color="auto" w:fill="FFFFFF"/>
        <w:spacing w:before="0" w:beforeAutospacing="0" w:after="0" w:afterAutospacing="0"/>
        <w:textAlignment w:val="baseline"/>
        <w:rPr>
          <w:rFonts w:ascii="Foundry Sterling OT3 Medium" w:hAnsi="Foundry Sterling OT3 Medium"/>
          <w:sz w:val="28"/>
          <w:szCs w:val="28"/>
        </w:rPr>
      </w:pPr>
      <w:r w:rsidRPr="00C73443">
        <w:rPr>
          <w:rStyle w:val="normaltextrun"/>
          <w:rFonts w:ascii="Foundry Sterling OT3 Medium" w:hAnsi="Foundry Sterling OT3 Medium" w:cs="Segoe UI"/>
        </w:rPr>
        <w:t>Vi har sett en ökad förfrågan om ekonomisk hjälp inom alla hushåll, åldrar och geografisk</w:t>
      </w:r>
      <w:r w:rsidR="00B064C0">
        <w:rPr>
          <w:rStyle w:val="normaltextrun"/>
          <w:rFonts w:ascii="Foundry Sterling OT3 Medium" w:hAnsi="Foundry Sterling OT3 Medium" w:cs="Segoe UI"/>
        </w:rPr>
        <w:t>a</w:t>
      </w:r>
      <w:r w:rsidRPr="00C73443">
        <w:rPr>
          <w:rStyle w:val="normaltextrun"/>
          <w:rFonts w:ascii="Foundry Sterling OT3 Medium" w:hAnsi="Foundry Sterling OT3 Medium" w:cs="Segoe UI"/>
        </w:rPr>
        <w:t xml:space="preserve"> område i församlingen. </w:t>
      </w:r>
      <w:r w:rsidRPr="00C73443">
        <w:rPr>
          <w:rStyle w:val="scxw161206039"/>
          <w:rFonts w:ascii="Calibri" w:hAnsi="Calibri" w:cs="Calibri"/>
        </w:rPr>
        <w:t> </w:t>
      </w:r>
    </w:p>
    <w:p w14:paraId="00E0805E" w14:textId="0769DA94" w:rsidR="00B03714" w:rsidRPr="00474708" w:rsidRDefault="00B417CE" w:rsidP="00B03714">
      <w:pPr>
        <w:pStyle w:val="Rubrik2"/>
        <w:rPr>
          <w:rFonts w:ascii="Foundry Sterling OT3 Medium" w:hAnsi="Foundry Sterling OT3 Medium"/>
          <w:color w:val="577188"/>
          <w:sz w:val="28"/>
          <w:szCs w:val="22"/>
          <w:lang w:val="sv-SE"/>
        </w:rPr>
      </w:pPr>
      <w:r w:rsidRPr="00C73443">
        <w:rPr>
          <w:rFonts w:ascii="Foundry Sterling OT3 Medium" w:hAnsi="Foundry Sterling OT3 Medium"/>
          <w:color w:val="577188"/>
          <w:sz w:val="28"/>
          <w:szCs w:val="22"/>
          <w:lang w:val="sv-SE"/>
        </w:rPr>
        <w:t>volontärer inom diakonal verksamhet</w:t>
      </w:r>
    </w:p>
    <w:p w14:paraId="209B649C" w14:textId="43B0039E" w:rsidR="00EC3413" w:rsidRPr="00C73443" w:rsidRDefault="00EC3413" w:rsidP="00EC3413">
      <w:pPr>
        <w:pStyle w:val="paragraph"/>
        <w:spacing w:before="0" w:beforeAutospacing="0" w:after="0" w:afterAutospacing="0"/>
        <w:textAlignment w:val="baseline"/>
        <w:rPr>
          <w:rFonts w:ascii="Foundry Sterling OT3 Medium" w:hAnsi="Foundry Sterling OT3 Medium" w:cs="Segoe UI"/>
          <w:sz w:val="20"/>
          <w:szCs w:val="20"/>
        </w:rPr>
      </w:pPr>
      <w:r w:rsidRPr="00C73443">
        <w:rPr>
          <w:rStyle w:val="normaltextrun"/>
          <w:rFonts w:ascii="Foundry Sterling OT3 Medium" w:hAnsi="Foundry Sterling OT3 Medium" w:cs="Segoe UI"/>
        </w:rPr>
        <w:t>De flesta av våra volontärer har fortsatt med sitt uppdrag under 2023</w:t>
      </w:r>
      <w:r w:rsidR="00474708">
        <w:rPr>
          <w:rStyle w:val="normaltextrun"/>
          <w:rFonts w:ascii="Foundry Sterling OT3 Medium" w:hAnsi="Foundry Sterling OT3 Medium" w:cs="Segoe UI"/>
        </w:rPr>
        <w:t>. T</w:t>
      </w:r>
      <w:r w:rsidRPr="00C73443">
        <w:rPr>
          <w:rStyle w:val="normaltextrun"/>
          <w:rFonts w:ascii="Foundry Sterling OT3 Medium" w:hAnsi="Foundry Sterling OT3 Medium" w:cs="Segoe UI"/>
        </w:rPr>
        <w:t>yvärr slutade någon men vi fick även någon ny.</w:t>
      </w:r>
      <w:r w:rsidRPr="00C73443">
        <w:rPr>
          <w:rStyle w:val="normaltextrun"/>
          <w:rFonts w:ascii="Calibri" w:hAnsi="Calibri" w:cs="Calibri"/>
        </w:rPr>
        <w:t> </w:t>
      </w:r>
      <w:r w:rsidRPr="00C73443">
        <w:rPr>
          <w:rStyle w:val="normaltextrun"/>
          <w:rFonts w:ascii="Foundry Sterling OT3 Medium" w:hAnsi="Foundry Sterling OT3 Medium" w:cs="Segoe UI"/>
        </w:rPr>
        <w:t xml:space="preserve">I </w:t>
      </w:r>
      <w:r w:rsidR="00474708">
        <w:rPr>
          <w:rStyle w:val="normaltextrun"/>
          <w:rFonts w:ascii="Foundry Sterling OT3 Medium" w:hAnsi="Foundry Sterling OT3 Medium" w:cs="Segoe UI"/>
        </w:rPr>
        <w:t>j</w:t>
      </w:r>
      <w:r w:rsidRPr="00C73443">
        <w:rPr>
          <w:rStyle w:val="normaltextrun"/>
          <w:rFonts w:ascii="Foundry Sterling OT3 Medium" w:hAnsi="Foundry Sterling OT3 Medium" w:cs="Segoe UI"/>
        </w:rPr>
        <w:t>anuari bjöd vi in till “Nu-äter-vi-upp-julgodis" mingel som är lika uppskattat varje år. I augusti bjöd vi in Borgvallavolontärerna till kaffe och kaka och det var bra uppslutning och uppskattat att få träffas och kicka igång terminen. Vi bjöd även in alla diakonins volontärer till Bibelns värld i augusti, dock ställdes denna utflykt in på grund av för få anmälningar.</w:t>
      </w:r>
      <w:r w:rsidRPr="00C73443">
        <w:rPr>
          <w:rStyle w:val="eop"/>
          <w:rFonts w:ascii="Calibri" w:hAnsi="Calibri" w:cs="Calibri"/>
        </w:rPr>
        <w:t> </w:t>
      </w:r>
    </w:p>
    <w:p w14:paraId="52BF1098" w14:textId="0346848C" w:rsidR="00B064C0" w:rsidRDefault="00B064C0">
      <w:pPr>
        <w:rPr>
          <w:rFonts w:ascii="Foundry Sterling OT3 Medium" w:eastAsiaTheme="majorEastAsia" w:hAnsi="Foundry Sterling OT3 Medium" w:cstheme="majorBidi"/>
          <w:b/>
          <w:bCs/>
          <w:caps/>
          <w:color w:val="FFFFFF" w:themeColor="background1"/>
          <w:sz w:val="32"/>
          <w:szCs w:val="24"/>
          <w:lang w:val="sv-SE"/>
        </w:rPr>
      </w:pPr>
      <w:bookmarkStart w:id="9" w:name="_Toc163122344"/>
      <w:r>
        <w:rPr>
          <w:rFonts w:ascii="Foundry Sterling OT3 Medium" w:hAnsi="Foundry Sterling OT3 Medium"/>
          <w:b/>
          <w:bCs/>
          <w:sz w:val="32"/>
          <w:szCs w:val="24"/>
          <w:lang w:val="sv-SE"/>
        </w:rPr>
        <w:br w:type="page"/>
      </w:r>
    </w:p>
    <w:p w14:paraId="644A1546" w14:textId="0346848C" w:rsidR="00FA48F9" w:rsidRPr="00C73443" w:rsidRDefault="00FA48F9" w:rsidP="0071180D">
      <w:pPr>
        <w:pStyle w:val="Tabellrubrik"/>
        <w:ind w:left="0"/>
        <w:rPr>
          <w:rFonts w:ascii="Foundry Sterling OT3 Medium" w:hAnsi="Foundry Sterling OT3 Medium"/>
          <w:b/>
          <w:bCs/>
          <w:sz w:val="32"/>
          <w:szCs w:val="24"/>
          <w:lang w:val="sv-SE"/>
        </w:rPr>
      </w:pPr>
      <w:r w:rsidRPr="00C73443">
        <w:rPr>
          <w:rFonts w:ascii="Foundry Sterling OT3 Medium" w:hAnsi="Foundry Sterling OT3 Medium"/>
          <w:b/>
          <w:bCs/>
          <w:sz w:val="32"/>
          <w:szCs w:val="24"/>
          <w:lang w:val="sv-SE"/>
        </w:rPr>
        <w:t>Vuxenverksamhet: Kyrkomusik, körer för vuxna</w:t>
      </w:r>
      <w:bookmarkEnd w:id="9"/>
    </w:p>
    <w:p w14:paraId="091EFDF8" w14:textId="6BFCD14F" w:rsidR="00FA48F9" w:rsidRPr="00C73443" w:rsidRDefault="00C21B29" w:rsidP="00FA48F9">
      <w:pPr>
        <w:pStyle w:val="Rubrik2"/>
        <w:rPr>
          <w:rFonts w:ascii="Foundry Sterling OT3 Medium" w:hAnsi="Foundry Sterling OT3 Medium"/>
          <w:sz w:val="28"/>
          <w:szCs w:val="22"/>
          <w:lang w:val="sv-SE"/>
        </w:rPr>
      </w:pPr>
      <w:r w:rsidRPr="00C73443">
        <w:rPr>
          <w:rFonts w:ascii="Foundry Sterling OT3 Medium" w:hAnsi="Foundry Sterling OT3 Medium"/>
          <w:color w:val="577188"/>
          <w:sz w:val="28"/>
          <w:szCs w:val="22"/>
          <w:lang w:val="sv-SE"/>
        </w:rPr>
        <w:t>k</w:t>
      </w:r>
      <w:r w:rsidR="00592CD2" w:rsidRPr="00C73443">
        <w:rPr>
          <w:rFonts w:ascii="Foundry Sterling OT3 Medium" w:hAnsi="Foundry Sterling OT3 Medium"/>
          <w:color w:val="577188"/>
          <w:sz w:val="28"/>
          <w:szCs w:val="22"/>
          <w:lang w:val="sv-SE"/>
        </w:rPr>
        <w:t>vistofta</w:t>
      </w:r>
      <w:r w:rsidR="00071CD4">
        <w:rPr>
          <w:rFonts w:ascii="Foundry Sterling OT3 Medium" w:hAnsi="Foundry Sterling OT3 Medium"/>
          <w:color w:val="577188"/>
          <w:sz w:val="28"/>
          <w:szCs w:val="22"/>
          <w:lang w:val="sv-SE"/>
        </w:rPr>
        <w:t xml:space="preserve"> </w:t>
      </w:r>
      <w:r w:rsidR="00592CD2" w:rsidRPr="00C73443">
        <w:rPr>
          <w:rFonts w:ascii="Foundry Sterling OT3 Medium" w:hAnsi="Foundry Sterling OT3 Medium"/>
          <w:color w:val="577188"/>
          <w:sz w:val="28"/>
          <w:szCs w:val="22"/>
          <w:lang w:val="sv-SE"/>
        </w:rPr>
        <w:t>glumslövs k</w:t>
      </w:r>
      <w:r w:rsidRPr="00C73443">
        <w:rPr>
          <w:rFonts w:ascii="Foundry Sterling OT3 Medium" w:hAnsi="Foundry Sterling OT3 Medium"/>
          <w:color w:val="577188"/>
          <w:sz w:val="28"/>
          <w:szCs w:val="22"/>
          <w:lang w:val="sv-SE"/>
        </w:rPr>
        <w:t>yrkokö</w:t>
      </w:r>
      <w:r w:rsidR="00592CD2" w:rsidRPr="00C73443">
        <w:rPr>
          <w:rFonts w:ascii="Foundry Sterling OT3 Medium" w:hAnsi="Foundry Sterling OT3 Medium"/>
          <w:color w:val="577188"/>
          <w:sz w:val="28"/>
          <w:szCs w:val="22"/>
          <w:lang w:val="sv-SE"/>
        </w:rPr>
        <w:t>r</w:t>
      </w:r>
    </w:p>
    <w:p w14:paraId="0501B6EA" w14:textId="5A0FE9A5" w:rsidR="00FA48F9" w:rsidRDefault="00C21B29" w:rsidP="00592CD2">
      <w:pPr>
        <w:spacing w:line="240" w:lineRule="auto"/>
        <w:rPr>
          <w:rStyle w:val="eop"/>
          <w:rFonts w:ascii="Calibri" w:hAnsi="Calibri" w:cs="Calibri"/>
          <w:color w:val="000000"/>
          <w:sz w:val="24"/>
          <w:szCs w:val="24"/>
          <w:shd w:val="clear" w:color="auto" w:fill="FFFFFF"/>
          <w:lang w:val="sv-SE"/>
        </w:rPr>
      </w:pPr>
      <w:r w:rsidRPr="00C73443">
        <w:rPr>
          <w:rStyle w:val="normaltextrun"/>
          <w:rFonts w:ascii="Foundry Sterling OT3 Medium" w:hAnsi="Foundry Sterling OT3 Medium"/>
          <w:color w:val="000000"/>
          <w:sz w:val="24"/>
          <w:szCs w:val="24"/>
          <w:shd w:val="clear" w:color="auto" w:fill="FFFFFF"/>
          <w:lang w:val="sv-SE"/>
        </w:rPr>
        <w:t xml:space="preserve">Kyrkokören har haft ett relativt intensivt år samtidigt som antalet körmedlemmar har sjunkit. Under året har kören medverkat i sju gudstjänster, genomfört tre konserter varav en större konsert med orkester samt Valborgsfirande på stranden i Rydebäck. I maj gjordes en resa till Bohuslän med många berikande kulturella upplevelser. Kören har under våren bestått av 16 medlemmar och under hösten av 12. Kören har en förening där styrelsen varit representerad av ordförande Gunilla </w:t>
      </w:r>
      <w:proofErr w:type="spellStart"/>
      <w:r w:rsidRPr="00C73443">
        <w:rPr>
          <w:rStyle w:val="normaltextrun"/>
          <w:rFonts w:ascii="Foundry Sterling OT3 Medium" w:hAnsi="Foundry Sterling OT3 Medium"/>
          <w:color w:val="000000"/>
          <w:sz w:val="24"/>
          <w:szCs w:val="24"/>
          <w:shd w:val="clear" w:color="auto" w:fill="FFFFFF"/>
          <w:lang w:val="sv-SE"/>
        </w:rPr>
        <w:t>Sundving</w:t>
      </w:r>
      <w:proofErr w:type="spellEnd"/>
      <w:r w:rsidRPr="00C73443">
        <w:rPr>
          <w:rStyle w:val="normaltextrun"/>
          <w:rFonts w:ascii="Foundry Sterling OT3 Medium" w:hAnsi="Foundry Sterling OT3 Medium"/>
          <w:color w:val="000000"/>
          <w:sz w:val="24"/>
          <w:szCs w:val="24"/>
          <w:shd w:val="clear" w:color="auto" w:fill="FFFFFF"/>
          <w:lang w:val="sv-SE"/>
        </w:rPr>
        <w:t xml:space="preserve">, vice ordförande Hanna Andersson, sekreterare Gunilla </w:t>
      </w:r>
      <w:proofErr w:type="spellStart"/>
      <w:r w:rsidRPr="00C73443">
        <w:rPr>
          <w:rStyle w:val="normaltextrun"/>
          <w:rFonts w:ascii="Foundry Sterling OT3 Medium" w:hAnsi="Foundry Sterling OT3 Medium"/>
          <w:color w:val="000000"/>
          <w:sz w:val="24"/>
          <w:szCs w:val="24"/>
          <w:shd w:val="clear" w:color="auto" w:fill="FFFFFF"/>
          <w:lang w:val="sv-SE"/>
        </w:rPr>
        <w:t>Tunving</w:t>
      </w:r>
      <w:proofErr w:type="spellEnd"/>
      <w:r w:rsidRPr="00C73443">
        <w:rPr>
          <w:rStyle w:val="normaltextrun"/>
          <w:rFonts w:ascii="Foundry Sterling OT3 Medium" w:hAnsi="Foundry Sterling OT3 Medium"/>
          <w:color w:val="000000"/>
          <w:sz w:val="24"/>
          <w:szCs w:val="24"/>
          <w:shd w:val="clear" w:color="auto" w:fill="FFFFFF"/>
          <w:lang w:val="sv-SE"/>
        </w:rPr>
        <w:t xml:space="preserve">, kassör Jill Lundbladh samt klubbmästare Birgitta Lindelöf och Åsa </w:t>
      </w:r>
      <w:proofErr w:type="spellStart"/>
      <w:r w:rsidRPr="00C73443">
        <w:rPr>
          <w:rStyle w:val="normaltextrun"/>
          <w:rFonts w:ascii="Foundry Sterling OT3 Medium" w:hAnsi="Foundry Sterling OT3 Medium"/>
          <w:color w:val="000000"/>
          <w:sz w:val="24"/>
          <w:szCs w:val="24"/>
          <w:shd w:val="clear" w:color="auto" w:fill="FFFFFF"/>
          <w:lang w:val="sv-SE"/>
        </w:rPr>
        <w:t>Elnegård</w:t>
      </w:r>
      <w:proofErr w:type="spellEnd"/>
      <w:r w:rsidRPr="00C73443">
        <w:rPr>
          <w:rStyle w:val="normaltextrun"/>
          <w:rFonts w:ascii="Foundry Sterling OT3 Medium" w:hAnsi="Foundry Sterling OT3 Medium"/>
          <w:color w:val="000000"/>
          <w:sz w:val="24"/>
          <w:szCs w:val="24"/>
          <w:shd w:val="clear" w:color="auto" w:fill="FFFFFF"/>
          <w:lang w:val="sv-SE"/>
        </w:rPr>
        <w:t xml:space="preserve">. Styrelsen har sammanträtt under året vid tre protokollförda möten. </w:t>
      </w:r>
      <w:r w:rsidR="00B064C0" w:rsidRPr="00C73443">
        <w:rPr>
          <w:rStyle w:val="normaltextrun"/>
          <w:rFonts w:ascii="Foundry Sterling OT3 Medium" w:hAnsi="Foundry Sterling OT3 Medium"/>
          <w:color w:val="000000"/>
          <w:sz w:val="24"/>
          <w:szCs w:val="24"/>
          <w:shd w:val="clear" w:color="auto" w:fill="FFFFFF"/>
          <w:lang w:val="sv-SE"/>
        </w:rPr>
        <w:t>Kyrkokören</w:t>
      </w:r>
      <w:r w:rsidRPr="00C73443">
        <w:rPr>
          <w:rStyle w:val="normaltextrun"/>
          <w:rFonts w:ascii="Foundry Sterling OT3 Medium" w:hAnsi="Foundry Sterling OT3 Medium"/>
          <w:color w:val="000000"/>
          <w:sz w:val="24"/>
          <w:szCs w:val="24"/>
          <w:shd w:val="clear" w:color="auto" w:fill="FFFFFF"/>
          <w:lang w:val="sv-SE"/>
        </w:rPr>
        <w:t xml:space="preserve"> repeterar huvudsakligen i Kvistofta församlingsgård men har även genomfört några övningar tillsammans med Glädjestämman</w:t>
      </w:r>
      <w:r w:rsidR="00B064C0">
        <w:rPr>
          <w:rStyle w:val="normaltextrun"/>
          <w:rFonts w:ascii="Foundry Sterling OT3 Medium" w:hAnsi="Foundry Sterling OT3 Medium"/>
          <w:color w:val="000000"/>
          <w:sz w:val="24"/>
          <w:szCs w:val="24"/>
          <w:shd w:val="clear" w:color="auto" w:fill="FFFFFF"/>
          <w:lang w:val="sv-SE"/>
        </w:rPr>
        <w:t xml:space="preserve"> </w:t>
      </w:r>
      <w:r w:rsidRPr="00C73443">
        <w:rPr>
          <w:rStyle w:val="normaltextrun"/>
          <w:rFonts w:ascii="Foundry Sterling OT3 Medium" w:hAnsi="Foundry Sterling OT3 Medium"/>
          <w:color w:val="000000"/>
          <w:sz w:val="24"/>
          <w:szCs w:val="24"/>
          <w:shd w:val="clear" w:color="auto" w:fill="FFFFFF"/>
          <w:lang w:val="sv-SE"/>
        </w:rPr>
        <w:t xml:space="preserve">i Bårslövs församlingshem. Tre extra kördagar tillkom under hösten gemensamt med satsningen på </w:t>
      </w:r>
      <w:proofErr w:type="spellStart"/>
      <w:r w:rsidRPr="00C73443">
        <w:rPr>
          <w:rStyle w:val="normaltextrun"/>
          <w:rFonts w:ascii="Foundry Sterling OT3 Medium" w:hAnsi="Foundry Sterling OT3 Medium"/>
          <w:color w:val="000000"/>
          <w:sz w:val="24"/>
          <w:szCs w:val="24"/>
          <w:shd w:val="clear" w:color="auto" w:fill="FFFFFF"/>
          <w:lang w:val="sv-SE"/>
        </w:rPr>
        <w:t>projektkör</w:t>
      </w:r>
      <w:proofErr w:type="spellEnd"/>
      <w:r w:rsidRPr="00C73443">
        <w:rPr>
          <w:rStyle w:val="normaltextrun"/>
          <w:rFonts w:ascii="Foundry Sterling OT3 Medium" w:hAnsi="Foundry Sterling OT3 Medium"/>
          <w:color w:val="000000"/>
          <w:sz w:val="24"/>
          <w:szCs w:val="24"/>
          <w:shd w:val="clear" w:color="auto" w:fill="FFFFFF"/>
          <w:lang w:val="sv-SE"/>
        </w:rPr>
        <w:t xml:space="preserve"> för alla intresserade. Genom denna satsning har det tillkommit cirka 35 sångare som deltar på projektbasis inför konsert med Händels ”Messias” den 17 mars 2024.</w:t>
      </w:r>
      <w:r w:rsidRPr="00C73443">
        <w:rPr>
          <w:rStyle w:val="normaltextrun"/>
          <w:rFonts w:ascii="Calibri" w:hAnsi="Calibri" w:cs="Calibri"/>
          <w:color w:val="000000"/>
          <w:sz w:val="24"/>
          <w:szCs w:val="24"/>
          <w:shd w:val="clear" w:color="auto" w:fill="FFFFFF"/>
          <w:lang w:val="sv-SE"/>
        </w:rPr>
        <w:t> </w:t>
      </w:r>
      <w:r w:rsidRPr="00C73443">
        <w:rPr>
          <w:rStyle w:val="eop"/>
          <w:rFonts w:ascii="Calibri" w:hAnsi="Calibri" w:cs="Calibri"/>
          <w:color w:val="000000"/>
          <w:sz w:val="24"/>
          <w:szCs w:val="24"/>
          <w:shd w:val="clear" w:color="auto" w:fill="FFFFFF"/>
          <w:lang w:val="sv-SE"/>
        </w:rPr>
        <w:t> </w:t>
      </w:r>
    </w:p>
    <w:p w14:paraId="6CA2B43E" w14:textId="77777777" w:rsidR="00340551" w:rsidRPr="00C73443" w:rsidRDefault="00340551" w:rsidP="00340551">
      <w:pPr>
        <w:pStyle w:val="Rubrik2"/>
        <w:rPr>
          <w:rFonts w:ascii="Foundry Sterling OT3 Medium" w:hAnsi="Foundry Sterling OT3 Medium"/>
          <w:color w:val="577188"/>
          <w:sz w:val="28"/>
          <w:szCs w:val="22"/>
          <w:lang w:val="sv-SE"/>
        </w:rPr>
      </w:pPr>
      <w:r w:rsidRPr="00C73443">
        <w:rPr>
          <w:rFonts w:ascii="Foundry Sterling OT3 Medium" w:hAnsi="Foundry Sterling OT3 Medium"/>
          <w:color w:val="577188"/>
          <w:sz w:val="28"/>
          <w:szCs w:val="22"/>
          <w:lang w:val="sv-SE"/>
        </w:rPr>
        <w:t>musikundervisning</w:t>
      </w:r>
    </w:p>
    <w:p w14:paraId="38E9AF40" w14:textId="77777777" w:rsidR="00340551" w:rsidRPr="00C73443" w:rsidRDefault="00340551" w:rsidP="00340551">
      <w:pPr>
        <w:spacing w:line="240" w:lineRule="auto"/>
        <w:rPr>
          <w:rStyle w:val="eop"/>
          <w:rFonts w:ascii="Foundry Sterling OT3 Medium" w:hAnsi="Foundry Sterling OT3 Medium" w:cs="Calibri"/>
          <w:color w:val="000000"/>
          <w:sz w:val="24"/>
          <w:szCs w:val="24"/>
          <w:shd w:val="clear" w:color="auto" w:fill="FFFFFF"/>
          <w:lang w:val="sv-SE"/>
        </w:rPr>
      </w:pPr>
      <w:r w:rsidRPr="00C73443">
        <w:rPr>
          <w:rStyle w:val="normaltextrun"/>
          <w:rFonts w:ascii="Foundry Sterling OT3 Medium" w:hAnsi="Foundry Sterling OT3 Medium"/>
          <w:color w:val="000000"/>
          <w:sz w:val="24"/>
          <w:szCs w:val="24"/>
          <w:shd w:val="clear" w:color="auto" w:fill="FFFFFF"/>
          <w:lang w:val="sv-SE"/>
        </w:rPr>
        <w:t xml:space="preserve">Medel från musikundervisningens konto har använts till enskild sångundervisning i anslutning till kyrko- och </w:t>
      </w:r>
      <w:proofErr w:type="spellStart"/>
      <w:r w:rsidRPr="00C73443">
        <w:rPr>
          <w:rStyle w:val="normaltextrun"/>
          <w:rFonts w:ascii="Foundry Sterling OT3 Medium" w:hAnsi="Foundry Sterling OT3 Medium"/>
          <w:color w:val="000000"/>
          <w:sz w:val="24"/>
          <w:szCs w:val="24"/>
          <w:shd w:val="clear" w:color="auto" w:fill="FFFFFF"/>
          <w:lang w:val="sv-SE"/>
        </w:rPr>
        <w:t>projektkören</w:t>
      </w:r>
      <w:proofErr w:type="spellEnd"/>
      <w:r w:rsidRPr="00C73443">
        <w:rPr>
          <w:rStyle w:val="normaltextrun"/>
          <w:rFonts w:ascii="Foundry Sterling OT3 Medium" w:hAnsi="Foundry Sterling OT3 Medium"/>
          <w:color w:val="000000"/>
          <w:sz w:val="24"/>
          <w:szCs w:val="24"/>
          <w:shd w:val="clear" w:color="auto" w:fill="FFFFFF"/>
          <w:lang w:val="sv-SE"/>
        </w:rPr>
        <w:t xml:space="preserve"> samt till kyrkomusikaliska uppgifter åt en redan högt kvalificerad pianist som förberett sig inför utbildning och framtida tjänst som organist.</w:t>
      </w:r>
      <w:r w:rsidRPr="00C73443">
        <w:rPr>
          <w:rStyle w:val="eop"/>
          <w:rFonts w:ascii="Calibri" w:hAnsi="Calibri" w:cs="Calibri"/>
          <w:color w:val="000000"/>
          <w:sz w:val="24"/>
          <w:szCs w:val="24"/>
          <w:shd w:val="clear" w:color="auto" w:fill="FFFFFF"/>
          <w:lang w:val="sv-SE"/>
        </w:rPr>
        <w:t> </w:t>
      </w:r>
    </w:p>
    <w:p w14:paraId="2DD2DBBE" w14:textId="1F48DE9E" w:rsidR="00FA48F9" w:rsidRPr="00C73443" w:rsidRDefault="0095008A" w:rsidP="00FA48F9">
      <w:pPr>
        <w:pStyle w:val="Rubrik2"/>
        <w:rPr>
          <w:rFonts w:ascii="Foundry Sterling OT3 Medium" w:hAnsi="Foundry Sterling OT3 Medium"/>
          <w:sz w:val="28"/>
          <w:szCs w:val="22"/>
          <w:lang w:val="sv-SE"/>
        </w:rPr>
      </w:pPr>
      <w:r w:rsidRPr="00C73443">
        <w:rPr>
          <w:rFonts w:ascii="Foundry Sterling OT3 Medium" w:hAnsi="Foundry Sterling OT3 Medium"/>
          <w:color w:val="577188"/>
          <w:sz w:val="28"/>
          <w:szCs w:val="22"/>
          <w:lang w:val="sv-SE"/>
        </w:rPr>
        <w:t>glädjestämma</w:t>
      </w:r>
      <w:r w:rsidR="00F83774" w:rsidRPr="00C73443">
        <w:rPr>
          <w:rFonts w:ascii="Foundry Sterling OT3 Medium" w:hAnsi="Foundry Sterling OT3 Medium"/>
          <w:color w:val="577188"/>
          <w:sz w:val="28"/>
          <w:szCs w:val="22"/>
          <w:lang w:val="sv-SE"/>
        </w:rPr>
        <w:t>n</w:t>
      </w:r>
    </w:p>
    <w:p w14:paraId="0D44CC5D" w14:textId="29A73F23" w:rsidR="00FA48F9" w:rsidRPr="00C73443" w:rsidRDefault="0095008A" w:rsidP="00F83774">
      <w:pPr>
        <w:spacing w:line="240" w:lineRule="auto"/>
        <w:rPr>
          <w:rStyle w:val="eop"/>
          <w:rFonts w:ascii="Foundry Sterling OT3 Medium" w:hAnsi="Foundry Sterling OT3 Medium" w:cs="Calibri"/>
          <w:color w:val="000000"/>
          <w:sz w:val="24"/>
          <w:szCs w:val="24"/>
          <w:shd w:val="clear" w:color="auto" w:fill="FFFFFF"/>
          <w:lang w:val="sv-SE"/>
        </w:rPr>
      </w:pPr>
      <w:r w:rsidRPr="00C73443">
        <w:rPr>
          <w:rStyle w:val="normaltextrun"/>
          <w:rFonts w:ascii="Foundry Sterling OT3 Medium" w:hAnsi="Foundry Sterling OT3 Medium"/>
          <w:color w:val="000000"/>
          <w:sz w:val="24"/>
          <w:szCs w:val="24"/>
          <w:shd w:val="clear" w:color="auto" w:fill="FFFFFF"/>
          <w:lang w:val="sv-SE"/>
        </w:rPr>
        <w:t>Glädjestämman kan beskrivas som en kyrkokör för alla, där repertoaren företrädelsevis är av enklare slag.</w:t>
      </w:r>
      <w:r w:rsidRPr="00C73443">
        <w:rPr>
          <w:rStyle w:val="normaltextrun"/>
          <w:rFonts w:ascii="Calibri" w:hAnsi="Calibri" w:cs="Calibri"/>
          <w:color w:val="000000"/>
          <w:sz w:val="24"/>
          <w:szCs w:val="24"/>
          <w:shd w:val="clear" w:color="auto" w:fill="FFFFFF"/>
          <w:lang w:val="sv-SE"/>
        </w:rPr>
        <w:t> </w:t>
      </w:r>
      <w:r w:rsidRPr="00C73443">
        <w:rPr>
          <w:rStyle w:val="normaltextrun"/>
          <w:rFonts w:ascii="Foundry Sterling OT3 Medium" w:hAnsi="Foundry Sterling OT3 Medium"/>
          <w:color w:val="000000"/>
          <w:sz w:val="24"/>
          <w:szCs w:val="24"/>
          <w:shd w:val="clear" w:color="auto" w:fill="FFFFFF"/>
          <w:lang w:val="sv-SE"/>
        </w:rPr>
        <w:t>Gl</w:t>
      </w:r>
      <w:r w:rsidRPr="00C73443">
        <w:rPr>
          <w:rStyle w:val="normaltextrun"/>
          <w:rFonts w:ascii="Foundry Sterling OT3 Medium" w:hAnsi="Foundry Sterling OT3 Medium" w:cs="Foundry Sterling OT3 Book"/>
          <w:color w:val="000000"/>
          <w:sz w:val="24"/>
          <w:szCs w:val="24"/>
          <w:shd w:val="clear" w:color="auto" w:fill="FFFFFF"/>
          <w:lang w:val="sv-SE"/>
        </w:rPr>
        <w:t>ä</w:t>
      </w:r>
      <w:r w:rsidRPr="00C73443">
        <w:rPr>
          <w:rStyle w:val="normaltextrun"/>
          <w:rFonts w:ascii="Foundry Sterling OT3 Medium" w:hAnsi="Foundry Sterling OT3 Medium"/>
          <w:color w:val="000000"/>
          <w:sz w:val="24"/>
          <w:szCs w:val="24"/>
          <w:shd w:val="clear" w:color="auto" w:fill="FFFFFF"/>
          <w:lang w:val="sv-SE"/>
        </w:rPr>
        <w:t>djest</w:t>
      </w:r>
      <w:r w:rsidRPr="00C73443">
        <w:rPr>
          <w:rStyle w:val="normaltextrun"/>
          <w:rFonts w:ascii="Foundry Sterling OT3 Medium" w:hAnsi="Foundry Sterling OT3 Medium" w:cs="Foundry Sterling OT3 Book"/>
          <w:color w:val="000000"/>
          <w:sz w:val="24"/>
          <w:szCs w:val="24"/>
          <w:shd w:val="clear" w:color="auto" w:fill="FFFFFF"/>
          <w:lang w:val="sv-SE"/>
        </w:rPr>
        <w:t>ä</w:t>
      </w:r>
      <w:r w:rsidRPr="00C73443">
        <w:rPr>
          <w:rStyle w:val="normaltextrun"/>
          <w:rFonts w:ascii="Foundry Sterling OT3 Medium" w:hAnsi="Foundry Sterling OT3 Medium"/>
          <w:color w:val="000000"/>
          <w:sz w:val="24"/>
          <w:szCs w:val="24"/>
          <w:shd w:val="clear" w:color="auto" w:fill="FFFFFF"/>
          <w:lang w:val="sv-SE"/>
        </w:rPr>
        <w:t>mman tr</w:t>
      </w:r>
      <w:r w:rsidRPr="00C73443">
        <w:rPr>
          <w:rStyle w:val="normaltextrun"/>
          <w:rFonts w:ascii="Foundry Sterling OT3 Medium" w:hAnsi="Foundry Sterling OT3 Medium" w:cs="Foundry Sterling OT3 Book"/>
          <w:color w:val="000000"/>
          <w:sz w:val="24"/>
          <w:szCs w:val="24"/>
          <w:shd w:val="clear" w:color="auto" w:fill="FFFFFF"/>
          <w:lang w:val="sv-SE"/>
        </w:rPr>
        <w:t>ä</w:t>
      </w:r>
      <w:r w:rsidRPr="00C73443">
        <w:rPr>
          <w:rStyle w:val="normaltextrun"/>
          <w:rFonts w:ascii="Foundry Sterling OT3 Medium" w:hAnsi="Foundry Sterling OT3 Medium"/>
          <w:color w:val="000000"/>
          <w:sz w:val="24"/>
          <w:szCs w:val="24"/>
          <w:shd w:val="clear" w:color="auto" w:fill="FFFFFF"/>
          <w:lang w:val="sv-SE"/>
        </w:rPr>
        <w:t>ffas i B</w:t>
      </w:r>
      <w:r w:rsidRPr="00C73443">
        <w:rPr>
          <w:rStyle w:val="normaltextrun"/>
          <w:rFonts w:ascii="Foundry Sterling OT3 Medium" w:hAnsi="Foundry Sterling OT3 Medium" w:cs="Foundry Sterling OT3 Book"/>
          <w:color w:val="000000"/>
          <w:sz w:val="24"/>
          <w:szCs w:val="24"/>
          <w:shd w:val="clear" w:color="auto" w:fill="FFFFFF"/>
          <w:lang w:val="sv-SE"/>
        </w:rPr>
        <w:t>å</w:t>
      </w:r>
      <w:r w:rsidRPr="00C73443">
        <w:rPr>
          <w:rStyle w:val="normaltextrun"/>
          <w:rFonts w:ascii="Foundry Sterling OT3 Medium" w:hAnsi="Foundry Sterling OT3 Medium"/>
          <w:color w:val="000000"/>
          <w:sz w:val="24"/>
          <w:szCs w:val="24"/>
          <w:shd w:val="clear" w:color="auto" w:fill="FFFFFF"/>
          <w:lang w:val="sv-SE"/>
        </w:rPr>
        <w:t>rsl</w:t>
      </w:r>
      <w:r w:rsidRPr="00C73443">
        <w:rPr>
          <w:rStyle w:val="normaltextrun"/>
          <w:rFonts w:ascii="Foundry Sterling OT3 Medium" w:hAnsi="Foundry Sterling OT3 Medium" w:cs="Foundry Sterling OT3 Book"/>
          <w:color w:val="000000"/>
          <w:sz w:val="24"/>
          <w:szCs w:val="24"/>
          <w:shd w:val="clear" w:color="auto" w:fill="FFFFFF"/>
          <w:lang w:val="sv-SE"/>
        </w:rPr>
        <w:t>ö</w:t>
      </w:r>
      <w:r w:rsidRPr="00C73443">
        <w:rPr>
          <w:rStyle w:val="normaltextrun"/>
          <w:rFonts w:ascii="Foundry Sterling OT3 Medium" w:hAnsi="Foundry Sterling OT3 Medium"/>
          <w:color w:val="000000"/>
          <w:sz w:val="24"/>
          <w:szCs w:val="24"/>
          <w:shd w:val="clear" w:color="auto" w:fill="FFFFFF"/>
          <w:lang w:val="sv-SE"/>
        </w:rPr>
        <w:t>vs f</w:t>
      </w:r>
      <w:r w:rsidRPr="00C73443">
        <w:rPr>
          <w:rStyle w:val="normaltextrun"/>
          <w:rFonts w:ascii="Foundry Sterling OT3 Medium" w:hAnsi="Foundry Sterling OT3 Medium" w:cs="Foundry Sterling OT3 Book"/>
          <w:color w:val="000000"/>
          <w:sz w:val="24"/>
          <w:szCs w:val="24"/>
          <w:shd w:val="clear" w:color="auto" w:fill="FFFFFF"/>
          <w:lang w:val="sv-SE"/>
        </w:rPr>
        <w:t>ö</w:t>
      </w:r>
      <w:r w:rsidRPr="00C73443">
        <w:rPr>
          <w:rStyle w:val="normaltextrun"/>
          <w:rFonts w:ascii="Foundry Sterling OT3 Medium" w:hAnsi="Foundry Sterling OT3 Medium"/>
          <w:color w:val="000000"/>
          <w:sz w:val="24"/>
          <w:szCs w:val="24"/>
          <w:shd w:val="clear" w:color="auto" w:fill="FFFFFF"/>
          <w:lang w:val="sv-SE"/>
        </w:rPr>
        <w:t>rsamlingsg</w:t>
      </w:r>
      <w:r w:rsidRPr="00C73443">
        <w:rPr>
          <w:rStyle w:val="normaltextrun"/>
          <w:rFonts w:ascii="Foundry Sterling OT3 Medium" w:hAnsi="Foundry Sterling OT3 Medium" w:cs="Foundry Sterling OT3 Book"/>
          <w:color w:val="000000"/>
          <w:sz w:val="24"/>
          <w:szCs w:val="24"/>
          <w:shd w:val="clear" w:color="auto" w:fill="FFFFFF"/>
          <w:lang w:val="sv-SE"/>
        </w:rPr>
        <w:t>å</w:t>
      </w:r>
      <w:r w:rsidRPr="00C73443">
        <w:rPr>
          <w:rStyle w:val="normaltextrun"/>
          <w:rFonts w:ascii="Foundry Sterling OT3 Medium" w:hAnsi="Foundry Sterling OT3 Medium"/>
          <w:color w:val="000000"/>
          <w:sz w:val="24"/>
          <w:szCs w:val="24"/>
          <w:shd w:val="clear" w:color="auto" w:fill="FFFFFF"/>
          <w:lang w:val="sv-SE"/>
        </w:rPr>
        <w:t>rd p</w:t>
      </w:r>
      <w:r w:rsidRPr="00C73443">
        <w:rPr>
          <w:rStyle w:val="normaltextrun"/>
          <w:rFonts w:ascii="Foundry Sterling OT3 Medium" w:hAnsi="Foundry Sterling OT3 Medium" w:cs="Foundry Sterling OT3 Book"/>
          <w:color w:val="000000"/>
          <w:sz w:val="24"/>
          <w:szCs w:val="24"/>
          <w:shd w:val="clear" w:color="auto" w:fill="FFFFFF"/>
          <w:lang w:val="sv-SE"/>
        </w:rPr>
        <w:t>å</w:t>
      </w:r>
      <w:r w:rsidRPr="00C73443">
        <w:rPr>
          <w:rStyle w:val="normaltextrun"/>
          <w:rFonts w:ascii="Foundry Sterling OT3 Medium" w:hAnsi="Foundry Sterling OT3 Medium"/>
          <w:color w:val="000000"/>
          <w:sz w:val="24"/>
          <w:szCs w:val="24"/>
          <w:shd w:val="clear" w:color="auto" w:fill="FFFFFF"/>
          <w:lang w:val="sv-SE"/>
        </w:rPr>
        <w:t xml:space="preserve"> tisdagar 19.00</w:t>
      </w:r>
      <w:r w:rsidR="00B064C0">
        <w:rPr>
          <w:rStyle w:val="normaltextrun"/>
          <w:rFonts w:ascii="Foundry Sterling OT3 Medium" w:hAnsi="Foundry Sterling OT3 Medium"/>
          <w:color w:val="000000"/>
          <w:sz w:val="24"/>
          <w:szCs w:val="24"/>
          <w:shd w:val="clear" w:color="auto" w:fill="FFFFFF"/>
          <w:lang w:val="sv-SE"/>
        </w:rPr>
        <w:t>-</w:t>
      </w:r>
      <w:r w:rsidRPr="00C73443">
        <w:rPr>
          <w:rStyle w:val="normaltextrun"/>
          <w:rFonts w:ascii="Foundry Sterling OT3 Medium" w:hAnsi="Foundry Sterling OT3 Medium"/>
          <w:color w:val="000000"/>
          <w:sz w:val="24"/>
          <w:szCs w:val="24"/>
          <w:shd w:val="clear" w:color="auto" w:fill="FFFFFF"/>
          <w:lang w:val="sv-SE"/>
        </w:rPr>
        <w:t xml:space="preserve">20.30 och har under </w:t>
      </w:r>
      <w:r w:rsidRPr="00C73443">
        <w:rPr>
          <w:rStyle w:val="normaltextrun"/>
          <w:rFonts w:ascii="Foundry Sterling OT3 Medium" w:hAnsi="Foundry Sterling OT3 Medium" w:cs="Foundry Sterling OT3 Book"/>
          <w:color w:val="000000"/>
          <w:sz w:val="24"/>
          <w:szCs w:val="24"/>
          <w:shd w:val="clear" w:color="auto" w:fill="FFFFFF"/>
          <w:lang w:val="sv-SE"/>
        </w:rPr>
        <w:t>å</w:t>
      </w:r>
      <w:r w:rsidRPr="00C73443">
        <w:rPr>
          <w:rStyle w:val="normaltextrun"/>
          <w:rFonts w:ascii="Foundry Sterling OT3 Medium" w:hAnsi="Foundry Sterling OT3 Medium"/>
          <w:color w:val="000000"/>
          <w:sz w:val="24"/>
          <w:szCs w:val="24"/>
          <w:shd w:val="clear" w:color="auto" w:fill="FFFFFF"/>
          <w:lang w:val="sv-SE"/>
        </w:rPr>
        <w:t>ret haft 15 medlemmar och framtr</w:t>
      </w:r>
      <w:r w:rsidRPr="00C73443">
        <w:rPr>
          <w:rStyle w:val="normaltextrun"/>
          <w:rFonts w:ascii="Foundry Sterling OT3 Medium" w:hAnsi="Foundry Sterling OT3 Medium" w:cs="Foundry Sterling OT3 Book"/>
          <w:color w:val="000000"/>
          <w:sz w:val="24"/>
          <w:szCs w:val="24"/>
          <w:shd w:val="clear" w:color="auto" w:fill="FFFFFF"/>
          <w:lang w:val="sv-SE"/>
        </w:rPr>
        <w:t>ä</w:t>
      </w:r>
      <w:r w:rsidRPr="00C73443">
        <w:rPr>
          <w:rStyle w:val="normaltextrun"/>
          <w:rFonts w:ascii="Foundry Sterling OT3 Medium" w:hAnsi="Foundry Sterling OT3 Medium"/>
          <w:color w:val="000000"/>
          <w:sz w:val="24"/>
          <w:szCs w:val="24"/>
          <w:shd w:val="clear" w:color="auto" w:fill="FFFFFF"/>
          <w:lang w:val="sv-SE"/>
        </w:rPr>
        <w:t>tt vid f</w:t>
      </w:r>
      <w:r w:rsidRPr="00C73443">
        <w:rPr>
          <w:rStyle w:val="normaltextrun"/>
          <w:rFonts w:ascii="Foundry Sterling OT3 Medium" w:hAnsi="Foundry Sterling OT3 Medium" w:cs="Foundry Sterling OT3 Book"/>
          <w:color w:val="000000"/>
          <w:sz w:val="24"/>
          <w:szCs w:val="24"/>
          <w:shd w:val="clear" w:color="auto" w:fill="FFFFFF"/>
          <w:lang w:val="sv-SE"/>
        </w:rPr>
        <w:t>ö</w:t>
      </w:r>
      <w:r w:rsidRPr="00C73443">
        <w:rPr>
          <w:rStyle w:val="normaltextrun"/>
          <w:rFonts w:ascii="Foundry Sterling OT3 Medium" w:hAnsi="Foundry Sterling OT3 Medium"/>
          <w:color w:val="000000"/>
          <w:sz w:val="24"/>
          <w:szCs w:val="24"/>
          <w:shd w:val="clear" w:color="auto" w:fill="FFFFFF"/>
          <w:lang w:val="sv-SE"/>
        </w:rPr>
        <w:t>ljande tillf</w:t>
      </w:r>
      <w:r w:rsidRPr="00C73443">
        <w:rPr>
          <w:rStyle w:val="normaltextrun"/>
          <w:rFonts w:ascii="Foundry Sterling OT3 Medium" w:hAnsi="Foundry Sterling OT3 Medium" w:cs="Foundry Sterling OT3 Book"/>
          <w:color w:val="000000"/>
          <w:sz w:val="24"/>
          <w:szCs w:val="24"/>
          <w:shd w:val="clear" w:color="auto" w:fill="FFFFFF"/>
          <w:lang w:val="sv-SE"/>
        </w:rPr>
        <w:t>ä</w:t>
      </w:r>
      <w:r w:rsidRPr="00C73443">
        <w:rPr>
          <w:rStyle w:val="normaltextrun"/>
          <w:rFonts w:ascii="Foundry Sterling OT3 Medium" w:hAnsi="Foundry Sterling OT3 Medium"/>
          <w:color w:val="000000"/>
          <w:sz w:val="24"/>
          <w:szCs w:val="24"/>
          <w:shd w:val="clear" w:color="auto" w:fill="FFFFFF"/>
          <w:lang w:val="sv-SE"/>
        </w:rPr>
        <w:t>llen: V</w:t>
      </w:r>
      <w:r w:rsidRPr="00C73443">
        <w:rPr>
          <w:rStyle w:val="normaltextrun"/>
          <w:rFonts w:ascii="Foundry Sterling OT3 Medium" w:hAnsi="Foundry Sterling OT3 Medium" w:cs="Foundry Sterling OT3 Book"/>
          <w:color w:val="000000"/>
          <w:sz w:val="24"/>
          <w:szCs w:val="24"/>
          <w:shd w:val="clear" w:color="auto" w:fill="FFFFFF"/>
          <w:lang w:val="sv-SE"/>
        </w:rPr>
        <w:t>å</w:t>
      </w:r>
      <w:r w:rsidRPr="00C73443">
        <w:rPr>
          <w:rStyle w:val="normaltextrun"/>
          <w:rFonts w:ascii="Foundry Sterling OT3 Medium" w:hAnsi="Foundry Sterling OT3 Medium"/>
          <w:color w:val="000000"/>
          <w:sz w:val="24"/>
          <w:szCs w:val="24"/>
          <w:shd w:val="clear" w:color="auto" w:fill="FFFFFF"/>
          <w:lang w:val="sv-SE"/>
        </w:rPr>
        <w:t>ren: Fastlagss</w:t>
      </w:r>
      <w:r w:rsidRPr="00C73443">
        <w:rPr>
          <w:rStyle w:val="normaltextrun"/>
          <w:rFonts w:ascii="Foundry Sterling OT3 Medium" w:hAnsi="Foundry Sterling OT3 Medium" w:cs="Foundry Sterling OT3 Book"/>
          <w:color w:val="000000"/>
          <w:sz w:val="24"/>
          <w:szCs w:val="24"/>
          <w:shd w:val="clear" w:color="auto" w:fill="FFFFFF"/>
          <w:lang w:val="sv-SE"/>
        </w:rPr>
        <w:t>ö</w:t>
      </w:r>
      <w:r w:rsidRPr="00C73443">
        <w:rPr>
          <w:rStyle w:val="normaltextrun"/>
          <w:rFonts w:ascii="Foundry Sterling OT3 Medium" w:hAnsi="Foundry Sterling OT3 Medium"/>
          <w:color w:val="000000"/>
          <w:sz w:val="24"/>
          <w:szCs w:val="24"/>
          <w:shd w:val="clear" w:color="auto" w:fill="FFFFFF"/>
          <w:lang w:val="sv-SE"/>
        </w:rPr>
        <w:t>ndagen B</w:t>
      </w:r>
      <w:r w:rsidRPr="00C73443">
        <w:rPr>
          <w:rStyle w:val="normaltextrun"/>
          <w:rFonts w:ascii="Foundry Sterling OT3 Medium" w:hAnsi="Foundry Sterling OT3 Medium" w:cs="Foundry Sterling OT3 Book"/>
          <w:color w:val="000000"/>
          <w:sz w:val="24"/>
          <w:szCs w:val="24"/>
          <w:shd w:val="clear" w:color="auto" w:fill="FFFFFF"/>
          <w:lang w:val="sv-SE"/>
        </w:rPr>
        <w:t>å</w:t>
      </w:r>
      <w:r w:rsidRPr="00C73443">
        <w:rPr>
          <w:rStyle w:val="normaltextrun"/>
          <w:rFonts w:ascii="Foundry Sterling OT3 Medium" w:hAnsi="Foundry Sterling OT3 Medium"/>
          <w:color w:val="000000"/>
          <w:sz w:val="24"/>
          <w:szCs w:val="24"/>
          <w:shd w:val="clear" w:color="auto" w:fill="FFFFFF"/>
          <w:lang w:val="sv-SE"/>
        </w:rPr>
        <w:t>rsl</w:t>
      </w:r>
      <w:r w:rsidRPr="00C73443">
        <w:rPr>
          <w:rStyle w:val="normaltextrun"/>
          <w:rFonts w:ascii="Foundry Sterling OT3 Medium" w:hAnsi="Foundry Sterling OT3 Medium" w:cs="Foundry Sterling OT3 Book"/>
          <w:color w:val="000000"/>
          <w:sz w:val="24"/>
          <w:szCs w:val="24"/>
          <w:shd w:val="clear" w:color="auto" w:fill="FFFFFF"/>
          <w:lang w:val="sv-SE"/>
        </w:rPr>
        <w:t>ö</w:t>
      </w:r>
      <w:r w:rsidRPr="00C73443">
        <w:rPr>
          <w:rStyle w:val="normaltextrun"/>
          <w:rFonts w:ascii="Foundry Sterling OT3 Medium" w:hAnsi="Foundry Sterling OT3 Medium"/>
          <w:color w:val="000000"/>
          <w:sz w:val="24"/>
          <w:szCs w:val="24"/>
          <w:shd w:val="clear" w:color="auto" w:fill="FFFFFF"/>
          <w:lang w:val="sv-SE"/>
        </w:rPr>
        <w:t>v, P</w:t>
      </w:r>
      <w:r w:rsidRPr="00C73443">
        <w:rPr>
          <w:rStyle w:val="normaltextrun"/>
          <w:rFonts w:ascii="Foundry Sterling OT3 Medium" w:hAnsi="Foundry Sterling OT3 Medium" w:cs="Foundry Sterling OT3 Book"/>
          <w:color w:val="000000"/>
          <w:sz w:val="24"/>
          <w:szCs w:val="24"/>
          <w:shd w:val="clear" w:color="auto" w:fill="FFFFFF"/>
          <w:lang w:val="sv-SE"/>
        </w:rPr>
        <w:t>å</w:t>
      </w:r>
      <w:r w:rsidRPr="00C73443">
        <w:rPr>
          <w:rStyle w:val="normaltextrun"/>
          <w:rFonts w:ascii="Foundry Sterling OT3 Medium" w:hAnsi="Foundry Sterling OT3 Medium"/>
          <w:color w:val="000000"/>
          <w:sz w:val="24"/>
          <w:szCs w:val="24"/>
          <w:shd w:val="clear" w:color="auto" w:fill="FFFFFF"/>
          <w:lang w:val="sv-SE"/>
        </w:rPr>
        <w:t>skdagen Kvistofta, F</w:t>
      </w:r>
      <w:r w:rsidRPr="00C73443">
        <w:rPr>
          <w:rStyle w:val="normaltextrun"/>
          <w:rFonts w:ascii="Foundry Sterling OT3 Medium" w:hAnsi="Foundry Sterling OT3 Medium" w:cs="Foundry Sterling OT3 Book"/>
          <w:color w:val="000000"/>
          <w:sz w:val="24"/>
          <w:szCs w:val="24"/>
          <w:shd w:val="clear" w:color="auto" w:fill="FFFFFF"/>
          <w:lang w:val="sv-SE"/>
        </w:rPr>
        <w:t>ö</w:t>
      </w:r>
      <w:r w:rsidRPr="00C73443">
        <w:rPr>
          <w:rStyle w:val="normaltextrun"/>
          <w:rFonts w:ascii="Foundry Sterling OT3 Medium" w:hAnsi="Foundry Sterling OT3 Medium"/>
          <w:color w:val="000000"/>
          <w:sz w:val="24"/>
          <w:szCs w:val="24"/>
          <w:shd w:val="clear" w:color="auto" w:fill="FFFFFF"/>
          <w:lang w:val="sv-SE"/>
        </w:rPr>
        <w:t xml:space="preserve">rsamlingsafton </w:t>
      </w:r>
      <w:r w:rsidRPr="00C73443">
        <w:rPr>
          <w:rStyle w:val="normaltextrun"/>
          <w:rFonts w:ascii="Foundry Sterling OT3 Medium" w:hAnsi="Foundry Sterling OT3 Medium" w:cs="Foundry Sterling OT3 Book"/>
          <w:color w:val="000000"/>
          <w:sz w:val="24"/>
          <w:szCs w:val="24"/>
          <w:shd w:val="clear" w:color="auto" w:fill="FFFFFF"/>
          <w:lang w:val="sv-SE"/>
        </w:rPr>
        <w:t>”</w:t>
      </w:r>
      <w:r w:rsidRPr="00C73443">
        <w:rPr>
          <w:rStyle w:val="normaltextrun"/>
          <w:rFonts w:ascii="Foundry Sterling OT3 Medium" w:hAnsi="Foundry Sterling OT3 Medium"/>
          <w:color w:val="000000"/>
          <w:sz w:val="24"/>
          <w:szCs w:val="24"/>
          <w:shd w:val="clear" w:color="auto" w:fill="FFFFFF"/>
          <w:lang w:val="sv-SE"/>
        </w:rPr>
        <w:t>Jorden runt</w:t>
      </w:r>
      <w:r w:rsidRPr="00C73443">
        <w:rPr>
          <w:rStyle w:val="normaltextrun"/>
          <w:rFonts w:ascii="Foundry Sterling OT3 Medium" w:hAnsi="Foundry Sterling OT3 Medium" w:cs="Foundry Sterling OT3 Book"/>
          <w:color w:val="000000"/>
          <w:sz w:val="24"/>
          <w:szCs w:val="24"/>
          <w:shd w:val="clear" w:color="auto" w:fill="FFFFFF"/>
          <w:lang w:val="sv-SE"/>
        </w:rPr>
        <w:t>”</w:t>
      </w:r>
      <w:r w:rsidRPr="00C73443">
        <w:rPr>
          <w:rStyle w:val="normaltextrun"/>
          <w:rFonts w:ascii="Foundry Sterling OT3 Medium" w:hAnsi="Foundry Sterling OT3 Medium"/>
          <w:color w:val="000000"/>
          <w:sz w:val="24"/>
          <w:szCs w:val="24"/>
          <w:shd w:val="clear" w:color="auto" w:fill="FFFFFF"/>
          <w:lang w:val="sv-SE"/>
        </w:rPr>
        <w:t xml:space="preserve"> i B</w:t>
      </w:r>
      <w:r w:rsidRPr="00C73443">
        <w:rPr>
          <w:rStyle w:val="normaltextrun"/>
          <w:rFonts w:ascii="Foundry Sterling OT3 Medium" w:hAnsi="Foundry Sterling OT3 Medium" w:cs="Foundry Sterling OT3 Book"/>
          <w:color w:val="000000"/>
          <w:sz w:val="24"/>
          <w:szCs w:val="24"/>
          <w:shd w:val="clear" w:color="auto" w:fill="FFFFFF"/>
          <w:lang w:val="sv-SE"/>
        </w:rPr>
        <w:t>å</w:t>
      </w:r>
      <w:r w:rsidRPr="00C73443">
        <w:rPr>
          <w:rStyle w:val="normaltextrun"/>
          <w:rFonts w:ascii="Foundry Sterling OT3 Medium" w:hAnsi="Foundry Sterling OT3 Medium"/>
          <w:color w:val="000000"/>
          <w:sz w:val="24"/>
          <w:szCs w:val="24"/>
          <w:shd w:val="clear" w:color="auto" w:fill="FFFFFF"/>
          <w:lang w:val="sv-SE"/>
        </w:rPr>
        <w:t>rsl</w:t>
      </w:r>
      <w:r w:rsidRPr="00C73443">
        <w:rPr>
          <w:rStyle w:val="normaltextrun"/>
          <w:rFonts w:ascii="Foundry Sterling OT3 Medium" w:hAnsi="Foundry Sterling OT3 Medium" w:cs="Foundry Sterling OT3 Book"/>
          <w:color w:val="000000"/>
          <w:sz w:val="24"/>
          <w:szCs w:val="24"/>
          <w:shd w:val="clear" w:color="auto" w:fill="FFFFFF"/>
          <w:lang w:val="sv-SE"/>
        </w:rPr>
        <w:t>ö</w:t>
      </w:r>
      <w:r w:rsidRPr="00C73443">
        <w:rPr>
          <w:rStyle w:val="normaltextrun"/>
          <w:rFonts w:ascii="Foundry Sterling OT3 Medium" w:hAnsi="Foundry Sterling OT3 Medium"/>
          <w:color w:val="000000"/>
          <w:sz w:val="24"/>
          <w:szCs w:val="24"/>
          <w:shd w:val="clear" w:color="auto" w:fill="FFFFFF"/>
          <w:lang w:val="sv-SE"/>
        </w:rPr>
        <w:t>v, V</w:t>
      </w:r>
      <w:r w:rsidRPr="00C73443">
        <w:rPr>
          <w:rStyle w:val="normaltextrun"/>
          <w:rFonts w:ascii="Foundry Sterling OT3 Medium" w:hAnsi="Foundry Sterling OT3 Medium" w:cs="Foundry Sterling OT3 Book"/>
          <w:color w:val="000000"/>
          <w:sz w:val="24"/>
          <w:szCs w:val="24"/>
          <w:shd w:val="clear" w:color="auto" w:fill="FFFFFF"/>
          <w:lang w:val="sv-SE"/>
        </w:rPr>
        <w:t>å</w:t>
      </w:r>
      <w:r w:rsidRPr="00C73443">
        <w:rPr>
          <w:rStyle w:val="normaltextrun"/>
          <w:rFonts w:ascii="Foundry Sterling OT3 Medium" w:hAnsi="Foundry Sterling OT3 Medium"/>
          <w:color w:val="000000"/>
          <w:sz w:val="24"/>
          <w:szCs w:val="24"/>
          <w:shd w:val="clear" w:color="auto" w:fill="FFFFFF"/>
          <w:lang w:val="sv-SE"/>
        </w:rPr>
        <w:t>rkonsert B</w:t>
      </w:r>
      <w:r w:rsidRPr="00C73443">
        <w:rPr>
          <w:rStyle w:val="normaltextrun"/>
          <w:rFonts w:ascii="Foundry Sterling OT3 Medium" w:hAnsi="Foundry Sterling OT3 Medium" w:cs="Foundry Sterling OT3 Book"/>
          <w:color w:val="000000"/>
          <w:sz w:val="24"/>
          <w:szCs w:val="24"/>
          <w:shd w:val="clear" w:color="auto" w:fill="FFFFFF"/>
          <w:lang w:val="sv-SE"/>
        </w:rPr>
        <w:t>å</w:t>
      </w:r>
      <w:r w:rsidRPr="00C73443">
        <w:rPr>
          <w:rStyle w:val="normaltextrun"/>
          <w:rFonts w:ascii="Foundry Sterling OT3 Medium" w:hAnsi="Foundry Sterling OT3 Medium"/>
          <w:color w:val="000000"/>
          <w:sz w:val="24"/>
          <w:szCs w:val="24"/>
          <w:shd w:val="clear" w:color="auto" w:fill="FFFFFF"/>
          <w:lang w:val="sv-SE"/>
        </w:rPr>
        <w:t>rsl</w:t>
      </w:r>
      <w:r w:rsidRPr="00C73443">
        <w:rPr>
          <w:rStyle w:val="normaltextrun"/>
          <w:rFonts w:ascii="Foundry Sterling OT3 Medium" w:hAnsi="Foundry Sterling OT3 Medium" w:cs="Foundry Sterling OT3 Book"/>
          <w:color w:val="000000"/>
          <w:sz w:val="24"/>
          <w:szCs w:val="24"/>
          <w:shd w:val="clear" w:color="auto" w:fill="FFFFFF"/>
          <w:lang w:val="sv-SE"/>
        </w:rPr>
        <w:t>ö</w:t>
      </w:r>
      <w:r w:rsidRPr="00C73443">
        <w:rPr>
          <w:rStyle w:val="normaltextrun"/>
          <w:rFonts w:ascii="Foundry Sterling OT3 Medium" w:hAnsi="Foundry Sterling OT3 Medium"/>
          <w:color w:val="000000"/>
          <w:sz w:val="24"/>
          <w:szCs w:val="24"/>
          <w:shd w:val="clear" w:color="auto" w:fill="FFFFFF"/>
          <w:lang w:val="sv-SE"/>
        </w:rPr>
        <w:t>v. H</w:t>
      </w:r>
      <w:r w:rsidRPr="00C73443">
        <w:rPr>
          <w:rStyle w:val="normaltextrun"/>
          <w:rFonts w:ascii="Foundry Sterling OT3 Medium" w:hAnsi="Foundry Sterling OT3 Medium" w:cs="Foundry Sterling OT3 Book"/>
          <w:color w:val="000000"/>
          <w:sz w:val="24"/>
          <w:szCs w:val="24"/>
          <w:shd w:val="clear" w:color="auto" w:fill="FFFFFF"/>
          <w:lang w:val="sv-SE"/>
        </w:rPr>
        <w:t>ö</w:t>
      </w:r>
      <w:r w:rsidRPr="00C73443">
        <w:rPr>
          <w:rStyle w:val="normaltextrun"/>
          <w:rFonts w:ascii="Foundry Sterling OT3 Medium" w:hAnsi="Foundry Sterling OT3 Medium"/>
          <w:color w:val="000000"/>
          <w:sz w:val="24"/>
          <w:szCs w:val="24"/>
          <w:shd w:val="clear" w:color="auto" w:fill="FFFFFF"/>
          <w:lang w:val="sv-SE"/>
        </w:rPr>
        <w:t>sten: Gudstj</w:t>
      </w:r>
      <w:r w:rsidRPr="00C73443">
        <w:rPr>
          <w:rStyle w:val="normaltextrun"/>
          <w:rFonts w:ascii="Foundry Sterling OT3 Medium" w:hAnsi="Foundry Sterling OT3 Medium" w:cs="Foundry Sterling OT3 Book"/>
          <w:color w:val="000000"/>
          <w:sz w:val="24"/>
          <w:szCs w:val="24"/>
          <w:shd w:val="clear" w:color="auto" w:fill="FFFFFF"/>
          <w:lang w:val="sv-SE"/>
        </w:rPr>
        <w:t>ä</w:t>
      </w:r>
      <w:r w:rsidRPr="00C73443">
        <w:rPr>
          <w:rStyle w:val="normaltextrun"/>
          <w:rFonts w:ascii="Foundry Sterling OT3 Medium" w:hAnsi="Foundry Sterling OT3 Medium"/>
          <w:color w:val="000000"/>
          <w:sz w:val="24"/>
          <w:szCs w:val="24"/>
          <w:shd w:val="clear" w:color="auto" w:fill="FFFFFF"/>
          <w:lang w:val="sv-SE"/>
        </w:rPr>
        <w:t>nst p</w:t>
      </w:r>
      <w:r w:rsidRPr="00C73443">
        <w:rPr>
          <w:rStyle w:val="normaltextrun"/>
          <w:rFonts w:ascii="Foundry Sterling OT3 Medium" w:hAnsi="Foundry Sterling OT3 Medium" w:cs="Foundry Sterling OT3 Book"/>
          <w:color w:val="000000"/>
          <w:sz w:val="24"/>
          <w:szCs w:val="24"/>
          <w:shd w:val="clear" w:color="auto" w:fill="FFFFFF"/>
          <w:lang w:val="sv-SE"/>
        </w:rPr>
        <w:t>å</w:t>
      </w:r>
      <w:r w:rsidRPr="00C73443">
        <w:rPr>
          <w:rStyle w:val="normaltextrun"/>
          <w:rFonts w:ascii="Foundry Sterling OT3 Medium" w:hAnsi="Foundry Sterling OT3 Medium"/>
          <w:color w:val="000000"/>
          <w:sz w:val="24"/>
          <w:szCs w:val="24"/>
          <w:shd w:val="clear" w:color="auto" w:fill="FFFFFF"/>
          <w:lang w:val="sv-SE"/>
        </w:rPr>
        <w:t xml:space="preserve"> </w:t>
      </w:r>
      <w:r w:rsidRPr="00C73443">
        <w:rPr>
          <w:rStyle w:val="normaltextrun"/>
          <w:rFonts w:ascii="Foundry Sterling OT3 Medium" w:hAnsi="Foundry Sterling OT3 Medium" w:cs="Foundry Sterling OT3 Book"/>
          <w:color w:val="000000"/>
          <w:sz w:val="24"/>
          <w:szCs w:val="24"/>
          <w:shd w:val="clear" w:color="auto" w:fill="FFFFFF"/>
          <w:lang w:val="sv-SE"/>
        </w:rPr>
        <w:t>Ä</w:t>
      </w:r>
      <w:r w:rsidRPr="00C73443">
        <w:rPr>
          <w:rStyle w:val="normaltextrun"/>
          <w:rFonts w:ascii="Foundry Sterling OT3 Medium" w:hAnsi="Foundry Sterling OT3 Medium"/>
          <w:color w:val="000000"/>
          <w:sz w:val="24"/>
          <w:szCs w:val="24"/>
          <w:shd w:val="clear" w:color="auto" w:fill="FFFFFF"/>
          <w:lang w:val="sv-SE"/>
        </w:rPr>
        <w:t>pplets dag B</w:t>
      </w:r>
      <w:r w:rsidRPr="00C73443">
        <w:rPr>
          <w:rStyle w:val="normaltextrun"/>
          <w:rFonts w:ascii="Foundry Sterling OT3 Medium" w:hAnsi="Foundry Sterling OT3 Medium" w:cs="Foundry Sterling OT3 Book"/>
          <w:color w:val="000000"/>
          <w:sz w:val="24"/>
          <w:szCs w:val="24"/>
          <w:shd w:val="clear" w:color="auto" w:fill="FFFFFF"/>
          <w:lang w:val="sv-SE"/>
        </w:rPr>
        <w:t>å</w:t>
      </w:r>
      <w:r w:rsidRPr="00C73443">
        <w:rPr>
          <w:rStyle w:val="normaltextrun"/>
          <w:rFonts w:ascii="Foundry Sterling OT3 Medium" w:hAnsi="Foundry Sterling OT3 Medium"/>
          <w:color w:val="000000"/>
          <w:sz w:val="24"/>
          <w:szCs w:val="24"/>
          <w:shd w:val="clear" w:color="auto" w:fill="FFFFFF"/>
          <w:lang w:val="sv-SE"/>
        </w:rPr>
        <w:t>rsl</w:t>
      </w:r>
      <w:r w:rsidRPr="00C73443">
        <w:rPr>
          <w:rStyle w:val="normaltextrun"/>
          <w:rFonts w:ascii="Foundry Sterling OT3 Medium" w:hAnsi="Foundry Sterling OT3 Medium" w:cs="Foundry Sterling OT3 Book"/>
          <w:color w:val="000000"/>
          <w:sz w:val="24"/>
          <w:szCs w:val="24"/>
          <w:shd w:val="clear" w:color="auto" w:fill="FFFFFF"/>
          <w:lang w:val="sv-SE"/>
        </w:rPr>
        <w:t>ö</w:t>
      </w:r>
      <w:r w:rsidRPr="00C73443">
        <w:rPr>
          <w:rStyle w:val="normaltextrun"/>
          <w:rFonts w:ascii="Foundry Sterling OT3 Medium" w:hAnsi="Foundry Sterling OT3 Medium"/>
          <w:color w:val="000000"/>
          <w:sz w:val="24"/>
          <w:szCs w:val="24"/>
          <w:shd w:val="clear" w:color="auto" w:fill="FFFFFF"/>
          <w:lang w:val="sv-SE"/>
        </w:rPr>
        <w:t>v, Sk</w:t>
      </w:r>
      <w:r w:rsidRPr="00C73443">
        <w:rPr>
          <w:rStyle w:val="normaltextrun"/>
          <w:rFonts w:ascii="Foundry Sterling OT3 Medium" w:hAnsi="Foundry Sterling OT3 Medium" w:cs="Foundry Sterling OT3 Book"/>
          <w:color w:val="000000"/>
          <w:sz w:val="24"/>
          <w:szCs w:val="24"/>
          <w:shd w:val="clear" w:color="auto" w:fill="FFFFFF"/>
          <w:lang w:val="sv-SE"/>
        </w:rPr>
        <w:t>ö</w:t>
      </w:r>
      <w:r w:rsidRPr="00C73443">
        <w:rPr>
          <w:rStyle w:val="normaltextrun"/>
          <w:rFonts w:ascii="Foundry Sterling OT3 Medium" w:hAnsi="Foundry Sterling OT3 Medium"/>
          <w:color w:val="000000"/>
          <w:sz w:val="24"/>
          <w:szCs w:val="24"/>
          <w:shd w:val="clear" w:color="auto" w:fill="FFFFFF"/>
          <w:lang w:val="sv-SE"/>
        </w:rPr>
        <w:t>rdegudstj</w:t>
      </w:r>
      <w:r w:rsidRPr="00C73443">
        <w:rPr>
          <w:rStyle w:val="normaltextrun"/>
          <w:rFonts w:ascii="Foundry Sterling OT3 Medium" w:hAnsi="Foundry Sterling OT3 Medium" w:cs="Foundry Sterling OT3 Book"/>
          <w:color w:val="000000"/>
          <w:sz w:val="24"/>
          <w:szCs w:val="24"/>
          <w:shd w:val="clear" w:color="auto" w:fill="FFFFFF"/>
          <w:lang w:val="sv-SE"/>
        </w:rPr>
        <w:t>ä</w:t>
      </w:r>
      <w:r w:rsidRPr="00C73443">
        <w:rPr>
          <w:rStyle w:val="normaltextrun"/>
          <w:rFonts w:ascii="Foundry Sterling OT3 Medium" w:hAnsi="Foundry Sterling OT3 Medium"/>
          <w:color w:val="000000"/>
          <w:sz w:val="24"/>
          <w:szCs w:val="24"/>
          <w:shd w:val="clear" w:color="auto" w:fill="FFFFFF"/>
          <w:lang w:val="sv-SE"/>
        </w:rPr>
        <w:t>nst p</w:t>
      </w:r>
      <w:r w:rsidRPr="00C73443">
        <w:rPr>
          <w:rStyle w:val="normaltextrun"/>
          <w:rFonts w:ascii="Foundry Sterling OT3 Medium" w:hAnsi="Foundry Sterling OT3 Medium" w:cs="Foundry Sterling OT3 Book"/>
          <w:color w:val="000000"/>
          <w:sz w:val="24"/>
          <w:szCs w:val="24"/>
          <w:shd w:val="clear" w:color="auto" w:fill="FFFFFF"/>
          <w:lang w:val="sv-SE"/>
        </w:rPr>
        <w:t>å</w:t>
      </w:r>
      <w:r w:rsidRPr="00C73443">
        <w:rPr>
          <w:rStyle w:val="normaltextrun"/>
          <w:rFonts w:ascii="Foundry Sterling OT3 Medium" w:hAnsi="Foundry Sterling OT3 Medium"/>
          <w:color w:val="000000"/>
          <w:sz w:val="24"/>
          <w:szCs w:val="24"/>
          <w:shd w:val="clear" w:color="auto" w:fill="FFFFFF"/>
          <w:lang w:val="sv-SE"/>
        </w:rPr>
        <w:t xml:space="preserve"> Tacks</w:t>
      </w:r>
      <w:r w:rsidRPr="00C73443">
        <w:rPr>
          <w:rStyle w:val="normaltextrun"/>
          <w:rFonts w:ascii="Foundry Sterling OT3 Medium" w:hAnsi="Foundry Sterling OT3 Medium" w:cs="Foundry Sterling OT3 Book"/>
          <w:color w:val="000000"/>
          <w:sz w:val="24"/>
          <w:szCs w:val="24"/>
          <w:shd w:val="clear" w:color="auto" w:fill="FFFFFF"/>
          <w:lang w:val="sv-SE"/>
        </w:rPr>
        <w:t>ä</w:t>
      </w:r>
      <w:r w:rsidRPr="00C73443">
        <w:rPr>
          <w:rStyle w:val="normaltextrun"/>
          <w:rFonts w:ascii="Foundry Sterling OT3 Medium" w:hAnsi="Foundry Sterling OT3 Medium"/>
          <w:color w:val="000000"/>
          <w:sz w:val="24"/>
          <w:szCs w:val="24"/>
          <w:shd w:val="clear" w:color="auto" w:fill="FFFFFF"/>
          <w:lang w:val="sv-SE"/>
        </w:rPr>
        <w:t xml:space="preserve">gelsedagen </w:t>
      </w:r>
      <w:proofErr w:type="spellStart"/>
      <w:r w:rsidRPr="00C73443">
        <w:rPr>
          <w:rStyle w:val="normaltextrun"/>
          <w:rFonts w:ascii="Foundry Sterling OT3 Medium" w:hAnsi="Foundry Sterling OT3 Medium"/>
          <w:color w:val="000000"/>
          <w:sz w:val="24"/>
          <w:szCs w:val="24"/>
          <w:shd w:val="clear" w:color="auto" w:fill="FFFFFF"/>
          <w:lang w:val="sv-SE"/>
        </w:rPr>
        <w:t>Fjärestad</w:t>
      </w:r>
      <w:proofErr w:type="spellEnd"/>
      <w:r w:rsidRPr="00C73443">
        <w:rPr>
          <w:rStyle w:val="normaltextrun"/>
          <w:rFonts w:ascii="Foundry Sterling OT3 Medium" w:hAnsi="Foundry Sterling OT3 Medium"/>
          <w:color w:val="000000"/>
          <w:sz w:val="24"/>
          <w:szCs w:val="24"/>
          <w:shd w:val="clear" w:color="auto" w:fill="FFFFFF"/>
          <w:lang w:val="sv-SE"/>
        </w:rPr>
        <w:t xml:space="preserve"> , Konsert tillsammans med Kyrkokören ”</w:t>
      </w:r>
      <w:proofErr w:type="spellStart"/>
      <w:r w:rsidRPr="00C73443">
        <w:rPr>
          <w:rStyle w:val="normaltextrun"/>
          <w:rFonts w:ascii="Foundry Sterling OT3 Medium" w:hAnsi="Foundry Sterling OT3 Medium"/>
          <w:color w:val="000000"/>
          <w:sz w:val="24"/>
          <w:szCs w:val="24"/>
          <w:shd w:val="clear" w:color="auto" w:fill="FFFFFF"/>
          <w:lang w:val="sv-SE"/>
        </w:rPr>
        <w:t>Sommerlandet</w:t>
      </w:r>
      <w:proofErr w:type="spellEnd"/>
      <w:r w:rsidRPr="00C73443">
        <w:rPr>
          <w:rStyle w:val="normaltextrun"/>
          <w:rFonts w:ascii="Foundry Sterling OT3 Medium" w:hAnsi="Foundry Sterling OT3 Medium"/>
          <w:color w:val="000000"/>
          <w:sz w:val="24"/>
          <w:szCs w:val="24"/>
          <w:shd w:val="clear" w:color="auto" w:fill="FFFFFF"/>
          <w:lang w:val="sv-SE"/>
        </w:rPr>
        <w:t xml:space="preserve">” Kvistofta, Gudstjänst på 1 söndagen i advent </w:t>
      </w:r>
      <w:proofErr w:type="spellStart"/>
      <w:r w:rsidRPr="00C73443">
        <w:rPr>
          <w:rStyle w:val="normaltextrun"/>
          <w:rFonts w:ascii="Foundry Sterling OT3 Medium" w:hAnsi="Foundry Sterling OT3 Medium"/>
          <w:color w:val="000000"/>
          <w:sz w:val="24"/>
          <w:szCs w:val="24"/>
          <w:shd w:val="clear" w:color="auto" w:fill="FFFFFF"/>
          <w:lang w:val="sv-SE"/>
        </w:rPr>
        <w:t>Fjärestad</w:t>
      </w:r>
      <w:proofErr w:type="spellEnd"/>
      <w:r w:rsidRPr="00C73443">
        <w:rPr>
          <w:rStyle w:val="normaltextrun"/>
          <w:rFonts w:ascii="Foundry Sterling OT3 Medium" w:hAnsi="Foundry Sterling OT3 Medium"/>
          <w:color w:val="000000"/>
          <w:sz w:val="24"/>
          <w:szCs w:val="24"/>
          <w:shd w:val="clear" w:color="auto" w:fill="FFFFFF"/>
          <w:lang w:val="sv-SE"/>
        </w:rPr>
        <w:t xml:space="preserve"> och Bårslöv, Julkonsert på 3 söndagen i advent Bårslöv. Under våren genomförde Glädjestämman en körresa till Göteborg med musik ”Mamma Mia the party” och besök i Domkyrkan med lunchmusik.</w:t>
      </w:r>
      <w:r w:rsidRPr="00C73443">
        <w:rPr>
          <w:rStyle w:val="eop"/>
          <w:rFonts w:ascii="Calibri" w:hAnsi="Calibri" w:cs="Calibri"/>
          <w:color w:val="000000"/>
          <w:sz w:val="24"/>
          <w:szCs w:val="24"/>
          <w:shd w:val="clear" w:color="auto" w:fill="FFFFFF"/>
          <w:lang w:val="sv-SE"/>
        </w:rPr>
        <w:t> </w:t>
      </w:r>
    </w:p>
    <w:p w14:paraId="740F889E" w14:textId="39A0F525" w:rsidR="00F83774" w:rsidRPr="00C73443" w:rsidRDefault="009D56C8" w:rsidP="00F83774">
      <w:pPr>
        <w:pStyle w:val="Rubrik2"/>
        <w:rPr>
          <w:rFonts w:ascii="Foundry Sterling OT3 Medium" w:hAnsi="Foundry Sterling OT3 Medium"/>
          <w:sz w:val="28"/>
          <w:szCs w:val="22"/>
          <w:lang w:val="sv-SE"/>
        </w:rPr>
      </w:pPr>
      <w:r w:rsidRPr="00C73443">
        <w:rPr>
          <w:rFonts w:ascii="Foundry Sterling OT3 Medium" w:hAnsi="Foundry Sterling OT3 Medium"/>
          <w:color w:val="577188"/>
          <w:sz w:val="28"/>
          <w:szCs w:val="22"/>
          <w:lang w:val="sv-SE"/>
        </w:rPr>
        <w:t>stämbandet</w:t>
      </w:r>
    </w:p>
    <w:p w14:paraId="22D1E416" w14:textId="77777777" w:rsidR="009D56C8" w:rsidRPr="00C73443" w:rsidRDefault="009D56C8" w:rsidP="009D56C8">
      <w:pPr>
        <w:pStyle w:val="paragraph"/>
        <w:spacing w:before="0" w:beforeAutospacing="0" w:after="0" w:afterAutospacing="0"/>
        <w:ind w:left="-30" w:right="-30"/>
        <w:textAlignment w:val="baseline"/>
        <w:rPr>
          <w:rFonts w:ascii="Foundry Sterling OT3 Medium" w:hAnsi="Foundry Sterling OT3 Medium" w:cs="Segoe UI"/>
          <w:sz w:val="20"/>
          <w:szCs w:val="20"/>
        </w:rPr>
      </w:pPr>
      <w:r w:rsidRPr="00C73443">
        <w:rPr>
          <w:rStyle w:val="normaltextrun"/>
          <w:rFonts w:ascii="Foundry Sterling OT3 Medium" w:hAnsi="Foundry Sterling OT3 Medium" w:cs="Segoe UI"/>
        </w:rPr>
        <w:t>Stämbandet är en allsångskör för daglediga. Här är den sociala samvaron lika viktig som sångträningen.</w:t>
      </w:r>
      <w:r w:rsidRPr="00C73443">
        <w:rPr>
          <w:rStyle w:val="normaltextrun"/>
          <w:rFonts w:ascii="Foundry Sterling OT3 Medium" w:hAnsi="Foundry Sterling OT3 Medium" w:cs="Segoe UI"/>
          <w:b/>
          <w:bCs/>
        </w:rPr>
        <w:t xml:space="preserve"> </w:t>
      </w:r>
      <w:r w:rsidRPr="00C73443">
        <w:rPr>
          <w:rStyle w:val="normaltextrun"/>
          <w:rFonts w:ascii="Foundry Sterling OT3 Medium" w:hAnsi="Foundry Sterling OT3 Medium" w:cs="Segoe UI"/>
        </w:rPr>
        <w:t xml:space="preserve">Stämbandet träffas på torsdagar 13.30 – 15.00 i Rydebäcks församlingshem och har under året haft 27 medlemmar. Våren: </w:t>
      </w:r>
      <w:proofErr w:type="spellStart"/>
      <w:r w:rsidRPr="00C73443">
        <w:rPr>
          <w:rStyle w:val="normaltextrun"/>
          <w:rFonts w:ascii="Foundry Sterling OT3 Medium" w:hAnsi="Foundry Sterling OT3 Medium" w:cs="Segoe UI"/>
        </w:rPr>
        <w:t>Allsångscafe</w:t>
      </w:r>
      <w:proofErr w:type="spellEnd"/>
      <w:r w:rsidRPr="00C73443">
        <w:rPr>
          <w:rStyle w:val="normaltextrun"/>
          <w:rFonts w:ascii="Foundry Sterling OT3 Medium" w:hAnsi="Foundry Sterling OT3 Medium" w:cs="Segoe UI"/>
        </w:rPr>
        <w:t xml:space="preserve"> Rydebäck ”För kärlekens skull”, Skärtorsdagsmässa </w:t>
      </w:r>
      <w:proofErr w:type="spellStart"/>
      <w:r w:rsidRPr="00C73443">
        <w:rPr>
          <w:rStyle w:val="normaltextrun"/>
          <w:rFonts w:ascii="Foundry Sterling OT3 Medium" w:hAnsi="Foundry Sterling OT3 Medium" w:cs="Segoe UI"/>
        </w:rPr>
        <w:t>Fjärestad</w:t>
      </w:r>
      <w:proofErr w:type="spellEnd"/>
      <w:r w:rsidRPr="00C73443">
        <w:rPr>
          <w:rStyle w:val="normaltextrun"/>
          <w:rFonts w:ascii="Foundry Sterling OT3 Medium" w:hAnsi="Foundry Sterling OT3 Medium" w:cs="Segoe UI"/>
        </w:rPr>
        <w:t xml:space="preserve">, Trivselträff på </w:t>
      </w:r>
      <w:proofErr w:type="spellStart"/>
      <w:r w:rsidRPr="00C73443">
        <w:rPr>
          <w:rStyle w:val="normaltextrun"/>
          <w:rFonts w:ascii="Foundry Sterling OT3 Medium" w:hAnsi="Foundry Sterling OT3 Medium" w:cs="Segoe UI"/>
        </w:rPr>
        <w:t>Borgvalla</w:t>
      </w:r>
      <w:proofErr w:type="spellEnd"/>
      <w:r w:rsidRPr="00C73443">
        <w:rPr>
          <w:rStyle w:val="normaltextrun"/>
          <w:rFonts w:ascii="Foundry Sterling OT3 Medium" w:hAnsi="Foundry Sterling OT3 Medium" w:cs="Segoe UI"/>
        </w:rPr>
        <w:t>, Middagsbön Kvistofta.</w:t>
      </w:r>
      <w:r w:rsidRPr="00C73443">
        <w:rPr>
          <w:rStyle w:val="eop"/>
          <w:rFonts w:ascii="Calibri" w:hAnsi="Calibri" w:cs="Calibri"/>
        </w:rPr>
        <w:t> </w:t>
      </w:r>
    </w:p>
    <w:p w14:paraId="6927D1E4" w14:textId="77777777" w:rsidR="009D56C8" w:rsidRPr="00C73443" w:rsidRDefault="009D56C8" w:rsidP="009D56C8">
      <w:pPr>
        <w:pStyle w:val="paragraph"/>
        <w:spacing w:before="0" w:beforeAutospacing="0" w:after="0" w:afterAutospacing="0"/>
        <w:ind w:left="-30" w:right="-30"/>
        <w:textAlignment w:val="baseline"/>
        <w:rPr>
          <w:rFonts w:ascii="Foundry Sterling OT3 Medium" w:hAnsi="Foundry Sterling OT3 Medium" w:cs="Segoe UI"/>
          <w:sz w:val="20"/>
          <w:szCs w:val="20"/>
        </w:rPr>
      </w:pPr>
      <w:r w:rsidRPr="00C73443">
        <w:rPr>
          <w:rStyle w:val="normaltextrun"/>
          <w:rFonts w:ascii="Foundry Sterling OT3 Medium" w:hAnsi="Foundry Sterling OT3 Medium" w:cs="Segoe UI"/>
        </w:rPr>
        <w:t xml:space="preserve">Hösten: Gudstjänst på </w:t>
      </w:r>
      <w:proofErr w:type="spellStart"/>
      <w:r w:rsidRPr="00C73443">
        <w:rPr>
          <w:rStyle w:val="normaltextrun"/>
          <w:rFonts w:ascii="Foundry Sterling OT3 Medium" w:hAnsi="Foundry Sterling OT3 Medium" w:cs="Segoe UI"/>
        </w:rPr>
        <w:t>Borgvalla</w:t>
      </w:r>
      <w:proofErr w:type="spellEnd"/>
      <w:r w:rsidRPr="00C73443">
        <w:rPr>
          <w:rStyle w:val="normaltextrun"/>
          <w:rFonts w:ascii="Foundry Sterling OT3 Medium" w:hAnsi="Foundry Sterling OT3 Medium" w:cs="Segoe UI"/>
        </w:rPr>
        <w:t>,</w:t>
      </w:r>
      <w:r w:rsidRPr="00C73443">
        <w:rPr>
          <w:rStyle w:val="normaltextrun"/>
          <w:rFonts w:ascii="Calibri" w:hAnsi="Calibri" w:cs="Calibri"/>
        </w:rPr>
        <w:t> </w:t>
      </w:r>
      <w:r w:rsidRPr="00C73443">
        <w:rPr>
          <w:rStyle w:val="normaltextrun"/>
          <w:rFonts w:ascii="Foundry Sterling OT3 Medium" w:hAnsi="Foundry Sterling OT3 Medium" w:cs="Segoe UI"/>
        </w:rPr>
        <w:t xml:space="preserve"> Alls</w:t>
      </w:r>
      <w:r w:rsidRPr="00C73443">
        <w:rPr>
          <w:rStyle w:val="normaltextrun"/>
          <w:rFonts w:ascii="Foundry Sterling OT3 Medium" w:hAnsi="Foundry Sterling OT3 Medium" w:cs="Foundry Sterling OT3 Book"/>
        </w:rPr>
        <w:t>å</w:t>
      </w:r>
      <w:r w:rsidRPr="00C73443">
        <w:rPr>
          <w:rStyle w:val="normaltextrun"/>
          <w:rFonts w:ascii="Foundry Sterling OT3 Medium" w:hAnsi="Foundry Sterling OT3 Medium" w:cs="Segoe UI"/>
        </w:rPr>
        <w:t>ngscaf</w:t>
      </w:r>
      <w:r w:rsidRPr="00C73443">
        <w:rPr>
          <w:rStyle w:val="normaltextrun"/>
          <w:rFonts w:ascii="Foundry Sterling OT3 Medium" w:hAnsi="Foundry Sterling OT3 Medium" w:cs="Foundry Sterling OT3 Book"/>
        </w:rPr>
        <w:t>é</w:t>
      </w:r>
      <w:r w:rsidRPr="00C73443">
        <w:rPr>
          <w:rStyle w:val="normaltextrun"/>
          <w:rFonts w:ascii="Foundry Sterling OT3 Medium" w:hAnsi="Foundry Sterling OT3 Medium" w:cs="Segoe UI"/>
        </w:rPr>
        <w:t xml:space="preserve"> Rydeb</w:t>
      </w:r>
      <w:r w:rsidRPr="00C73443">
        <w:rPr>
          <w:rStyle w:val="normaltextrun"/>
          <w:rFonts w:ascii="Foundry Sterling OT3 Medium" w:hAnsi="Foundry Sterling OT3 Medium" w:cs="Foundry Sterling OT3 Book"/>
        </w:rPr>
        <w:t>ä</w:t>
      </w:r>
      <w:r w:rsidRPr="00C73443">
        <w:rPr>
          <w:rStyle w:val="normaltextrun"/>
          <w:rFonts w:ascii="Foundry Sterling OT3 Medium" w:hAnsi="Foundry Sterling OT3 Medium" w:cs="Segoe UI"/>
        </w:rPr>
        <w:t xml:space="preserve">ck </w:t>
      </w:r>
      <w:r w:rsidRPr="00C73443">
        <w:rPr>
          <w:rStyle w:val="normaltextrun"/>
          <w:rFonts w:ascii="Foundry Sterling OT3 Medium" w:hAnsi="Foundry Sterling OT3 Medium" w:cs="Foundry Sterling OT3 Book"/>
        </w:rPr>
        <w:t>”</w:t>
      </w:r>
      <w:r w:rsidRPr="00C73443">
        <w:rPr>
          <w:rStyle w:val="normaltextrun"/>
          <w:rFonts w:ascii="Foundry Sterling OT3 Medium" w:hAnsi="Foundry Sterling OT3 Medium" w:cs="Segoe UI"/>
        </w:rPr>
        <w:t>Minns du filmen</w:t>
      </w:r>
      <w:r w:rsidRPr="00C73443">
        <w:rPr>
          <w:rStyle w:val="normaltextrun"/>
          <w:rFonts w:ascii="Foundry Sterling OT3 Medium" w:hAnsi="Foundry Sterling OT3 Medium" w:cs="Foundry Sterling OT3 Book"/>
        </w:rPr>
        <w:t>”</w:t>
      </w:r>
      <w:r w:rsidRPr="00C73443">
        <w:rPr>
          <w:rStyle w:val="normaltextrun"/>
          <w:rFonts w:ascii="Foundry Sterling OT3 Medium" w:hAnsi="Foundry Sterling OT3 Medium" w:cs="Segoe UI"/>
        </w:rPr>
        <w:t>, Middagsb</w:t>
      </w:r>
      <w:r w:rsidRPr="00C73443">
        <w:rPr>
          <w:rStyle w:val="normaltextrun"/>
          <w:rFonts w:ascii="Foundry Sterling OT3 Medium" w:hAnsi="Foundry Sterling OT3 Medium" w:cs="Foundry Sterling OT3 Book"/>
        </w:rPr>
        <w:t>ö</w:t>
      </w:r>
      <w:r w:rsidRPr="00C73443">
        <w:rPr>
          <w:rStyle w:val="normaltextrun"/>
          <w:rFonts w:ascii="Foundry Sterling OT3 Medium" w:hAnsi="Foundry Sterling OT3 Medium" w:cs="Segoe UI"/>
        </w:rPr>
        <w:t>n Kvistofta, Andakt med SPF Glumsl</w:t>
      </w:r>
      <w:r w:rsidRPr="00C73443">
        <w:rPr>
          <w:rStyle w:val="normaltextrun"/>
          <w:rFonts w:ascii="Foundry Sterling OT3 Medium" w:hAnsi="Foundry Sterling OT3 Medium" w:cs="Foundry Sterling OT3 Book"/>
        </w:rPr>
        <w:t>ö</w:t>
      </w:r>
      <w:r w:rsidRPr="00C73443">
        <w:rPr>
          <w:rStyle w:val="normaltextrun"/>
          <w:rFonts w:ascii="Foundry Sterling OT3 Medium" w:hAnsi="Foundry Sterling OT3 Medium" w:cs="Segoe UI"/>
        </w:rPr>
        <w:t>v, Julens psalmer och s</w:t>
      </w:r>
      <w:r w:rsidRPr="00C73443">
        <w:rPr>
          <w:rStyle w:val="normaltextrun"/>
          <w:rFonts w:ascii="Foundry Sterling OT3 Medium" w:hAnsi="Foundry Sterling OT3 Medium" w:cs="Foundry Sterling OT3 Book"/>
        </w:rPr>
        <w:t>å</w:t>
      </w:r>
      <w:r w:rsidRPr="00C73443">
        <w:rPr>
          <w:rStyle w:val="normaltextrun"/>
          <w:rFonts w:ascii="Foundry Sterling OT3 Medium" w:hAnsi="Foundry Sterling OT3 Medium" w:cs="Segoe UI"/>
        </w:rPr>
        <w:t>nger Kvistofta. Allsångscaféerna i Rydebäck har varit väl besökta och uppskattade. På gränsen till trångt i stora salen.</w:t>
      </w:r>
      <w:r w:rsidRPr="00C73443">
        <w:rPr>
          <w:rStyle w:val="eop"/>
          <w:rFonts w:ascii="Calibri" w:hAnsi="Calibri" w:cs="Calibri"/>
        </w:rPr>
        <w:t> </w:t>
      </w:r>
    </w:p>
    <w:p w14:paraId="6A7ACDF7" w14:textId="38107333" w:rsidR="00F83774" w:rsidRPr="00C73443" w:rsidRDefault="006F348D" w:rsidP="00F83774">
      <w:pPr>
        <w:pStyle w:val="Rubrik2"/>
        <w:rPr>
          <w:rFonts w:ascii="Foundry Sterling OT3 Medium" w:hAnsi="Foundry Sterling OT3 Medium"/>
          <w:sz w:val="28"/>
          <w:szCs w:val="22"/>
          <w:lang w:val="sv-SE"/>
        </w:rPr>
      </w:pPr>
      <w:r w:rsidRPr="00C73443">
        <w:rPr>
          <w:rFonts w:ascii="Foundry Sterling OT3 Medium" w:hAnsi="Foundry Sterling OT3 Medium"/>
          <w:color w:val="577188"/>
          <w:sz w:val="28"/>
          <w:szCs w:val="22"/>
          <w:lang w:val="sv-SE"/>
        </w:rPr>
        <w:t>rydebäck gospel</w:t>
      </w:r>
    </w:p>
    <w:p w14:paraId="7C5D1FAC" w14:textId="77777777" w:rsidR="006F348D" w:rsidRPr="00C73443" w:rsidRDefault="006F348D" w:rsidP="00B358E4">
      <w:pPr>
        <w:pStyle w:val="paragraph"/>
        <w:shd w:val="clear" w:color="auto" w:fill="FFFFFF"/>
        <w:spacing w:before="0" w:beforeAutospacing="0" w:after="0" w:afterAutospacing="0"/>
        <w:textAlignment w:val="baseline"/>
        <w:rPr>
          <w:rFonts w:ascii="Foundry Sterling OT3 Medium" w:hAnsi="Foundry Sterling OT3 Medium" w:cs="Segoe UI"/>
          <w:sz w:val="20"/>
          <w:szCs w:val="20"/>
        </w:rPr>
      </w:pPr>
      <w:r w:rsidRPr="00C73443">
        <w:rPr>
          <w:rStyle w:val="normaltextrun"/>
          <w:rFonts w:ascii="Foundry Sterling OT3 Medium" w:hAnsi="Foundry Sterling OT3 Medium" w:cs="Segoe UI"/>
        </w:rPr>
        <w:t>Kören har träffats och repeterat en gång i veckan under vår- respektive hösttermin. Under både vår- och hösttermin har övningarna hållits på torsdagskvällar mellan 18.30 och 21.00 i Rydebäcks kyrka.</w:t>
      </w:r>
      <w:r w:rsidRPr="00C73443">
        <w:rPr>
          <w:rStyle w:val="eop"/>
          <w:rFonts w:ascii="Calibri" w:hAnsi="Calibri" w:cs="Calibri"/>
        </w:rPr>
        <w:t> </w:t>
      </w:r>
    </w:p>
    <w:p w14:paraId="1B94F5C2" w14:textId="77777777" w:rsidR="006F348D" w:rsidRPr="00C73443" w:rsidRDefault="006F348D" w:rsidP="00B358E4">
      <w:pPr>
        <w:pStyle w:val="paragraph"/>
        <w:shd w:val="clear" w:color="auto" w:fill="FFFFFF"/>
        <w:spacing w:before="0" w:beforeAutospacing="0" w:after="0" w:afterAutospacing="0"/>
        <w:textAlignment w:val="baseline"/>
        <w:rPr>
          <w:rFonts w:ascii="Foundry Sterling OT3 Medium" w:hAnsi="Foundry Sterling OT3 Medium" w:cs="Segoe UI"/>
          <w:sz w:val="20"/>
          <w:szCs w:val="20"/>
        </w:rPr>
      </w:pPr>
      <w:r w:rsidRPr="00C73443">
        <w:rPr>
          <w:rStyle w:val="eop"/>
          <w:rFonts w:ascii="Calibri" w:hAnsi="Calibri" w:cs="Calibri"/>
        </w:rPr>
        <w:t> </w:t>
      </w:r>
    </w:p>
    <w:p w14:paraId="3CA4D916" w14:textId="77777777" w:rsidR="006F348D" w:rsidRPr="00C73443" w:rsidRDefault="006F348D" w:rsidP="00B358E4">
      <w:pPr>
        <w:pStyle w:val="paragraph"/>
        <w:shd w:val="clear" w:color="auto" w:fill="FFFFFF"/>
        <w:spacing w:before="0" w:beforeAutospacing="0" w:after="0" w:afterAutospacing="0"/>
        <w:textAlignment w:val="baseline"/>
        <w:rPr>
          <w:rFonts w:ascii="Foundry Sterling OT3 Medium" w:hAnsi="Foundry Sterling OT3 Medium" w:cs="Segoe UI"/>
          <w:sz w:val="20"/>
          <w:szCs w:val="20"/>
        </w:rPr>
      </w:pPr>
      <w:r w:rsidRPr="00C73443">
        <w:rPr>
          <w:rStyle w:val="normaltextrun"/>
          <w:rFonts w:ascii="Foundry Sterling OT3 Medium" w:hAnsi="Foundry Sterling OT3 Medium" w:cs="Segoe UI"/>
        </w:rPr>
        <w:t>Under våren genomfördes sexton körövningar. Två av dessa genomfördes tillsammans med S:t Mikael Gospel inför vårens gemensamma konserter. Dessa övningar hölls i Bårslövs kyrka samt i S:t Mikaels kyrka i Ängelholm. Kören medverkade även under 3 gudstjänster.</w:t>
      </w:r>
      <w:r w:rsidRPr="00C73443">
        <w:rPr>
          <w:rStyle w:val="eop"/>
          <w:rFonts w:ascii="Calibri" w:hAnsi="Calibri" w:cs="Calibri"/>
        </w:rPr>
        <w:t> </w:t>
      </w:r>
    </w:p>
    <w:p w14:paraId="1B28F105" w14:textId="77777777" w:rsidR="006F348D" w:rsidRPr="00C73443" w:rsidRDefault="006F348D" w:rsidP="00B358E4">
      <w:pPr>
        <w:pStyle w:val="paragraph"/>
        <w:shd w:val="clear" w:color="auto" w:fill="FFFFFF"/>
        <w:spacing w:before="0" w:beforeAutospacing="0" w:after="0" w:afterAutospacing="0"/>
        <w:textAlignment w:val="baseline"/>
        <w:rPr>
          <w:rFonts w:ascii="Foundry Sterling OT3 Medium" w:hAnsi="Foundry Sterling OT3 Medium" w:cs="Segoe UI"/>
          <w:sz w:val="20"/>
          <w:szCs w:val="20"/>
        </w:rPr>
      </w:pPr>
      <w:r w:rsidRPr="00C73443">
        <w:rPr>
          <w:rStyle w:val="eop"/>
          <w:rFonts w:ascii="Calibri" w:hAnsi="Calibri" w:cs="Calibri"/>
        </w:rPr>
        <w:t> </w:t>
      </w:r>
    </w:p>
    <w:p w14:paraId="0CB2FFFF" w14:textId="77777777" w:rsidR="006F348D" w:rsidRPr="00C73443" w:rsidRDefault="006F348D" w:rsidP="00B358E4">
      <w:pPr>
        <w:pStyle w:val="paragraph"/>
        <w:shd w:val="clear" w:color="auto" w:fill="FFFFFF"/>
        <w:spacing w:before="0" w:beforeAutospacing="0" w:after="0" w:afterAutospacing="0"/>
        <w:textAlignment w:val="baseline"/>
        <w:rPr>
          <w:rFonts w:ascii="Foundry Sterling OT3 Medium" w:hAnsi="Foundry Sterling OT3 Medium" w:cs="Segoe UI"/>
          <w:sz w:val="20"/>
          <w:szCs w:val="20"/>
        </w:rPr>
      </w:pPr>
      <w:r w:rsidRPr="00C73443">
        <w:rPr>
          <w:rStyle w:val="normaltextrun"/>
          <w:rFonts w:ascii="Foundry Sterling OT3 Medium" w:hAnsi="Foundry Sterling OT3 Medium" w:cs="Segoe UI"/>
        </w:rPr>
        <w:t xml:space="preserve">I februari deltog medlemmar ur kören i Gospelfest i Malmö. Platsen var Malmö Live och 1000 körsångare framträdde och genomförde, under ledning av Jonas Engström, två konserter inför en fullsatt publik. Årets gästartister var Aaron Marcellus, Isaac Cates, Pernilla Sandahl och </w:t>
      </w:r>
      <w:proofErr w:type="spellStart"/>
      <w:r w:rsidRPr="00C73443">
        <w:rPr>
          <w:rStyle w:val="normaltextrun"/>
          <w:rFonts w:ascii="Foundry Sterling OT3 Medium" w:hAnsi="Foundry Sterling OT3 Medium" w:cs="Segoe UI"/>
        </w:rPr>
        <w:t>Ayla</w:t>
      </w:r>
      <w:proofErr w:type="spellEnd"/>
      <w:r w:rsidRPr="00C73443">
        <w:rPr>
          <w:rStyle w:val="normaltextrun"/>
          <w:rFonts w:ascii="Foundry Sterling OT3 Medium" w:hAnsi="Foundry Sterling OT3 Medium" w:cs="Segoe UI"/>
        </w:rPr>
        <w:t xml:space="preserve">. Med på konserten fanns också </w:t>
      </w:r>
      <w:proofErr w:type="spellStart"/>
      <w:r w:rsidRPr="00C73443">
        <w:rPr>
          <w:rStyle w:val="normaltextrun"/>
          <w:rFonts w:ascii="Foundry Sterling OT3 Medium" w:hAnsi="Foundry Sterling OT3 Medium" w:cs="Segoe UI"/>
        </w:rPr>
        <w:t>Released</w:t>
      </w:r>
      <w:proofErr w:type="spellEnd"/>
      <w:r w:rsidRPr="00C73443">
        <w:rPr>
          <w:rStyle w:val="normaltextrun"/>
          <w:rFonts w:ascii="Foundry Sterling OT3 Medium" w:hAnsi="Foundry Sterling OT3 Medium" w:cs="Segoe UI"/>
        </w:rPr>
        <w:t xml:space="preserve"> Gospel Choir, liksom Emma Leijon och Martin Berggren med band.</w:t>
      </w:r>
      <w:r w:rsidRPr="00C73443">
        <w:rPr>
          <w:rStyle w:val="eop"/>
          <w:rFonts w:ascii="Calibri" w:hAnsi="Calibri" w:cs="Calibri"/>
        </w:rPr>
        <w:t> </w:t>
      </w:r>
    </w:p>
    <w:p w14:paraId="4A138F6F" w14:textId="77777777" w:rsidR="006F348D" w:rsidRPr="00C73443" w:rsidRDefault="006F348D" w:rsidP="00B358E4">
      <w:pPr>
        <w:pStyle w:val="paragraph"/>
        <w:shd w:val="clear" w:color="auto" w:fill="FFFFFF"/>
        <w:spacing w:before="0" w:beforeAutospacing="0" w:after="0" w:afterAutospacing="0"/>
        <w:textAlignment w:val="baseline"/>
        <w:rPr>
          <w:rFonts w:ascii="Foundry Sterling OT3 Medium" w:hAnsi="Foundry Sterling OT3 Medium" w:cs="Segoe UI"/>
          <w:sz w:val="20"/>
          <w:szCs w:val="20"/>
        </w:rPr>
      </w:pPr>
      <w:r w:rsidRPr="00C73443">
        <w:rPr>
          <w:rStyle w:val="normaltextrun"/>
          <w:rFonts w:ascii="Foundry Sterling OT3 Medium" w:hAnsi="Foundry Sterling OT3 Medium" w:cs="Segoe UI"/>
        </w:rPr>
        <w:t xml:space="preserve">I mars uppträdde Rydebäck Gospel i Rydebäcks kyrka med en tidig vårkonsert under Livsloppet. Kören ackompanjerades av Bengt Berglund på piano, Tina Österberg på percussion, Anders Lundberg på bas, Lars </w:t>
      </w:r>
      <w:proofErr w:type="spellStart"/>
      <w:r w:rsidRPr="00C73443">
        <w:rPr>
          <w:rStyle w:val="normaltextrun"/>
          <w:rFonts w:ascii="Foundry Sterling OT3 Medium" w:hAnsi="Foundry Sterling OT3 Medium" w:cs="Segoe UI"/>
        </w:rPr>
        <w:t>Wramsby</w:t>
      </w:r>
      <w:proofErr w:type="spellEnd"/>
      <w:r w:rsidRPr="00C73443">
        <w:rPr>
          <w:rStyle w:val="normaltextrun"/>
          <w:rFonts w:ascii="Foundry Sterling OT3 Medium" w:hAnsi="Foundry Sterling OT3 Medium" w:cs="Segoe UI"/>
        </w:rPr>
        <w:t xml:space="preserve"> på gitarr samt P-O Borg på trummor.</w:t>
      </w:r>
      <w:r w:rsidRPr="00C73443">
        <w:rPr>
          <w:rStyle w:val="eop"/>
          <w:rFonts w:ascii="Calibri" w:hAnsi="Calibri" w:cs="Calibri"/>
        </w:rPr>
        <w:t> </w:t>
      </w:r>
    </w:p>
    <w:p w14:paraId="6B727F32" w14:textId="77777777" w:rsidR="006F348D" w:rsidRPr="00C73443" w:rsidRDefault="006F348D" w:rsidP="00B358E4">
      <w:pPr>
        <w:pStyle w:val="paragraph"/>
        <w:shd w:val="clear" w:color="auto" w:fill="FFFFFF"/>
        <w:spacing w:before="0" w:beforeAutospacing="0" w:after="0" w:afterAutospacing="0"/>
        <w:textAlignment w:val="baseline"/>
        <w:rPr>
          <w:rFonts w:ascii="Foundry Sterling OT3 Medium" w:hAnsi="Foundry Sterling OT3 Medium" w:cs="Segoe UI"/>
          <w:sz w:val="20"/>
          <w:szCs w:val="20"/>
        </w:rPr>
      </w:pPr>
      <w:r w:rsidRPr="00C73443">
        <w:rPr>
          <w:rStyle w:val="eop"/>
          <w:rFonts w:ascii="Calibri" w:hAnsi="Calibri" w:cs="Calibri"/>
        </w:rPr>
        <w:t> </w:t>
      </w:r>
    </w:p>
    <w:p w14:paraId="22869442" w14:textId="77777777" w:rsidR="006F348D" w:rsidRPr="00C73443" w:rsidRDefault="006F348D" w:rsidP="00B358E4">
      <w:pPr>
        <w:pStyle w:val="paragraph"/>
        <w:shd w:val="clear" w:color="auto" w:fill="FFFFFF"/>
        <w:spacing w:before="0" w:beforeAutospacing="0" w:after="0" w:afterAutospacing="0"/>
        <w:textAlignment w:val="baseline"/>
        <w:rPr>
          <w:rFonts w:ascii="Foundry Sterling OT3 Medium" w:hAnsi="Foundry Sterling OT3 Medium" w:cs="Segoe UI"/>
          <w:sz w:val="20"/>
          <w:szCs w:val="20"/>
        </w:rPr>
      </w:pPr>
      <w:r w:rsidRPr="00C73443">
        <w:rPr>
          <w:rStyle w:val="normaltextrun"/>
          <w:rFonts w:ascii="Foundry Sterling OT3 Medium" w:hAnsi="Foundry Sterling OT3 Medium" w:cs="Segoe UI"/>
        </w:rPr>
        <w:t>I maj genomförde Rydebäck Gospel och S:t Mikael Gospel tre gemensamma konserter under temat ”</w:t>
      </w:r>
      <w:proofErr w:type="spellStart"/>
      <w:r w:rsidRPr="00C73443">
        <w:rPr>
          <w:rStyle w:val="normaltextrun"/>
          <w:rFonts w:ascii="Foundry Sterling OT3 Medium" w:hAnsi="Foundry Sterling OT3 Medium" w:cs="Segoe UI"/>
        </w:rPr>
        <w:t>Good</w:t>
      </w:r>
      <w:proofErr w:type="spellEnd"/>
      <w:r w:rsidRPr="00C73443">
        <w:rPr>
          <w:rStyle w:val="normaltextrun"/>
          <w:rFonts w:ascii="Foundry Sterling OT3 Medium" w:hAnsi="Foundry Sterling OT3 Medium" w:cs="Segoe UI"/>
        </w:rPr>
        <w:t xml:space="preserve"> </w:t>
      </w:r>
      <w:proofErr w:type="spellStart"/>
      <w:r w:rsidRPr="00C73443">
        <w:rPr>
          <w:rStyle w:val="normaltextrun"/>
          <w:rFonts w:ascii="Foundry Sterling OT3 Medium" w:hAnsi="Foundry Sterling OT3 Medium" w:cs="Segoe UI"/>
        </w:rPr>
        <w:t>music</w:t>
      </w:r>
      <w:proofErr w:type="spellEnd"/>
      <w:r w:rsidRPr="00C73443">
        <w:rPr>
          <w:rStyle w:val="normaltextrun"/>
          <w:rFonts w:ascii="Foundry Sterling OT3 Medium" w:hAnsi="Foundry Sterling OT3 Medium" w:cs="Segoe UI"/>
        </w:rPr>
        <w:t xml:space="preserve"> in bad </w:t>
      </w:r>
      <w:proofErr w:type="spellStart"/>
      <w:r w:rsidRPr="00C73443">
        <w:rPr>
          <w:rStyle w:val="normaltextrun"/>
          <w:rFonts w:ascii="Foundry Sterling OT3 Medium" w:hAnsi="Foundry Sterling OT3 Medium" w:cs="Segoe UI"/>
        </w:rPr>
        <w:t>times</w:t>
      </w:r>
      <w:proofErr w:type="spellEnd"/>
      <w:r w:rsidRPr="00C73443">
        <w:rPr>
          <w:rStyle w:val="normaltextrun"/>
          <w:rFonts w:ascii="Foundry Sterling OT3 Medium" w:hAnsi="Foundry Sterling OT3 Medium" w:cs="Segoe UI"/>
        </w:rPr>
        <w:t xml:space="preserve"> – En resa genom gospelns historia”. En konsert hölls i S:t Mikaels kyrka och de andra två i Bårslövs kyrka. Konserterna genomfördes under ledning av Anna-Märta Hedström och Frida Reuter. Kompet bestod av Per-Ingvar Reuter på piano, Erik Lundahl på bas, Joakim Jensen på trummor och Tina Österberg på percussion.</w:t>
      </w:r>
      <w:r w:rsidRPr="00C73443">
        <w:rPr>
          <w:rStyle w:val="eop"/>
          <w:rFonts w:ascii="Calibri" w:hAnsi="Calibri" w:cs="Calibri"/>
        </w:rPr>
        <w:t> </w:t>
      </w:r>
    </w:p>
    <w:p w14:paraId="1FF25B74" w14:textId="77777777" w:rsidR="006F348D" w:rsidRPr="00C73443" w:rsidRDefault="006F348D" w:rsidP="00B358E4">
      <w:pPr>
        <w:pStyle w:val="paragraph"/>
        <w:shd w:val="clear" w:color="auto" w:fill="FFFFFF"/>
        <w:spacing w:before="0" w:beforeAutospacing="0" w:after="0" w:afterAutospacing="0"/>
        <w:textAlignment w:val="baseline"/>
        <w:rPr>
          <w:rFonts w:ascii="Foundry Sterling OT3 Medium" w:hAnsi="Foundry Sterling OT3 Medium" w:cs="Segoe UI"/>
          <w:sz w:val="20"/>
          <w:szCs w:val="20"/>
        </w:rPr>
      </w:pPr>
      <w:r w:rsidRPr="00C73443">
        <w:rPr>
          <w:rStyle w:val="eop"/>
          <w:rFonts w:ascii="Calibri" w:hAnsi="Calibri" w:cs="Calibri"/>
        </w:rPr>
        <w:t> </w:t>
      </w:r>
    </w:p>
    <w:p w14:paraId="2FAB42D0" w14:textId="77777777" w:rsidR="006F348D" w:rsidRPr="00C73443" w:rsidRDefault="006F348D" w:rsidP="00B358E4">
      <w:pPr>
        <w:pStyle w:val="paragraph"/>
        <w:shd w:val="clear" w:color="auto" w:fill="FFFFFF"/>
        <w:spacing w:before="0" w:beforeAutospacing="0" w:after="0" w:afterAutospacing="0"/>
        <w:textAlignment w:val="baseline"/>
        <w:rPr>
          <w:rFonts w:ascii="Foundry Sterling OT3 Medium" w:hAnsi="Foundry Sterling OT3 Medium" w:cs="Segoe UI"/>
          <w:sz w:val="20"/>
          <w:szCs w:val="20"/>
        </w:rPr>
      </w:pPr>
      <w:r w:rsidRPr="00C73443">
        <w:rPr>
          <w:rStyle w:val="normaltextrun"/>
          <w:rFonts w:ascii="Foundry Sterling OT3 Medium" w:hAnsi="Foundry Sterling OT3 Medium" w:cs="Segoe UI"/>
        </w:rPr>
        <w:t>Den 17-21 maj åkte ett 40-tal medlemmar ur Rydebäck Gospel till Gotland. Medlemmarna transporterade sig gemensamt i bilar till Oskarshamn, tog färja över till Gotland och anlände slutligen till Brukshotellet Roma.</w:t>
      </w:r>
      <w:r w:rsidRPr="00C73443">
        <w:rPr>
          <w:rStyle w:val="eop"/>
          <w:rFonts w:ascii="Calibri" w:hAnsi="Calibri" w:cs="Calibri"/>
        </w:rPr>
        <w:t> </w:t>
      </w:r>
    </w:p>
    <w:p w14:paraId="582EFEF3" w14:textId="77777777" w:rsidR="006F348D" w:rsidRPr="00C73443" w:rsidRDefault="006F348D" w:rsidP="00B358E4">
      <w:pPr>
        <w:pStyle w:val="paragraph"/>
        <w:shd w:val="clear" w:color="auto" w:fill="FFFFFF"/>
        <w:spacing w:before="0" w:beforeAutospacing="0" w:after="0" w:afterAutospacing="0"/>
        <w:textAlignment w:val="baseline"/>
        <w:rPr>
          <w:rFonts w:ascii="Foundry Sterling OT3 Medium" w:hAnsi="Foundry Sterling OT3 Medium" w:cs="Segoe UI"/>
          <w:sz w:val="20"/>
          <w:szCs w:val="20"/>
        </w:rPr>
      </w:pPr>
      <w:r w:rsidRPr="00C73443">
        <w:rPr>
          <w:rStyle w:val="normaltextrun"/>
          <w:rFonts w:ascii="Foundry Sterling OT3 Medium" w:hAnsi="Foundry Sterling OT3 Medium" w:cs="Segoe UI"/>
        </w:rPr>
        <w:t xml:space="preserve">Under torsdagen den 18 maj deltog flertalet i en 1,5 timme guidad tur i ett soligt Visby. Under kvällen medverkade kören under en gospelmässa i </w:t>
      </w:r>
      <w:proofErr w:type="spellStart"/>
      <w:r w:rsidRPr="00C73443">
        <w:rPr>
          <w:rStyle w:val="normaltextrun"/>
          <w:rFonts w:ascii="Foundry Sterling OT3 Medium" w:hAnsi="Foundry Sterling OT3 Medium" w:cs="Segoe UI"/>
        </w:rPr>
        <w:t>Lokrume</w:t>
      </w:r>
      <w:proofErr w:type="spellEnd"/>
      <w:r w:rsidRPr="00C73443">
        <w:rPr>
          <w:rStyle w:val="normaltextrun"/>
          <w:rFonts w:ascii="Foundry Sterling OT3 Medium" w:hAnsi="Foundry Sterling OT3 Medium" w:cs="Segoe UI"/>
        </w:rPr>
        <w:t xml:space="preserve"> kyrka. Efter mässan förtärdes en gemensam måltid på en restaurang inne i Visby.</w:t>
      </w:r>
      <w:r w:rsidRPr="00C73443">
        <w:rPr>
          <w:rStyle w:val="eop"/>
          <w:rFonts w:ascii="Calibri" w:hAnsi="Calibri" w:cs="Calibri"/>
        </w:rPr>
        <w:t> </w:t>
      </w:r>
    </w:p>
    <w:p w14:paraId="1DF7A4DE" w14:textId="77777777" w:rsidR="006F348D" w:rsidRPr="00C73443" w:rsidRDefault="006F348D" w:rsidP="00B358E4">
      <w:pPr>
        <w:pStyle w:val="paragraph"/>
        <w:shd w:val="clear" w:color="auto" w:fill="FFFFFF"/>
        <w:spacing w:before="0" w:beforeAutospacing="0" w:after="0" w:afterAutospacing="0"/>
        <w:textAlignment w:val="baseline"/>
        <w:rPr>
          <w:rFonts w:ascii="Foundry Sterling OT3 Medium" w:hAnsi="Foundry Sterling OT3 Medium" w:cs="Segoe UI"/>
          <w:sz w:val="20"/>
          <w:szCs w:val="20"/>
        </w:rPr>
      </w:pPr>
      <w:r w:rsidRPr="00C73443">
        <w:rPr>
          <w:rStyle w:val="normaltextrun"/>
          <w:rFonts w:ascii="Foundry Sterling OT3 Medium" w:hAnsi="Foundry Sterling OT3 Medium" w:cs="Segoe UI"/>
        </w:rPr>
        <w:t>Under fredagen fick medlemmarna under för- och eftermiddagen själva disponera sin tid. Dagen avslutades med en längre konsert i en fullsatt Tjelvarkyrkan. Konserten blev mycket uppskattad.</w:t>
      </w:r>
      <w:r w:rsidRPr="00C73443">
        <w:rPr>
          <w:rStyle w:val="eop"/>
          <w:rFonts w:ascii="Calibri" w:hAnsi="Calibri" w:cs="Calibri"/>
        </w:rPr>
        <w:t> </w:t>
      </w:r>
    </w:p>
    <w:p w14:paraId="407CA467" w14:textId="0929CD67" w:rsidR="006F348D" w:rsidRPr="00C73443" w:rsidRDefault="006F348D" w:rsidP="00B358E4">
      <w:pPr>
        <w:pStyle w:val="paragraph"/>
        <w:shd w:val="clear" w:color="auto" w:fill="FFFFFF"/>
        <w:spacing w:before="0" w:beforeAutospacing="0" w:after="0" w:afterAutospacing="0"/>
        <w:textAlignment w:val="baseline"/>
        <w:rPr>
          <w:rFonts w:ascii="Foundry Sterling OT3 Medium" w:hAnsi="Foundry Sterling OT3 Medium" w:cs="Segoe UI"/>
          <w:sz w:val="20"/>
          <w:szCs w:val="20"/>
        </w:rPr>
      </w:pPr>
      <w:r w:rsidRPr="00C73443">
        <w:rPr>
          <w:rStyle w:val="normaltextrun"/>
          <w:rFonts w:ascii="Foundry Sterling OT3 Medium" w:hAnsi="Foundry Sterling OT3 Medium" w:cs="Segoe UI"/>
        </w:rPr>
        <w:t xml:space="preserve">På lördagen fick medlemmarna, liksom </w:t>
      </w:r>
      <w:r w:rsidR="001907A3">
        <w:rPr>
          <w:rStyle w:val="normaltextrun"/>
          <w:rFonts w:ascii="Foundry Sterling OT3 Medium" w:hAnsi="Foundry Sterling OT3 Medium" w:cs="Segoe UI"/>
        </w:rPr>
        <w:t xml:space="preserve">den </w:t>
      </w:r>
      <w:r w:rsidRPr="00C73443">
        <w:rPr>
          <w:rStyle w:val="normaltextrun"/>
          <w:rFonts w:ascii="Foundry Sterling OT3 Medium" w:hAnsi="Foundry Sterling OT3 Medium" w:cs="Segoe UI"/>
        </w:rPr>
        <w:t>föregående dag</w:t>
      </w:r>
      <w:r w:rsidR="001907A3">
        <w:rPr>
          <w:rStyle w:val="normaltextrun"/>
          <w:rFonts w:ascii="Foundry Sterling OT3 Medium" w:hAnsi="Foundry Sterling OT3 Medium" w:cs="Segoe UI"/>
        </w:rPr>
        <w:t>en</w:t>
      </w:r>
      <w:r w:rsidRPr="00C73443">
        <w:rPr>
          <w:rStyle w:val="normaltextrun"/>
          <w:rFonts w:ascii="Foundry Sterling OT3 Medium" w:hAnsi="Foundry Sterling OT3 Medium" w:cs="Segoe UI"/>
        </w:rPr>
        <w:t xml:space="preserve">, under för- och eftermiddagen själva disponera sin tid. Dagen avslutades sedan med en musikgudstjänst i </w:t>
      </w:r>
      <w:proofErr w:type="spellStart"/>
      <w:r w:rsidRPr="00C73443">
        <w:rPr>
          <w:rStyle w:val="normaltextrun"/>
          <w:rFonts w:ascii="Foundry Sterling OT3 Medium" w:hAnsi="Foundry Sterling OT3 Medium" w:cs="Segoe UI"/>
        </w:rPr>
        <w:t>Kräklingbo</w:t>
      </w:r>
      <w:proofErr w:type="spellEnd"/>
      <w:r w:rsidRPr="00C73443">
        <w:rPr>
          <w:rStyle w:val="normaltextrun"/>
          <w:rFonts w:ascii="Foundry Sterling OT3 Medium" w:hAnsi="Foundry Sterling OT3 Medium" w:cs="Segoe UI"/>
        </w:rPr>
        <w:t xml:space="preserve"> kyrka (som för övrigt är körmedlemmen Siris hemkyrka).</w:t>
      </w:r>
      <w:r w:rsidRPr="00C73443">
        <w:rPr>
          <w:rStyle w:val="eop"/>
          <w:rFonts w:ascii="Calibri" w:hAnsi="Calibri" w:cs="Calibri"/>
        </w:rPr>
        <w:t> </w:t>
      </w:r>
    </w:p>
    <w:p w14:paraId="08BBCF66" w14:textId="77777777" w:rsidR="006F348D" w:rsidRPr="00C73443" w:rsidRDefault="006F348D" w:rsidP="00B358E4">
      <w:pPr>
        <w:pStyle w:val="paragraph"/>
        <w:shd w:val="clear" w:color="auto" w:fill="FFFFFF"/>
        <w:spacing w:before="0" w:beforeAutospacing="0" w:after="0" w:afterAutospacing="0"/>
        <w:textAlignment w:val="baseline"/>
        <w:rPr>
          <w:rFonts w:ascii="Foundry Sterling OT3 Medium" w:hAnsi="Foundry Sterling OT3 Medium" w:cs="Segoe UI"/>
          <w:sz w:val="20"/>
          <w:szCs w:val="20"/>
        </w:rPr>
      </w:pPr>
      <w:r w:rsidRPr="00C73443">
        <w:rPr>
          <w:rStyle w:val="normaltextrun"/>
          <w:rFonts w:ascii="Foundry Sterling OT3 Medium" w:hAnsi="Foundry Sterling OT3 Medium" w:cs="Segoe UI"/>
        </w:rPr>
        <w:t>Söndagen, avfärdsdagen, inleddes med en gemensam utflykt till Högklint. Därefter åt kören en gemensam lunch utomhus i trädgårdsmiljö på Café Kubanen. Båten hem avgick 16:50 och därefter körde samtliga bilar hemåt igen från Oskarshamn.</w:t>
      </w:r>
      <w:r w:rsidRPr="00C73443">
        <w:rPr>
          <w:rStyle w:val="eop"/>
          <w:rFonts w:ascii="Calibri" w:hAnsi="Calibri" w:cs="Calibri"/>
        </w:rPr>
        <w:t> </w:t>
      </w:r>
    </w:p>
    <w:p w14:paraId="28103693" w14:textId="77777777" w:rsidR="006F348D" w:rsidRPr="00C73443" w:rsidRDefault="006F348D" w:rsidP="00B358E4">
      <w:pPr>
        <w:pStyle w:val="paragraph"/>
        <w:shd w:val="clear" w:color="auto" w:fill="FFFFFF"/>
        <w:spacing w:before="0" w:beforeAutospacing="0" w:after="0" w:afterAutospacing="0"/>
        <w:textAlignment w:val="baseline"/>
        <w:rPr>
          <w:rFonts w:ascii="Foundry Sterling OT3 Medium" w:hAnsi="Foundry Sterling OT3 Medium" w:cs="Segoe UI"/>
          <w:sz w:val="20"/>
          <w:szCs w:val="20"/>
        </w:rPr>
      </w:pPr>
      <w:r w:rsidRPr="00C73443">
        <w:rPr>
          <w:rStyle w:val="eop"/>
          <w:rFonts w:ascii="Calibri" w:hAnsi="Calibri" w:cs="Calibri"/>
        </w:rPr>
        <w:t> </w:t>
      </w:r>
    </w:p>
    <w:p w14:paraId="110A79ED" w14:textId="77777777" w:rsidR="006F348D" w:rsidRPr="00C73443" w:rsidRDefault="006F348D" w:rsidP="00B358E4">
      <w:pPr>
        <w:pStyle w:val="paragraph"/>
        <w:shd w:val="clear" w:color="auto" w:fill="FFFFFF"/>
        <w:spacing w:before="0" w:beforeAutospacing="0" w:after="0" w:afterAutospacing="0"/>
        <w:textAlignment w:val="baseline"/>
        <w:rPr>
          <w:rFonts w:ascii="Foundry Sterling OT3 Medium" w:hAnsi="Foundry Sterling OT3 Medium" w:cs="Segoe UI"/>
          <w:sz w:val="20"/>
          <w:szCs w:val="20"/>
        </w:rPr>
      </w:pPr>
      <w:r w:rsidRPr="00C73443">
        <w:rPr>
          <w:rStyle w:val="normaltextrun"/>
          <w:rFonts w:ascii="Foundry Sterling OT3 Medium" w:hAnsi="Foundry Sterling OT3 Medium" w:cs="Segoe UI"/>
        </w:rPr>
        <w:t>Höstterminens uppstart skedde i augusti i Rydebäcks kyrka.</w:t>
      </w:r>
      <w:r w:rsidRPr="00C73443">
        <w:rPr>
          <w:rStyle w:val="normaltextrun"/>
          <w:rFonts w:ascii="Calibri" w:hAnsi="Calibri" w:cs="Calibri"/>
        </w:rPr>
        <w:t> </w:t>
      </w:r>
      <w:r w:rsidRPr="00C73443">
        <w:rPr>
          <w:rStyle w:val="eop"/>
          <w:rFonts w:ascii="Calibri" w:hAnsi="Calibri" w:cs="Calibri"/>
        </w:rPr>
        <w:t> </w:t>
      </w:r>
    </w:p>
    <w:p w14:paraId="59F42860" w14:textId="77777777" w:rsidR="006F348D" w:rsidRPr="00C73443" w:rsidRDefault="006F348D" w:rsidP="00B358E4">
      <w:pPr>
        <w:pStyle w:val="paragraph"/>
        <w:shd w:val="clear" w:color="auto" w:fill="FFFFFF"/>
        <w:spacing w:before="0" w:beforeAutospacing="0" w:after="0" w:afterAutospacing="0"/>
        <w:textAlignment w:val="baseline"/>
        <w:rPr>
          <w:rFonts w:ascii="Foundry Sterling OT3 Medium" w:hAnsi="Foundry Sterling OT3 Medium" w:cs="Segoe UI"/>
          <w:sz w:val="20"/>
          <w:szCs w:val="20"/>
        </w:rPr>
      </w:pPr>
      <w:r w:rsidRPr="00C73443">
        <w:rPr>
          <w:rStyle w:val="normaltextrun"/>
          <w:rFonts w:ascii="Foundry Sterling OT3 Medium" w:hAnsi="Foundry Sterling OT3 Medium" w:cs="Segoe UI"/>
        </w:rPr>
        <w:t>Under hösten genomfördes femton körövningar. Kören medverkade även under 3 gudstjänster.</w:t>
      </w:r>
      <w:r w:rsidRPr="00C73443">
        <w:rPr>
          <w:rStyle w:val="eop"/>
          <w:rFonts w:ascii="Calibri" w:hAnsi="Calibri" w:cs="Calibri"/>
        </w:rPr>
        <w:t> </w:t>
      </w:r>
    </w:p>
    <w:p w14:paraId="06BDDC52" w14:textId="77777777" w:rsidR="006F348D" w:rsidRPr="00C73443" w:rsidRDefault="006F348D" w:rsidP="00B358E4">
      <w:pPr>
        <w:pStyle w:val="paragraph"/>
        <w:shd w:val="clear" w:color="auto" w:fill="FFFFFF"/>
        <w:spacing w:before="0" w:beforeAutospacing="0" w:after="0" w:afterAutospacing="0"/>
        <w:textAlignment w:val="baseline"/>
        <w:rPr>
          <w:rFonts w:ascii="Foundry Sterling OT3 Medium" w:hAnsi="Foundry Sterling OT3 Medium" w:cs="Segoe UI"/>
          <w:sz w:val="20"/>
          <w:szCs w:val="20"/>
        </w:rPr>
      </w:pPr>
      <w:r w:rsidRPr="00C73443">
        <w:rPr>
          <w:rStyle w:val="eop"/>
          <w:rFonts w:ascii="Calibri" w:hAnsi="Calibri" w:cs="Calibri"/>
        </w:rPr>
        <w:t> </w:t>
      </w:r>
    </w:p>
    <w:p w14:paraId="3CB9E96A" w14:textId="77777777" w:rsidR="006F348D" w:rsidRPr="00C73443" w:rsidRDefault="006F348D" w:rsidP="00B358E4">
      <w:pPr>
        <w:pStyle w:val="paragraph"/>
        <w:shd w:val="clear" w:color="auto" w:fill="FFFFFF"/>
        <w:spacing w:before="0" w:beforeAutospacing="0" w:after="0" w:afterAutospacing="0"/>
        <w:textAlignment w:val="baseline"/>
        <w:rPr>
          <w:rFonts w:ascii="Foundry Sterling OT3 Medium" w:hAnsi="Foundry Sterling OT3 Medium" w:cs="Segoe UI"/>
          <w:sz w:val="20"/>
          <w:szCs w:val="20"/>
        </w:rPr>
      </w:pPr>
      <w:r w:rsidRPr="00C73443">
        <w:rPr>
          <w:rStyle w:val="normaltextrun"/>
          <w:rFonts w:ascii="Foundry Sterling OT3 Medium" w:hAnsi="Foundry Sterling OT3 Medium" w:cs="Segoe UI"/>
        </w:rPr>
        <w:t xml:space="preserve">Lördagen den 26 augusti ordnades en kördag innehållande en workshop med Martina </w:t>
      </w:r>
      <w:proofErr w:type="spellStart"/>
      <w:r w:rsidRPr="00C73443">
        <w:rPr>
          <w:rStyle w:val="normaltextrun"/>
          <w:rFonts w:ascii="Foundry Sterling OT3 Medium" w:hAnsi="Foundry Sterling OT3 Medium" w:cs="Segoe UI"/>
        </w:rPr>
        <w:t>Möllås</w:t>
      </w:r>
      <w:proofErr w:type="spellEnd"/>
      <w:r w:rsidRPr="00C73443">
        <w:rPr>
          <w:rStyle w:val="normaltextrun"/>
          <w:rFonts w:ascii="Foundry Sterling OT3 Medium" w:hAnsi="Foundry Sterling OT3 Medium" w:cs="Segoe UI"/>
        </w:rPr>
        <w:t>. Workshopen hölls i Rydebäck kyrka där Martina lärde ut några av sina egna sånger. Under dagen åt kören såväl gemensam lunch som fika.</w:t>
      </w:r>
      <w:r w:rsidRPr="00C73443">
        <w:rPr>
          <w:rStyle w:val="eop"/>
          <w:rFonts w:ascii="Calibri" w:hAnsi="Calibri" w:cs="Calibri"/>
        </w:rPr>
        <w:t> </w:t>
      </w:r>
    </w:p>
    <w:p w14:paraId="433C671E" w14:textId="77777777" w:rsidR="006F348D" w:rsidRPr="00C73443" w:rsidRDefault="006F348D" w:rsidP="00B358E4">
      <w:pPr>
        <w:pStyle w:val="paragraph"/>
        <w:shd w:val="clear" w:color="auto" w:fill="FFFFFF"/>
        <w:spacing w:before="0" w:beforeAutospacing="0" w:after="0" w:afterAutospacing="0"/>
        <w:textAlignment w:val="baseline"/>
        <w:rPr>
          <w:rFonts w:ascii="Foundry Sterling OT3 Medium" w:hAnsi="Foundry Sterling OT3 Medium" w:cs="Segoe UI"/>
          <w:sz w:val="20"/>
          <w:szCs w:val="20"/>
        </w:rPr>
      </w:pPr>
      <w:r w:rsidRPr="00C73443">
        <w:rPr>
          <w:rStyle w:val="normaltextrun"/>
          <w:rFonts w:ascii="Foundry Sterling OT3 Medium" w:hAnsi="Foundry Sterling OT3 Medium" w:cs="Segoe UI"/>
        </w:rPr>
        <w:t>I oktober deltog kören, som en av flera körer, under ”</w:t>
      </w:r>
      <w:proofErr w:type="spellStart"/>
      <w:r w:rsidRPr="00C73443">
        <w:rPr>
          <w:rStyle w:val="normaltextrun"/>
          <w:rFonts w:ascii="Foundry Sterling OT3 Medium" w:hAnsi="Foundry Sterling OT3 Medium" w:cs="Segoe UI"/>
        </w:rPr>
        <w:t>Körnatt</w:t>
      </w:r>
      <w:proofErr w:type="spellEnd"/>
      <w:r w:rsidRPr="00C73443">
        <w:rPr>
          <w:rStyle w:val="normaltextrun"/>
          <w:rFonts w:ascii="Foundry Sterling OT3 Medium" w:hAnsi="Foundry Sterling OT3 Medium" w:cs="Segoe UI"/>
        </w:rPr>
        <w:t>” i Mariakyrkan i Helsingborg. Vår repertoar var 25 minuter lång och kyrkan var fullsatt.</w:t>
      </w:r>
      <w:r w:rsidRPr="00C73443">
        <w:rPr>
          <w:rStyle w:val="normaltextrun"/>
          <w:rFonts w:ascii="Calibri" w:hAnsi="Calibri" w:cs="Calibri"/>
        </w:rPr>
        <w:t> </w:t>
      </w:r>
      <w:r w:rsidRPr="00C73443">
        <w:rPr>
          <w:rStyle w:val="eop"/>
          <w:rFonts w:ascii="Calibri" w:hAnsi="Calibri" w:cs="Calibri"/>
        </w:rPr>
        <w:t> </w:t>
      </w:r>
    </w:p>
    <w:p w14:paraId="7F4CBB0B" w14:textId="77777777" w:rsidR="006F348D" w:rsidRPr="00C73443" w:rsidRDefault="006F348D" w:rsidP="00B358E4">
      <w:pPr>
        <w:pStyle w:val="paragraph"/>
        <w:shd w:val="clear" w:color="auto" w:fill="FFFFFF"/>
        <w:spacing w:before="0" w:beforeAutospacing="0" w:after="0" w:afterAutospacing="0"/>
        <w:textAlignment w:val="baseline"/>
        <w:rPr>
          <w:rFonts w:ascii="Foundry Sterling OT3 Medium" w:hAnsi="Foundry Sterling OT3 Medium" w:cs="Segoe UI"/>
          <w:sz w:val="20"/>
          <w:szCs w:val="20"/>
        </w:rPr>
      </w:pPr>
      <w:r w:rsidRPr="00C73443">
        <w:rPr>
          <w:rStyle w:val="eop"/>
          <w:rFonts w:ascii="Calibri" w:hAnsi="Calibri" w:cs="Calibri"/>
        </w:rPr>
        <w:t> </w:t>
      </w:r>
    </w:p>
    <w:p w14:paraId="3DB08A56" w14:textId="77777777" w:rsidR="006F348D" w:rsidRPr="00C73443" w:rsidRDefault="006F348D" w:rsidP="00B358E4">
      <w:pPr>
        <w:pStyle w:val="paragraph"/>
        <w:shd w:val="clear" w:color="auto" w:fill="FFFFFF"/>
        <w:spacing w:before="0" w:beforeAutospacing="0" w:after="0" w:afterAutospacing="0"/>
        <w:textAlignment w:val="baseline"/>
        <w:rPr>
          <w:rFonts w:ascii="Foundry Sterling OT3 Medium" w:hAnsi="Foundry Sterling OT3 Medium" w:cs="Segoe UI"/>
          <w:sz w:val="20"/>
          <w:szCs w:val="20"/>
        </w:rPr>
      </w:pPr>
      <w:r w:rsidRPr="00C73443">
        <w:rPr>
          <w:rStyle w:val="normaltextrun"/>
          <w:rFonts w:ascii="Foundry Sterling OT3 Medium" w:hAnsi="Foundry Sterling OT3 Medium" w:cs="Segoe UI"/>
        </w:rPr>
        <w:t>I december genomförde kören två fullsatta julkonserter i Kvistofta kyrka. Temat för året var ”</w:t>
      </w:r>
      <w:proofErr w:type="spellStart"/>
      <w:r w:rsidRPr="00C73443">
        <w:rPr>
          <w:rStyle w:val="normaltextrun"/>
          <w:rFonts w:ascii="Foundry Sterling OT3 Medium" w:hAnsi="Foundry Sterling OT3 Medium" w:cs="Segoe UI"/>
        </w:rPr>
        <w:t>Good</w:t>
      </w:r>
      <w:proofErr w:type="spellEnd"/>
      <w:r w:rsidRPr="00C73443">
        <w:rPr>
          <w:rStyle w:val="normaltextrun"/>
          <w:rFonts w:ascii="Foundry Sterling OT3 Medium" w:hAnsi="Foundry Sterling OT3 Medium" w:cs="Segoe UI"/>
        </w:rPr>
        <w:t xml:space="preserve"> </w:t>
      </w:r>
      <w:proofErr w:type="spellStart"/>
      <w:r w:rsidRPr="00C73443">
        <w:rPr>
          <w:rStyle w:val="normaltextrun"/>
          <w:rFonts w:ascii="Foundry Sterling OT3 Medium" w:hAnsi="Foundry Sterling OT3 Medium" w:cs="Segoe UI"/>
        </w:rPr>
        <w:t>givings</w:t>
      </w:r>
      <w:proofErr w:type="spellEnd"/>
      <w:r w:rsidRPr="00C73443">
        <w:rPr>
          <w:rStyle w:val="normaltextrun"/>
          <w:rFonts w:ascii="Foundry Sterling OT3 Medium" w:hAnsi="Foundry Sterling OT3 Medium" w:cs="Segoe UI"/>
        </w:rPr>
        <w:t xml:space="preserve"> at </w:t>
      </w:r>
      <w:proofErr w:type="spellStart"/>
      <w:r w:rsidRPr="00C73443">
        <w:rPr>
          <w:rStyle w:val="normaltextrun"/>
          <w:rFonts w:ascii="Foundry Sterling OT3 Medium" w:hAnsi="Foundry Sterling OT3 Medium" w:cs="Segoe UI"/>
        </w:rPr>
        <w:t>Christmas</w:t>
      </w:r>
      <w:proofErr w:type="spellEnd"/>
      <w:r w:rsidRPr="00C73443">
        <w:rPr>
          <w:rStyle w:val="normaltextrun"/>
          <w:rFonts w:ascii="Foundry Sterling OT3 Medium" w:hAnsi="Foundry Sterling OT3 Medium" w:cs="Segoe UI"/>
        </w:rPr>
        <w:t xml:space="preserve"> </w:t>
      </w:r>
      <w:proofErr w:type="spellStart"/>
      <w:r w:rsidRPr="00C73443">
        <w:rPr>
          <w:rStyle w:val="normaltextrun"/>
          <w:rFonts w:ascii="Foundry Sterling OT3 Medium" w:hAnsi="Foundry Sterling OT3 Medium" w:cs="Segoe UI"/>
        </w:rPr>
        <w:t>time</w:t>
      </w:r>
      <w:proofErr w:type="spellEnd"/>
      <w:r w:rsidRPr="00C73443">
        <w:rPr>
          <w:rStyle w:val="normaltextrun"/>
          <w:rFonts w:ascii="Foundry Sterling OT3 Medium" w:hAnsi="Foundry Sterling OT3 Medium" w:cs="Segoe UI"/>
        </w:rPr>
        <w:t xml:space="preserve">” och kören hade i år fått möjlighet att ta upp en kollekt för valfritt ändamål. Insamlingen gick till </w:t>
      </w:r>
      <w:proofErr w:type="spellStart"/>
      <w:r w:rsidRPr="00C73443">
        <w:rPr>
          <w:rStyle w:val="normaltextrun"/>
          <w:rFonts w:ascii="Foundry Sterling OT3 Medium" w:hAnsi="Foundry Sterling OT3 Medium" w:cs="Segoe UI"/>
        </w:rPr>
        <w:t>Caminul</w:t>
      </w:r>
      <w:proofErr w:type="spellEnd"/>
      <w:r w:rsidRPr="00C73443">
        <w:rPr>
          <w:rStyle w:val="normaltextrun"/>
          <w:rFonts w:ascii="Foundry Sterling OT3 Medium" w:hAnsi="Foundry Sterling OT3 Medium" w:cs="Segoe UI"/>
        </w:rPr>
        <w:t xml:space="preserve"> Felix som arbetar för att alla barn ska ha rätt till en familj. Den insamlade summan landade på cirka 20.000 kronor. Kören ackompanjerades av Bengt Berglund på piano, Lars </w:t>
      </w:r>
      <w:proofErr w:type="spellStart"/>
      <w:r w:rsidRPr="00C73443">
        <w:rPr>
          <w:rStyle w:val="normaltextrun"/>
          <w:rFonts w:ascii="Foundry Sterling OT3 Medium" w:hAnsi="Foundry Sterling OT3 Medium" w:cs="Segoe UI"/>
        </w:rPr>
        <w:t>Wramsby</w:t>
      </w:r>
      <w:proofErr w:type="spellEnd"/>
      <w:r w:rsidRPr="00C73443">
        <w:rPr>
          <w:rStyle w:val="normaltextrun"/>
          <w:rFonts w:ascii="Foundry Sterling OT3 Medium" w:hAnsi="Foundry Sterling OT3 Medium" w:cs="Segoe UI"/>
        </w:rPr>
        <w:t xml:space="preserve"> på bas, Tina Österberg på percussion och Ulf </w:t>
      </w:r>
      <w:proofErr w:type="spellStart"/>
      <w:r w:rsidRPr="00C73443">
        <w:rPr>
          <w:rStyle w:val="normaltextrun"/>
          <w:rFonts w:ascii="Foundry Sterling OT3 Medium" w:hAnsi="Foundry Sterling OT3 Medium" w:cs="Segoe UI"/>
        </w:rPr>
        <w:t>Bejstam</w:t>
      </w:r>
      <w:proofErr w:type="spellEnd"/>
      <w:r w:rsidRPr="00C73443">
        <w:rPr>
          <w:rStyle w:val="normaltextrun"/>
          <w:rFonts w:ascii="Foundry Sterling OT3 Medium" w:hAnsi="Foundry Sterling OT3 Medium" w:cs="Segoe UI"/>
        </w:rPr>
        <w:t xml:space="preserve"> på saxofon. Mellan konserterna åt kören en gemensam måltid.</w:t>
      </w:r>
      <w:r w:rsidRPr="00C73443">
        <w:rPr>
          <w:rStyle w:val="eop"/>
          <w:rFonts w:ascii="Calibri" w:hAnsi="Calibri" w:cs="Calibri"/>
        </w:rPr>
        <w:t> </w:t>
      </w:r>
    </w:p>
    <w:p w14:paraId="7865C4F7" w14:textId="7E554752" w:rsidR="00F83774" w:rsidRPr="00C73443" w:rsidRDefault="006F348D" w:rsidP="00B358E4">
      <w:pPr>
        <w:pStyle w:val="paragraph"/>
        <w:shd w:val="clear" w:color="auto" w:fill="FFFFFF"/>
        <w:spacing w:before="0" w:beforeAutospacing="0" w:after="0" w:afterAutospacing="0"/>
        <w:textAlignment w:val="baseline"/>
        <w:rPr>
          <w:rStyle w:val="eop"/>
          <w:rFonts w:ascii="Foundry Sterling OT3 Medium" w:hAnsi="Foundry Sterling OT3 Medium" w:cs="Calibri"/>
        </w:rPr>
      </w:pPr>
      <w:r w:rsidRPr="00C73443">
        <w:rPr>
          <w:rStyle w:val="normaltextrun"/>
          <w:rFonts w:ascii="Foundry Sterling OT3 Medium" w:hAnsi="Foundry Sterling OT3 Medium" w:cs="Segoe UI"/>
        </w:rPr>
        <w:t>Medlemmar ur kören medverkade även under ”Landskrona i Juletid” den 16 december. Vid 3 tillfällen uppträdde kören på en gågata i centrala Landskrona där förbipasserande kunde stanna till och uppleva gospel i juletid. Mellan akterna bjöds vi på såväl smörgås och dryck som fika inne i rådhuset.</w:t>
      </w:r>
      <w:r w:rsidRPr="00C73443">
        <w:rPr>
          <w:rStyle w:val="eop"/>
          <w:rFonts w:ascii="Calibri" w:hAnsi="Calibri" w:cs="Calibri"/>
        </w:rPr>
        <w:t> </w:t>
      </w:r>
    </w:p>
    <w:p w14:paraId="573EFD11" w14:textId="77777777" w:rsidR="00B9138A" w:rsidRPr="00C73443" w:rsidRDefault="00B9138A" w:rsidP="00B358E4">
      <w:pPr>
        <w:pStyle w:val="paragraph"/>
        <w:shd w:val="clear" w:color="auto" w:fill="FFFFFF"/>
        <w:spacing w:before="0" w:beforeAutospacing="0" w:after="0" w:afterAutospacing="0"/>
        <w:textAlignment w:val="baseline"/>
        <w:rPr>
          <w:rFonts w:ascii="Foundry Sterling OT3 Medium" w:hAnsi="Foundry Sterling OT3 Medium" w:cs="Segoe UI"/>
          <w:sz w:val="20"/>
          <w:szCs w:val="20"/>
        </w:rPr>
      </w:pPr>
    </w:p>
    <w:p w14:paraId="1CC58A74" w14:textId="77777777" w:rsidR="00F060F3" w:rsidRPr="00C73443" w:rsidRDefault="00F060F3" w:rsidP="00B358E4">
      <w:pPr>
        <w:pStyle w:val="paragraph"/>
        <w:spacing w:before="0" w:beforeAutospacing="0" w:after="0" w:afterAutospacing="0"/>
        <w:textAlignment w:val="baseline"/>
        <w:rPr>
          <w:rFonts w:ascii="Foundry Sterling OT3 Medium" w:hAnsi="Foundry Sterling OT3 Medium" w:cs="Segoe UI"/>
          <w:sz w:val="20"/>
          <w:szCs w:val="20"/>
        </w:rPr>
      </w:pPr>
      <w:r w:rsidRPr="00C73443">
        <w:rPr>
          <w:rStyle w:val="normaltextrun"/>
          <w:rFonts w:ascii="Foundry Sterling OT3 Medium" w:hAnsi="Foundry Sterling OT3 Medium" w:cs="Segoe UI"/>
        </w:rPr>
        <w:t>Vid de enskilda övningstillfällena har antalet deltagare skiftat mellan 40 till 50 personer.</w:t>
      </w:r>
      <w:r w:rsidRPr="00C73443">
        <w:rPr>
          <w:rStyle w:val="eop"/>
          <w:rFonts w:ascii="Calibri" w:hAnsi="Calibri" w:cs="Calibri"/>
        </w:rPr>
        <w:t> </w:t>
      </w:r>
    </w:p>
    <w:p w14:paraId="615D4913" w14:textId="77777777" w:rsidR="00F060F3" w:rsidRPr="00C73443" w:rsidRDefault="00F060F3" w:rsidP="00B358E4">
      <w:pPr>
        <w:pStyle w:val="paragraph"/>
        <w:shd w:val="clear" w:color="auto" w:fill="FFFFFF"/>
        <w:spacing w:before="0" w:beforeAutospacing="0" w:after="0" w:afterAutospacing="0"/>
        <w:textAlignment w:val="baseline"/>
        <w:rPr>
          <w:rFonts w:ascii="Foundry Sterling OT3 Medium" w:hAnsi="Foundry Sterling OT3 Medium" w:cs="Segoe UI"/>
          <w:sz w:val="20"/>
          <w:szCs w:val="20"/>
        </w:rPr>
      </w:pPr>
      <w:r w:rsidRPr="00C73443">
        <w:rPr>
          <w:rStyle w:val="normaltextrun"/>
          <w:rFonts w:ascii="Foundry Sterling OT3 Medium" w:hAnsi="Foundry Sterling OT3 Medium" w:cs="Segoe UI"/>
        </w:rPr>
        <w:t>Vid uppsjungningar i gudstjänsterna brukar kören vara indelad i olika grupper. Vid de olika gudstjänsterna har cirka 35 körmedlemmar deltagit vid varje enskilt tillfälle.</w:t>
      </w:r>
      <w:r w:rsidRPr="00C73443">
        <w:rPr>
          <w:rStyle w:val="eop"/>
          <w:rFonts w:ascii="Calibri" w:hAnsi="Calibri" w:cs="Calibri"/>
        </w:rPr>
        <w:t> </w:t>
      </w:r>
    </w:p>
    <w:p w14:paraId="52C93BF0" w14:textId="77777777" w:rsidR="00F060F3" w:rsidRPr="00C73443" w:rsidRDefault="00F060F3" w:rsidP="00B358E4">
      <w:pPr>
        <w:pStyle w:val="paragraph"/>
        <w:shd w:val="clear" w:color="auto" w:fill="FFFFFF"/>
        <w:spacing w:before="0" w:beforeAutospacing="0" w:after="0" w:afterAutospacing="0"/>
        <w:textAlignment w:val="baseline"/>
        <w:rPr>
          <w:rStyle w:val="eop"/>
          <w:rFonts w:ascii="Foundry Sterling OT3 Medium" w:hAnsi="Foundry Sterling OT3 Medium" w:cs="Calibri"/>
        </w:rPr>
      </w:pPr>
      <w:r w:rsidRPr="00C73443">
        <w:rPr>
          <w:rStyle w:val="normaltextrun"/>
          <w:rFonts w:ascii="Foundry Sterling OT3 Medium" w:hAnsi="Foundry Sterling OT3 Medium" w:cs="Segoe UI"/>
        </w:rPr>
        <w:t>Vid konserterna deltar hela kören, sålunda kan nämnas att vid vårkonserten deltog ett fyrtiotal medlemmar. Vid julkonserterna deltog ett femtiotal medlemmar. Vid utgången av verksamhetsåret 2023 hade Rydebäck Gospel 64 medlemmar fördelade på 30 sopraner, 26 altar samt 8 tenorer.</w:t>
      </w:r>
      <w:r w:rsidRPr="00C73443">
        <w:rPr>
          <w:rStyle w:val="eop"/>
          <w:rFonts w:ascii="Calibri" w:hAnsi="Calibri" w:cs="Calibri"/>
        </w:rPr>
        <w:t> </w:t>
      </w:r>
    </w:p>
    <w:p w14:paraId="015A5F33" w14:textId="6A4EB4B1" w:rsidR="00B064C0" w:rsidRDefault="00B358E4" w:rsidP="0071180D">
      <w:pPr>
        <w:pStyle w:val="paragraph"/>
        <w:shd w:val="clear" w:color="auto" w:fill="FFFFFF"/>
        <w:spacing w:before="0" w:beforeAutospacing="0" w:after="0" w:afterAutospacing="0"/>
        <w:textAlignment w:val="baseline"/>
        <w:rPr>
          <w:rStyle w:val="normaltextrun"/>
          <w:rFonts w:ascii="Foundry Sterling OT3 Medium" w:hAnsi="Foundry Sterling OT3 Medium"/>
          <w:color w:val="000000"/>
          <w:shd w:val="clear" w:color="auto" w:fill="FFFFFF"/>
        </w:rPr>
      </w:pPr>
      <w:r w:rsidRPr="00C73443">
        <w:rPr>
          <w:rStyle w:val="normaltextrun"/>
          <w:rFonts w:ascii="Foundry Sterling OT3 Medium" w:hAnsi="Foundry Sterling OT3 Medium"/>
          <w:color w:val="000000"/>
          <w:shd w:val="clear" w:color="auto" w:fill="FFFFFF"/>
        </w:rPr>
        <w:t xml:space="preserve">Kören leds av Anna-Märta Hedström. Körens pianist har varit Bengt Berglund. Vid körens konserter har kören utöver av Bengt Berglund på piano även ackompanjerats av Tina Österberg, percussion, Ulf </w:t>
      </w:r>
      <w:proofErr w:type="spellStart"/>
      <w:r w:rsidRPr="00C73443">
        <w:rPr>
          <w:rStyle w:val="normaltextrun"/>
          <w:rFonts w:ascii="Foundry Sterling OT3 Medium" w:hAnsi="Foundry Sterling OT3 Medium"/>
          <w:color w:val="000000"/>
          <w:shd w:val="clear" w:color="auto" w:fill="FFFFFF"/>
        </w:rPr>
        <w:t>Bejstam</w:t>
      </w:r>
      <w:proofErr w:type="spellEnd"/>
      <w:r w:rsidRPr="00C73443">
        <w:rPr>
          <w:rStyle w:val="normaltextrun"/>
          <w:rFonts w:ascii="Foundry Sterling OT3 Medium" w:hAnsi="Foundry Sterling OT3 Medium"/>
          <w:color w:val="000000"/>
          <w:shd w:val="clear" w:color="auto" w:fill="FFFFFF"/>
        </w:rPr>
        <w:t xml:space="preserve">, saxofon, Lars </w:t>
      </w:r>
      <w:proofErr w:type="spellStart"/>
      <w:r w:rsidRPr="00C73443">
        <w:rPr>
          <w:rStyle w:val="normaltextrun"/>
          <w:rFonts w:ascii="Foundry Sterling OT3 Medium" w:hAnsi="Foundry Sterling OT3 Medium"/>
          <w:color w:val="000000"/>
          <w:shd w:val="clear" w:color="auto" w:fill="FFFFFF"/>
        </w:rPr>
        <w:t>Wramsby</w:t>
      </w:r>
      <w:proofErr w:type="spellEnd"/>
      <w:r w:rsidRPr="00C73443">
        <w:rPr>
          <w:rStyle w:val="normaltextrun"/>
          <w:rFonts w:ascii="Foundry Sterling OT3 Medium" w:hAnsi="Foundry Sterling OT3 Medium"/>
          <w:color w:val="000000"/>
          <w:shd w:val="clear" w:color="auto" w:fill="FFFFFF"/>
        </w:rPr>
        <w:t>, gitarr, Anders Lundberg, bas, och P-O Borg, trummor.</w:t>
      </w:r>
      <w:bookmarkStart w:id="10" w:name="_Toc163122345"/>
    </w:p>
    <w:p w14:paraId="3434B25D" w14:textId="77777777" w:rsidR="0071180D" w:rsidRPr="0071180D" w:rsidRDefault="0071180D" w:rsidP="0071180D">
      <w:pPr>
        <w:pStyle w:val="paragraph"/>
        <w:shd w:val="clear" w:color="auto" w:fill="FFFFFF"/>
        <w:spacing w:before="0" w:beforeAutospacing="0" w:after="0" w:afterAutospacing="0"/>
        <w:textAlignment w:val="baseline"/>
        <w:rPr>
          <w:rFonts w:ascii="Foundry Sterling OT3 Medium" w:hAnsi="Foundry Sterling OT3 Medium"/>
          <w:color w:val="000000"/>
          <w:shd w:val="clear" w:color="auto" w:fill="FFFFFF"/>
        </w:rPr>
      </w:pPr>
    </w:p>
    <w:p w14:paraId="2360B213" w14:textId="126D2CBF" w:rsidR="00FA48F9" w:rsidRPr="00C73443" w:rsidRDefault="00FA48F9" w:rsidP="002905B0">
      <w:pPr>
        <w:pStyle w:val="Tabellrubrik"/>
        <w:rPr>
          <w:rFonts w:ascii="Foundry Sterling OT3 Medium" w:hAnsi="Foundry Sterling OT3 Medium"/>
          <w:b/>
          <w:bCs/>
          <w:sz w:val="32"/>
          <w:szCs w:val="24"/>
          <w:lang w:val="sv-SE"/>
        </w:rPr>
      </w:pPr>
      <w:r w:rsidRPr="00C73443">
        <w:rPr>
          <w:rFonts w:ascii="Foundry Sterling OT3 Medium" w:hAnsi="Foundry Sterling OT3 Medium"/>
          <w:b/>
          <w:bCs/>
          <w:sz w:val="32"/>
          <w:szCs w:val="24"/>
          <w:lang w:val="sv-SE"/>
        </w:rPr>
        <w:t>Övrig vuxenverksamhet</w:t>
      </w:r>
      <w:bookmarkEnd w:id="10"/>
    </w:p>
    <w:p w14:paraId="7D9E2D32" w14:textId="254554FE" w:rsidR="00C44035" w:rsidRPr="00C73443" w:rsidRDefault="00C44035" w:rsidP="00C44035">
      <w:pPr>
        <w:pStyle w:val="Rubrik2"/>
        <w:rPr>
          <w:rFonts w:ascii="Foundry Sterling OT3 Medium" w:hAnsi="Foundry Sterling OT3 Medium"/>
          <w:sz w:val="28"/>
          <w:szCs w:val="22"/>
          <w:lang w:val="sv-SE"/>
        </w:rPr>
      </w:pPr>
      <w:r w:rsidRPr="00C73443">
        <w:rPr>
          <w:rFonts w:ascii="Foundry Sterling OT3 Medium" w:hAnsi="Foundry Sterling OT3 Medium"/>
          <w:color w:val="577188"/>
          <w:sz w:val="28"/>
          <w:szCs w:val="22"/>
          <w:lang w:val="sv-SE"/>
        </w:rPr>
        <w:t>vägkyrka</w:t>
      </w:r>
      <w:r w:rsidR="007F2E09">
        <w:rPr>
          <w:rFonts w:ascii="Foundry Sterling OT3 Medium" w:hAnsi="Foundry Sterling OT3 Medium"/>
          <w:color w:val="577188"/>
          <w:sz w:val="28"/>
          <w:szCs w:val="22"/>
          <w:lang w:val="sv-SE"/>
        </w:rPr>
        <w:t xml:space="preserve"> i glumslövs kyrka </w:t>
      </w:r>
    </w:p>
    <w:p w14:paraId="3838E3A8" w14:textId="77777777" w:rsidR="00C44035" w:rsidRPr="00C73443" w:rsidRDefault="00C44035" w:rsidP="00C44035">
      <w:pPr>
        <w:pStyle w:val="paragraph"/>
        <w:spacing w:before="0" w:beforeAutospacing="0" w:after="0" w:afterAutospacing="0"/>
        <w:textAlignment w:val="baseline"/>
        <w:rPr>
          <w:rFonts w:ascii="Foundry Sterling OT3 Medium" w:hAnsi="Foundry Sterling OT3 Medium" w:cs="Segoe UI"/>
          <w:sz w:val="20"/>
          <w:szCs w:val="20"/>
        </w:rPr>
      </w:pPr>
      <w:r w:rsidRPr="00C73443">
        <w:rPr>
          <w:rStyle w:val="normaltextrun"/>
          <w:rFonts w:ascii="Foundry Sterling OT3 Medium" w:hAnsi="Foundry Sterling OT3 Medium" w:cs="Segoe UI"/>
        </w:rPr>
        <w:t xml:space="preserve">Det fanns kaffeservering samt konst- och hantverksutställning i församlingshemmet, syföreningen och arbetsföreningen ansvarade som vanligt för serveringen av kaffe och hembakade kakor. I kyrkan fanns en scen med bibliska figurer, gjord och uppbyggd av Ewa Winquist samt </w:t>
      </w:r>
      <w:proofErr w:type="spellStart"/>
      <w:r w:rsidRPr="00C73443">
        <w:rPr>
          <w:rStyle w:val="normaltextrun"/>
          <w:rFonts w:ascii="Foundry Sterling OT3 Medium" w:hAnsi="Foundry Sterling OT3 Medium" w:cs="Segoe UI"/>
        </w:rPr>
        <w:t>Acts</w:t>
      </w:r>
      <w:proofErr w:type="spellEnd"/>
      <w:r w:rsidRPr="00C73443">
        <w:rPr>
          <w:rStyle w:val="normaltextrun"/>
          <w:rFonts w:ascii="Foundry Sterling OT3 Medium" w:hAnsi="Foundry Sterling OT3 Medium" w:cs="Segoe UI"/>
        </w:rPr>
        <w:t xml:space="preserve"> fotoutställning. I år provade vi ha andakt varje vardag klockan 15.00 med musik i kyrkan för att kunna använda oss av våra egna kyrkomusiker på andakten. Dock kunde det i efterhand konstateras att andakt kl. 14.00 är bättre ur kaffeserveringens synpunkt. Vägkyrkoguiden arbetade mellan kl. 10.30-16.30 och hade något fler besökare än året innan.</w:t>
      </w:r>
      <w:r w:rsidRPr="00C73443">
        <w:rPr>
          <w:rStyle w:val="normaltextrun"/>
          <w:rFonts w:ascii="Calibri" w:hAnsi="Calibri" w:cs="Calibri"/>
        </w:rPr>
        <w:t> </w:t>
      </w:r>
      <w:r w:rsidRPr="00C73443">
        <w:rPr>
          <w:rStyle w:val="eop"/>
          <w:rFonts w:ascii="Calibri" w:hAnsi="Calibri" w:cs="Calibri"/>
        </w:rPr>
        <w:t> </w:t>
      </w:r>
    </w:p>
    <w:p w14:paraId="4D2EABBB" w14:textId="55CA8C70" w:rsidR="00C44035" w:rsidRPr="00C73443" w:rsidRDefault="0052587E" w:rsidP="00C44035">
      <w:pPr>
        <w:pStyle w:val="Rubrik2"/>
        <w:rPr>
          <w:rFonts w:ascii="Foundry Sterling OT3 Medium" w:hAnsi="Foundry Sterling OT3 Medium"/>
          <w:sz w:val="28"/>
          <w:szCs w:val="22"/>
          <w:lang w:val="sv-SE"/>
        </w:rPr>
      </w:pPr>
      <w:r w:rsidRPr="00C73443">
        <w:rPr>
          <w:rFonts w:ascii="Foundry Sterling OT3 Medium" w:hAnsi="Foundry Sterling OT3 Medium"/>
          <w:color w:val="577188"/>
          <w:sz w:val="28"/>
          <w:szCs w:val="22"/>
          <w:lang w:val="sv-SE"/>
        </w:rPr>
        <w:t>meditation med efterföljande bibelsamtal</w:t>
      </w:r>
      <w:r w:rsidR="00973088">
        <w:rPr>
          <w:rFonts w:ascii="Foundry Sterling OT3 Medium" w:hAnsi="Foundry Sterling OT3 Medium"/>
          <w:color w:val="577188"/>
          <w:sz w:val="28"/>
          <w:szCs w:val="22"/>
          <w:lang w:val="sv-SE"/>
        </w:rPr>
        <w:t xml:space="preserve"> i rydebäck</w:t>
      </w:r>
    </w:p>
    <w:p w14:paraId="2CB8E6D6" w14:textId="05CB111D" w:rsidR="00C44035" w:rsidRPr="00C73443" w:rsidRDefault="00206EC3" w:rsidP="00B064C0">
      <w:pPr>
        <w:spacing w:line="240" w:lineRule="auto"/>
        <w:rPr>
          <w:rFonts w:ascii="Foundry Sterling OT3 Medium" w:hAnsi="Foundry Sterling OT3 Medium"/>
          <w:sz w:val="22"/>
          <w:szCs w:val="22"/>
          <w:lang w:val="sv-SE"/>
        </w:rPr>
      </w:pPr>
      <w:r w:rsidRPr="00C73443">
        <w:rPr>
          <w:rStyle w:val="normaltextrun"/>
          <w:rFonts w:ascii="Foundry Sterling OT3 Medium" w:hAnsi="Foundry Sterling OT3 Medium"/>
          <w:color w:val="000000"/>
          <w:sz w:val="24"/>
          <w:szCs w:val="24"/>
          <w:shd w:val="clear" w:color="auto" w:fill="FFFFFF"/>
          <w:lang w:val="sv-SE"/>
        </w:rPr>
        <w:t>Meditationen med efterföljande bibelsamtal har genomförts under både vår- och hösttermin.</w:t>
      </w:r>
      <w:r w:rsidRPr="00C73443">
        <w:rPr>
          <w:rStyle w:val="normaltextrun"/>
          <w:rFonts w:ascii="Calibri" w:hAnsi="Calibri" w:cs="Calibri"/>
          <w:color w:val="000000"/>
          <w:sz w:val="24"/>
          <w:szCs w:val="24"/>
          <w:shd w:val="clear" w:color="auto" w:fill="FFFFFF"/>
          <w:lang w:val="sv-SE"/>
        </w:rPr>
        <w:t> </w:t>
      </w:r>
    </w:p>
    <w:p w14:paraId="4F9C55C6" w14:textId="32C0674A" w:rsidR="00FA48F9" w:rsidRPr="00C73443" w:rsidRDefault="00206EC3" w:rsidP="00FA48F9">
      <w:pPr>
        <w:pStyle w:val="Rubrik2"/>
        <w:rPr>
          <w:rFonts w:ascii="Foundry Sterling OT3 Medium" w:hAnsi="Foundry Sterling OT3 Medium"/>
          <w:sz w:val="28"/>
          <w:szCs w:val="22"/>
          <w:lang w:val="sv-SE"/>
        </w:rPr>
      </w:pPr>
      <w:r w:rsidRPr="00C73443">
        <w:rPr>
          <w:rFonts w:ascii="Foundry Sterling OT3 Medium" w:hAnsi="Foundry Sterling OT3 Medium"/>
          <w:color w:val="577188"/>
          <w:sz w:val="28"/>
          <w:szCs w:val="22"/>
          <w:lang w:val="sv-SE"/>
        </w:rPr>
        <w:t>stilla dag</w:t>
      </w:r>
    </w:p>
    <w:p w14:paraId="3B9362B9" w14:textId="60CF1B8F" w:rsidR="00FA48F9" w:rsidRPr="00C73443" w:rsidRDefault="00206EC3" w:rsidP="003C5992">
      <w:pPr>
        <w:spacing w:line="240" w:lineRule="auto"/>
        <w:rPr>
          <w:rFonts w:ascii="Foundry Sterling OT3 Medium" w:hAnsi="Foundry Sterling OT3 Medium"/>
          <w:sz w:val="22"/>
          <w:szCs w:val="22"/>
          <w:lang w:val="sv-SE"/>
        </w:rPr>
      </w:pPr>
      <w:r w:rsidRPr="00C73443">
        <w:rPr>
          <w:rStyle w:val="normaltextrun"/>
          <w:rFonts w:ascii="Foundry Sterling OT3 Medium" w:hAnsi="Foundry Sterling OT3 Medium"/>
          <w:color w:val="000000"/>
          <w:sz w:val="24"/>
          <w:szCs w:val="24"/>
          <w:shd w:val="clear" w:color="auto" w:fill="FFFFFF"/>
          <w:lang w:val="sv-SE"/>
        </w:rPr>
        <w:t xml:space="preserve">En </w:t>
      </w:r>
      <w:r w:rsidR="00B064C0">
        <w:rPr>
          <w:rStyle w:val="normaltextrun"/>
          <w:rFonts w:ascii="Foundry Sterling OT3 Medium" w:hAnsi="Foundry Sterling OT3 Medium"/>
          <w:color w:val="000000"/>
          <w:sz w:val="24"/>
          <w:szCs w:val="24"/>
          <w:shd w:val="clear" w:color="auto" w:fill="FFFFFF"/>
          <w:lang w:val="sv-SE"/>
        </w:rPr>
        <w:t>S</w:t>
      </w:r>
      <w:r w:rsidRPr="00C73443">
        <w:rPr>
          <w:rStyle w:val="normaltextrun"/>
          <w:rFonts w:ascii="Foundry Sterling OT3 Medium" w:hAnsi="Foundry Sterling OT3 Medium"/>
          <w:color w:val="000000"/>
          <w:sz w:val="24"/>
          <w:szCs w:val="24"/>
          <w:shd w:val="clear" w:color="auto" w:fill="FFFFFF"/>
          <w:lang w:val="sv-SE"/>
        </w:rPr>
        <w:t>tilla</w:t>
      </w:r>
      <w:r w:rsidR="00B064C0">
        <w:rPr>
          <w:rStyle w:val="normaltextrun"/>
          <w:rFonts w:ascii="Foundry Sterling OT3 Medium" w:hAnsi="Foundry Sterling OT3 Medium"/>
          <w:color w:val="000000"/>
          <w:sz w:val="24"/>
          <w:szCs w:val="24"/>
          <w:shd w:val="clear" w:color="auto" w:fill="FFFFFF"/>
          <w:lang w:val="sv-SE"/>
        </w:rPr>
        <w:t xml:space="preserve"> </w:t>
      </w:r>
      <w:r w:rsidRPr="00C73443">
        <w:rPr>
          <w:rStyle w:val="normaltextrun"/>
          <w:rFonts w:ascii="Foundry Sterling OT3 Medium" w:hAnsi="Foundry Sterling OT3 Medium"/>
          <w:color w:val="000000"/>
          <w:sz w:val="24"/>
          <w:szCs w:val="24"/>
          <w:shd w:val="clear" w:color="auto" w:fill="FFFFFF"/>
          <w:lang w:val="sv-SE"/>
        </w:rPr>
        <w:t>dag genomfördes i Bårslövs församlingsgård och kyrka en underbar vårdag den 13 maj med strålande sol. Meditationen gjordes utomhus i solen och med fågelsång. De fem som deltog var nöjda och vill ha fler Stilla dagar. Deltagarna betalade ett självkostnadspris och i priset ingick fika på förmiddagen och eftermiddagen samt lunch. Stilla dag var planerad under hösten men på grund av för få anmälda så ställdes dagen in.</w:t>
      </w:r>
    </w:p>
    <w:p w14:paraId="203F2C39" w14:textId="4F07A992" w:rsidR="00FA48F9" w:rsidRPr="00C73443" w:rsidRDefault="00206EC3" w:rsidP="00FA48F9">
      <w:pPr>
        <w:pStyle w:val="Rubrik2"/>
        <w:rPr>
          <w:rFonts w:ascii="Foundry Sterling OT3 Medium" w:hAnsi="Foundry Sterling OT3 Medium"/>
          <w:sz w:val="28"/>
          <w:szCs w:val="22"/>
          <w:lang w:val="sv-SE"/>
        </w:rPr>
      </w:pPr>
      <w:r w:rsidRPr="00C73443">
        <w:rPr>
          <w:rFonts w:ascii="Foundry Sterling OT3 Medium" w:hAnsi="Foundry Sterling OT3 Medium"/>
          <w:color w:val="577188"/>
          <w:sz w:val="28"/>
          <w:szCs w:val="22"/>
          <w:lang w:val="sv-SE"/>
        </w:rPr>
        <w:t>handledning</w:t>
      </w:r>
    </w:p>
    <w:p w14:paraId="32905874" w14:textId="386B23A4" w:rsidR="00FA48F9" w:rsidRPr="00C73443" w:rsidRDefault="00206EC3" w:rsidP="003C5992">
      <w:pPr>
        <w:spacing w:line="240" w:lineRule="auto"/>
        <w:rPr>
          <w:rStyle w:val="eop"/>
          <w:rFonts w:ascii="Foundry Sterling OT3 Medium" w:hAnsi="Foundry Sterling OT3 Medium" w:cs="Calibri"/>
          <w:color w:val="000000"/>
          <w:sz w:val="24"/>
          <w:szCs w:val="24"/>
          <w:shd w:val="clear" w:color="auto" w:fill="FFFFFF"/>
          <w:lang w:val="sv-SE"/>
        </w:rPr>
      </w:pPr>
      <w:r w:rsidRPr="00C73443">
        <w:rPr>
          <w:rStyle w:val="normaltextrun"/>
          <w:rFonts w:ascii="Foundry Sterling OT3 Medium" w:hAnsi="Foundry Sterling OT3 Medium"/>
          <w:color w:val="000000"/>
          <w:sz w:val="24"/>
          <w:szCs w:val="24"/>
          <w:shd w:val="clear" w:color="auto" w:fill="FFFFFF"/>
          <w:lang w:val="sv-SE"/>
        </w:rPr>
        <w:t>Under vår- och höstterminen har diakon M</w:t>
      </w:r>
      <w:r w:rsidR="00081ADD">
        <w:rPr>
          <w:rStyle w:val="normaltextrun"/>
          <w:rFonts w:ascii="Foundry Sterling OT3 Medium" w:hAnsi="Foundry Sterling OT3 Medium"/>
          <w:color w:val="000000"/>
          <w:sz w:val="24"/>
          <w:szCs w:val="24"/>
          <w:shd w:val="clear" w:color="auto" w:fill="FFFFFF"/>
          <w:lang w:val="sv-SE"/>
        </w:rPr>
        <w:t xml:space="preserve">artina </w:t>
      </w:r>
      <w:proofErr w:type="spellStart"/>
      <w:r w:rsidR="00081ADD">
        <w:rPr>
          <w:rStyle w:val="normaltextrun"/>
          <w:rFonts w:ascii="Foundry Sterling OT3 Medium" w:hAnsi="Foundry Sterling OT3 Medium"/>
          <w:color w:val="000000"/>
          <w:sz w:val="24"/>
          <w:szCs w:val="24"/>
          <w:shd w:val="clear" w:color="auto" w:fill="FFFFFF"/>
          <w:lang w:val="sv-SE"/>
        </w:rPr>
        <w:t>Annerfeldt</w:t>
      </w:r>
      <w:proofErr w:type="spellEnd"/>
      <w:r w:rsidR="00081ADD">
        <w:rPr>
          <w:rStyle w:val="normaltextrun"/>
          <w:rFonts w:ascii="Foundry Sterling OT3 Medium" w:hAnsi="Foundry Sterling OT3 Medium"/>
          <w:color w:val="000000"/>
          <w:sz w:val="24"/>
          <w:szCs w:val="24"/>
          <w:shd w:val="clear" w:color="auto" w:fill="FFFFFF"/>
          <w:lang w:val="sv-SE"/>
        </w:rPr>
        <w:t xml:space="preserve"> </w:t>
      </w:r>
      <w:proofErr w:type="spellStart"/>
      <w:r w:rsidR="00081ADD">
        <w:rPr>
          <w:rStyle w:val="normaltextrun"/>
          <w:rFonts w:ascii="Foundry Sterling OT3 Medium" w:hAnsi="Foundry Sterling OT3 Medium"/>
          <w:color w:val="000000"/>
          <w:sz w:val="24"/>
          <w:szCs w:val="24"/>
          <w:shd w:val="clear" w:color="auto" w:fill="FFFFFF"/>
          <w:lang w:val="sv-SE"/>
        </w:rPr>
        <w:t>Valdt</w:t>
      </w:r>
      <w:proofErr w:type="spellEnd"/>
      <w:r w:rsidRPr="00C73443">
        <w:rPr>
          <w:rStyle w:val="normaltextrun"/>
          <w:rFonts w:ascii="Foundry Sterling OT3 Medium" w:hAnsi="Foundry Sterling OT3 Medium"/>
          <w:color w:val="000000"/>
          <w:sz w:val="24"/>
          <w:szCs w:val="24"/>
          <w:shd w:val="clear" w:color="auto" w:fill="FFFFFF"/>
          <w:lang w:val="sv-SE"/>
        </w:rPr>
        <w:t xml:space="preserve"> handlett en grupp av diakonimedarbetare i stiftet. De har träffats i Glumslövs församlingshem en gång i månaden. Handledningen har bestått av ärendehandledning samt processhandledning. Detta ingår som en del i den utbildning till handledare inom psykosocialt arbete som M</w:t>
      </w:r>
      <w:r w:rsidR="00081ADD">
        <w:rPr>
          <w:rStyle w:val="normaltextrun"/>
          <w:rFonts w:ascii="Foundry Sterling OT3 Medium" w:hAnsi="Foundry Sterling OT3 Medium"/>
          <w:color w:val="000000"/>
          <w:sz w:val="24"/>
          <w:szCs w:val="24"/>
          <w:shd w:val="clear" w:color="auto" w:fill="FFFFFF"/>
          <w:lang w:val="sv-SE"/>
        </w:rPr>
        <w:t xml:space="preserve">artina </w:t>
      </w:r>
      <w:proofErr w:type="spellStart"/>
      <w:r w:rsidR="00081ADD">
        <w:rPr>
          <w:rStyle w:val="normaltextrun"/>
          <w:rFonts w:ascii="Foundry Sterling OT3 Medium" w:hAnsi="Foundry Sterling OT3 Medium"/>
          <w:color w:val="000000"/>
          <w:sz w:val="24"/>
          <w:szCs w:val="24"/>
          <w:shd w:val="clear" w:color="auto" w:fill="FFFFFF"/>
          <w:lang w:val="sv-SE"/>
        </w:rPr>
        <w:t>Annerfeldt</w:t>
      </w:r>
      <w:proofErr w:type="spellEnd"/>
      <w:r w:rsidR="00081ADD">
        <w:rPr>
          <w:rStyle w:val="normaltextrun"/>
          <w:rFonts w:ascii="Foundry Sterling OT3 Medium" w:hAnsi="Foundry Sterling OT3 Medium"/>
          <w:color w:val="000000"/>
          <w:sz w:val="24"/>
          <w:szCs w:val="24"/>
          <w:shd w:val="clear" w:color="auto" w:fill="FFFFFF"/>
          <w:lang w:val="sv-SE"/>
        </w:rPr>
        <w:t xml:space="preserve"> </w:t>
      </w:r>
      <w:proofErr w:type="spellStart"/>
      <w:r w:rsidR="00081ADD">
        <w:rPr>
          <w:rStyle w:val="normaltextrun"/>
          <w:rFonts w:ascii="Foundry Sterling OT3 Medium" w:hAnsi="Foundry Sterling OT3 Medium"/>
          <w:color w:val="000000"/>
          <w:sz w:val="24"/>
          <w:szCs w:val="24"/>
          <w:shd w:val="clear" w:color="auto" w:fill="FFFFFF"/>
          <w:lang w:val="sv-SE"/>
        </w:rPr>
        <w:t>Valdt</w:t>
      </w:r>
      <w:proofErr w:type="spellEnd"/>
      <w:r w:rsidRPr="00C73443">
        <w:rPr>
          <w:rStyle w:val="normaltextrun"/>
          <w:rFonts w:ascii="Foundry Sterling OT3 Medium" w:hAnsi="Foundry Sterling OT3 Medium"/>
          <w:color w:val="000000"/>
          <w:sz w:val="24"/>
          <w:szCs w:val="24"/>
          <w:shd w:val="clear" w:color="auto" w:fill="FFFFFF"/>
          <w:lang w:val="sv-SE"/>
        </w:rPr>
        <w:t xml:space="preserve"> går.</w:t>
      </w:r>
      <w:r w:rsidRPr="00C73443">
        <w:rPr>
          <w:rStyle w:val="eop"/>
          <w:rFonts w:ascii="Calibri" w:hAnsi="Calibri" w:cs="Calibri"/>
          <w:color w:val="000000"/>
          <w:sz w:val="24"/>
          <w:szCs w:val="24"/>
          <w:shd w:val="clear" w:color="auto" w:fill="FFFFFF"/>
          <w:lang w:val="sv-SE"/>
        </w:rPr>
        <w:t> </w:t>
      </w:r>
    </w:p>
    <w:p w14:paraId="68772B83" w14:textId="71020138" w:rsidR="00A40820" w:rsidRPr="00C73443" w:rsidRDefault="002C00B4" w:rsidP="00A40820">
      <w:pPr>
        <w:pStyle w:val="Rubrik2"/>
        <w:rPr>
          <w:rFonts w:ascii="Foundry Sterling OT3 Medium" w:hAnsi="Foundry Sterling OT3 Medium"/>
          <w:sz w:val="28"/>
          <w:szCs w:val="22"/>
          <w:lang w:val="sv-SE"/>
        </w:rPr>
      </w:pPr>
      <w:r w:rsidRPr="00C73443">
        <w:rPr>
          <w:rFonts w:ascii="Foundry Sterling OT3 Medium" w:hAnsi="Foundry Sterling OT3 Medium"/>
          <w:color w:val="577188"/>
          <w:sz w:val="28"/>
          <w:szCs w:val="22"/>
          <w:lang w:val="sv-SE"/>
        </w:rPr>
        <w:t>församlingsafton</w:t>
      </w:r>
    </w:p>
    <w:p w14:paraId="3ECD3002" w14:textId="3FFC81D9" w:rsidR="00A40820" w:rsidRPr="00C73443" w:rsidRDefault="002C00B4" w:rsidP="002C00B4">
      <w:pPr>
        <w:pStyle w:val="paragraph"/>
        <w:spacing w:before="0" w:beforeAutospacing="0" w:after="0" w:afterAutospacing="0"/>
        <w:textAlignment w:val="baseline"/>
        <w:rPr>
          <w:rFonts w:ascii="Foundry Sterling OT3 Medium" w:hAnsi="Foundry Sterling OT3 Medium" w:cs="Segoe UI"/>
          <w:sz w:val="20"/>
          <w:szCs w:val="20"/>
        </w:rPr>
      </w:pPr>
      <w:r w:rsidRPr="00C73443">
        <w:rPr>
          <w:rStyle w:val="normaltextrun"/>
          <w:rFonts w:ascii="Foundry Sterling OT3 Medium" w:hAnsi="Foundry Sterling OT3 Medium" w:cs="Segoe UI"/>
        </w:rPr>
        <w:t>Under våren genomfördes två församlingsaftnar; Allsång med Glädjestämman - Jorden runt, och Världsböndagen. Båda i Bårslöv. Uppskattade samlingar där vi möter många människor som kanske inte av någon anledning hittar till de vanliga träffarna och gudstjänsterna.</w:t>
      </w:r>
      <w:r w:rsidRPr="00C73443">
        <w:rPr>
          <w:rStyle w:val="eop"/>
          <w:rFonts w:ascii="Calibri" w:hAnsi="Calibri" w:cs="Calibri"/>
        </w:rPr>
        <w:t> </w:t>
      </w:r>
    </w:p>
    <w:p w14:paraId="07E727AA" w14:textId="763CA617" w:rsidR="00A40820" w:rsidRPr="00C73443" w:rsidRDefault="002C00B4" w:rsidP="00A40820">
      <w:pPr>
        <w:pStyle w:val="Rubrik2"/>
        <w:rPr>
          <w:rFonts w:ascii="Foundry Sterling OT3 Medium" w:hAnsi="Foundry Sterling OT3 Medium"/>
          <w:sz w:val="28"/>
          <w:szCs w:val="22"/>
          <w:lang w:val="sv-SE"/>
        </w:rPr>
      </w:pPr>
      <w:r w:rsidRPr="00C73443">
        <w:rPr>
          <w:rFonts w:ascii="Foundry Sterling OT3 Medium" w:hAnsi="Foundry Sterling OT3 Medium"/>
          <w:color w:val="577188"/>
          <w:sz w:val="28"/>
          <w:szCs w:val="22"/>
          <w:lang w:val="sv-SE"/>
        </w:rPr>
        <w:t>allsång i äpp</w:t>
      </w:r>
      <w:r w:rsidR="00B669EF" w:rsidRPr="00C73443">
        <w:rPr>
          <w:rFonts w:ascii="Foundry Sterling OT3 Medium" w:hAnsi="Foundry Sterling OT3 Medium"/>
          <w:color w:val="577188"/>
          <w:sz w:val="28"/>
          <w:szCs w:val="22"/>
          <w:lang w:val="sv-SE"/>
        </w:rPr>
        <w:t>ellunden</w:t>
      </w:r>
    </w:p>
    <w:p w14:paraId="49E946A0" w14:textId="037E56FD" w:rsidR="00A40820" w:rsidRPr="00C73443" w:rsidRDefault="002C00B4" w:rsidP="001E1D32">
      <w:pPr>
        <w:spacing w:line="240" w:lineRule="auto"/>
        <w:rPr>
          <w:rFonts w:ascii="Foundry Sterling OT3 Medium" w:hAnsi="Foundry Sterling OT3 Medium"/>
          <w:sz w:val="22"/>
          <w:szCs w:val="22"/>
          <w:lang w:val="sv-SE"/>
        </w:rPr>
      </w:pPr>
      <w:r w:rsidRPr="00C73443">
        <w:rPr>
          <w:rStyle w:val="normaltextrun"/>
          <w:rFonts w:ascii="Foundry Sterling OT3 Medium" w:hAnsi="Foundry Sterling OT3 Medium"/>
          <w:color w:val="000000"/>
          <w:sz w:val="24"/>
          <w:szCs w:val="24"/>
          <w:shd w:val="clear" w:color="auto" w:fill="FFFFFF"/>
          <w:lang w:val="sv-SE"/>
        </w:rPr>
        <w:t>För tredje året genomfördes Allsång i Äppellunden i Bårslöv. Tre tisdagar i juni. Ca 35-40 deltagare. Medverkande: Fredrik Stenberg, Filip Jönsson, Tindra Palmér, Jim Backvald och Anita Ewald. Vid varje tillfälle medverkade också någon från personalen. Uppskattad aktivitet för alla åldrar.</w:t>
      </w:r>
      <w:r w:rsidRPr="00C73443">
        <w:rPr>
          <w:rStyle w:val="eop"/>
          <w:rFonts w:ascii="Calibri" w:hAnsi="Calibri" w:cs="Calibri"/>
          <w:color w:val="000000"/>
          <w:sz w:val="24"/>
          <w:szCs w:val="24"/>
          <w:shd w:val="clear" w:color="auto" w:fill="FFFFFF"/>
          <w:lang w:val="sv-SE"/>
        </w:rPr>
        <w:t> </w:t>
      </w:r>
    </w:p>
    <w:p w14:paraId="60B53AFB" w14:textId="6656F47B" w:rsidR="00A40820" w:rsidRPr="00C73443" w:rsidRDefault="00B669EF" w:rsidP="00A40820">
      <w:pPr>
        <w:pStyle w:val="Rubrik2"/>
        <w:rPr>
          <w:rFonts w:ascii="Foundry Sterling OT3 Medium" w:hAnsi="Foundry Sterling OT3 Medium"/>
          <w:sz w:val="28"/>
          <w:szCs w:val="22"/>
          <w:lang w:val="sv-SE"/>
        </w:rPr>
      </w:pPr>
      <w:r w:rsidRPr="00C73443">
        <w:rPr>
          <w:rFonts w:ascii="Foundry Sterling OT3 Medium" w:hAnsi="Foundry Sterling OT3 Medium"/>
          <w:color w:val="577188"/>
          <w:sz w:val="28"/>
          <w:szCs w:val="22"/>
          <w:lang w:val="sv-SE"/>
        </w:rPr>
        <w:t>internationella arbete</w:t>
      </w:r>
    </w:p>
    <w:p w14:paraId="38E1C410" w14:textId="77777777" w:rsidR="00B669EF" w:rsidRPr="00C73443" w:rsidRDefault="00B669EF" w:rsidP="00B669EF">
      <w:pPr>
        <w:pStyle w:val="paragraph"/>
        <w:spacing w:before="0" w:beforeAutospacing="0" w:after="0" w:afterAutospacing="0"/>
        <w:ind w:left="-30" w:right="-30"/>
        <w:textAlignment w:val="baseline"/>
        <w:rPr>
          <w:rFonts w:ascii="Foundry Sterling OT3 Medium" w:hAnsi="Foundry Sterling OT3 Medium" w:cs="Segoe UI"/>
          <w:sz w:val="20"/>
          <w:szCs w:val="20"/>
        </w:rPr>
      </w:pPr>
      <w:r w:rsidRPr="00C73443">
        <w:rPr>
          <w:rStyle w:val="normaltextrun"/>
          <w:rFonts w:ascii="Foundry Sterling OT3 Medium" w:hAnsi="Foundry Sterling OT3 Medium" w:cs="Segoe UI"/>
        </w:rPr>
        <w:t xml:space="preserve">Under 2023 har den Internationella gruppen varit mycket liten, men mycket engagerad, framförallt omkring det årliga arrangemanget Livsloppet till förmån för </w:t>
      </w:r>
      <w:proofErr w:type="spellStart"/>
      <w:r w:rsidRPr="00C73443">
        <w:rPr>
          <w:rStyle w:val="normaltextrun"/>
          <w:rFonts w:ascii="Foundry Sterling OT3 Medium" w:hAnsi="Foundry Sterling OT3 Medium" w:cs="Segoe UI"/>
        </w:rPr>
        <w:t>Act</w:t>
      </w:r>
      <w:proofErr w:type="spellEnd"/>
      <w:r w:rsidRPr="00C73443">
        <w:rPr>
          <w:rStyle w:val="normaltextrun"/>
          <w:rFonts w:ascii="Foundry Sterling OT3 Medium" w:hAnsi="Foundry Sterling OT3 Medium" w:cs="Segoe UI"/>
        </w:rPr>
        <w:t xml:space="preserve"> Svenska kyrkan. Söndagen den 26 mars, på Jungfru Marie bebådelsedag, var det full aktivitet i och omkring Rydebäcks kyrka och församlingshem. Detta år gjordes en ny satsning genom att Livsloppet genomfördes på en söndag då en stor konfirmandgrupp också hade sin träff. Konfirmander och ungdomar engagerades av sina ledare och hjälpte till med olika delar arrangemanget. Förutom de vanliga aktiviteterna med tipsrunda, lotterier, våfflor, brödförsäljning m.m. kunde vi med hjälp av ungdomarna utöka med korvgrillning och ansiktsmålning ute på torget. </w:t>
      </w:r>
      <w:r w:rsidRPr="00C73443">
        <w:rPr>
          <w:rStyle w:val="eop"/>
          <w:rFonts w:ascii="Calibri" w:hAnsi="Calibri" w:cs="Calibri"/>
        </w:rPr>
        <w:t> </w:t>
      </w:r>
    </w:p>
    <w:p w14:paraId="482B67E3" w14:textId="61CBCA99" w:rsidR="00B669EF" w:rsidRPr="00C73443" w:rsidRDefault="00B669EF" w:rsidP="00B669EF">
      <w:pPr>
        <w:pStyle w:val="paragraph"/>
        <w:spacing w:before="0" w:beforeAutospacing="0" w:after="0" w:afterAutospacing="0"/>
        <w:ind w:left="-30" w:right="-30"/>
        <w:textAlignment w:val="baseline"/>
        <w:rPr>
          <w:rFonts w:ascii="Foundry Sterling OT3 Medium" w:hAnsi="Foundry Sterling OT3 Medium" w:cs="Segoe UI"/>
          <w:sz w:val="20"/>
          <w:szCs w:val="20"/>
        </w:rPr>
      </w:pPr>
      <w:r w:rsidRPr="00C73443">
        <w:rPr>
          <w:rStyle w:val="normaltextrun"/>
          <w:rFonts w:ascii="Foundry Sterling OT3 Medium" w:hAnsi="Foundry Sterling OT3 Medium" w:cs="Segoe UI"/>
        </w:rPr>
        <w:t xml:space="preserve">Inne i kyrkan var det konsert med Rydebäck Gospel på eftermiddagen, och alltihop avslutades med en musikgudstjänst </w:t>
      </w:r>
      <w:proofErr w:type="spellStart"/>
      <w:r w:rsidRPr="00C73443">
        <w:rPr>
          <w:rStyle w:val="normaltextrun"/>
          <w:rFonts w:ascii="Foundry Sterling OT3 Medium" w:hAnsi="Foundry Sterling OT3 Medium" w:cs="Segoe UI"/>
        </w:rPr>
        <w:t>kl</w:t>
      </w:r>
      <w:proofErr w:type="spellEnd"/>
      <w:r w:rsidRPr="00C73443">
        <w:rPr>
          <w:rStyle w:val="normaltextrun"/>
          <w:rFonts w:ascii="Foundry Sterling OT3 Medium" w:hAnsi="Foundry Sterling OT3 Medium" w:cs="Segoe UI"/>
        </w:rPr>
        <w:t xml:space="preserve"> 17, även denna med delar av Rydebäck Gospel. Insamlingsresultatet från Livsloppet, inklusive lotter och bröd som såldes i förväg, blev närma</w:t>
      </w:r>
      <w:r w:rsidR="005B57ED">
        <w:rPr>
          <w:rStyle w:val="normaltextrun"/>
          <w:rFonts w:ascii="Foundry Sterling OT3 Medium" w:hAnsi="Foundry Sterling OT3 Medium" w:cs="Segoe UI"/>
        </w:rPr>
        <w:t>r</w:t>
      </w:r>
      <w:r w:rsidRPr="00C73443">
        <w:rPr>
          <w:rStyle w:val="normaltextrun"/>
          <w:rFonts w:ascii="Foundry Sterling OT3 Medium" w:hAnsi="Foundry Sterling OT3 Medium" w:cs="Segoe UI"/>
        </w:rPr>
        <w:t>e 27</w:t>
      </w:r>
      <w:r w:rsidRPr="00C73443">
        <w:rPr>
          <w:rStyle w:val="normaltextrun"/>
          <w:rFonts w:ascii="Calibri" w:hAnsi="Calibri" w:cs="Calibri"/>
        </w:rPr>
        <w:t> </w:t>
      </w:r>
      <w:r w:rsidRPr="00C73443">
        <w:rPr>
          <w:rStyle w:val="normaltextrun"/>
          <w:rFonts w:ascii="Foundry Sterling OT3 Medium" w:hAnsi="Foundry Sterling OT3 Medium" w:cs="Segoe UI"/>
        </w:rPr>
        <w:t xml:space="preserve">000, vilket var en ordentlig </w:t>
      </w:r>
      <w:r w:rsidRPr="00C73443">
        <w:rPr>
          <w:rStyle w:val="normaltextrun"/>
          <w:rFonts w:ascii="Foundry Sterling OT3 Medium" w:hAnsi="Foundry Sterling OT3 Medium" w:cs="Foundry Sterling OT3 Book"/>
        </w:rPr>
        <w:t>ö</w:t>
      </w:r>
      <w:r w:rsidRPr="00C73443">
        <w:rPr>
          <w:rStyle w:val="normaltextrun"/>
          <w:rFonts w:ascii="Foundry Sterling OT3 Medium" w:hAnsi="Foundry Sterling OT3 Medium" w:cs="Segoe UI"/>
        </w:rPr>
        <w:t>kning j</w:t>
      </w:r>
      <w:r w:rsidRPr="00C73443">
        <w:rPr>
          <w:rStyle w:val="normaltextrun"/>
          <w:rFonts w:ascii="Foundry Sterling OT3 Medium" w:hAnsi="Foundry Sterling OT3 Medium" w:cs="Foundry Sterling OT3 Book"/>
        </w:rPr>
        <w:t>ä</w:t>
      </w:r>
      <w:r w:rsidRPr="00C73443">
        <w:rPr>
          <w:rStyle w:val="normaltextrun"/>
          <w:rFonts w:ascii="Foundry Sterling OT3 Medium" w:hAnsi="Foundry Sterling OT3 Medium" w:cs="Segoe UI"/>
        </w:rPr>
        <w:t>mf</w:t>
      </w:r>
      <w:r w:rsidRPr="00C73443">
        <w:rPr>
          <w:rStyle w:val="normaltextrun"/>
          <w:rFonts w:ascii="Foundry Sterling OT3 Medium" w:hAnsi="Foundry Sterling OT3 Medium" w:cs="Foundry Sterling OT3 Book"/>
        </w:rPr>
        <w:t>ö</w:t>
      </w:r>
      <w:r w:rsidRPr="00C73443">
        <w:rPr>
          <w:rStyle w:val="normaltextrun"/>
          <w:rFonts w:ascii="Foundry Sterling OT3 Medium" w:hAnsi="Foundry Sterling OT3 Medium" w:cs="Segoe UI"/>
        </w:rPr>
        <w:t xml:space="preserve">rt med de senaste </w:t>
      </w:r>
      <w:r w:rsidRPr="00C73443">
        <w:rPr>
          <w:rStyle w:val="normaltextrun"/>
          <w:rFonts w:ascii="Foundry Sterling OT3 Medium" w:hAnsi="Foundry Sterling OT3 Medium" w:cs="Foundry Sterling OT3 Book"/>
        </w:rPr>
        <w:t>å</w:t>
      </w:r>
      <w:r w:rsidRPr="00C73443">
        <w:rPr>
          <w:rStyle w:val="normaltextrun"/>
          <w:rFonts w:ascii="Foundry Sterling OT3 Medium" w:hAnsi="Foundry Sterling OT3 Medium" w:cs="Segoe UI"/>
        </w:rPr>
        <w:t xml:space="preserve">ren. </w:t>
      </w:r>
      <w:r w:rsidRPr="00C73443">
        <w:rPr>
          <w:rStyle w:val="eop"/>
          <w:rFonts w:ascii="Calibri" w:hAnsi="Calibri" w:cs="Calibri"/>
        </w:rPr>
        <w:t> </w:t>
      </w:r>
    </w:p>
    <w:p w14:paraId="23A487FA" w14:textId="2CC76E5A" w:rsidR="00A40820" w:rsidRPr="00C73443" w:rsidRDefault="00B669EF" w:rsidP="00D17394">
      <w:pPr>
        <w:pStyle w:val="paragraph"/>
        <w:spacing w:before="0" w:beforeAutospacing="0" w:after="0" w:afterAutospacing="0"/>
        <w:ind w:left="-30" w:right="-30"/>
        <w:textAlignment w:val="baseline"/>
        <w:rPr>
          <w:rFonts w:ascii="Foundry Sterling OT3 Medium" w:hAnsi="Foundry Sterling OT3 Medium" w:cs="Segoe UI"/>
          <w:sz w:val="20"/>
          <w:szCs w:val="20"/>
        </w:rPr>
      </w:pPr>
      <w:r w:rsidRPr="00C73443">
        <w:rPr>
          <w:rStyle w:val="normaltextrun"/>
          <w:rFonts w:ascii="Foundry Sterling OT3 Medium" w:hAnsi="Foundry Sterling OT3 Medium" w:cs="Segoe UI"/>
        </w:rPr>
        <w:t xml:space="preserve">I samband med </w:t>
      </w:r>
      <w:proofErr w:type="spellStart"/>
      <w:r w:rsidRPr="00C73443">
        <w:rPr>
          <w:rStyle w:val="normaltextrun"/>
          <w:rFonts w:ascii="Foundry Sterling OT3 Medium" w:hAnsi="Foundry Sterling OT3 Medium" w:cs="Segoe UI"/>
        </w:rPr>
        <w:t>Act:s</w:t>
      </w:r>
      <w:proofErr w:type="spellEnd"/>
      <w:r w:rsidRPr="00C73443">
        <w:rPr>
          <w:rStyle w:val="normaltextrun"/>
          <w:rFonts w:ascii="Foundry Sterling OT3 Medium" w:hAnsi="Foundry Sterling OT3 Medium" w:cs="Segoe UI"/>
        </w:rPr>
        <w:t xml:space="preserve"> julinsamling ordnades försäljning i kyrkorna av ljus, servetter och tändsticksaskar.</w:t>
      </w:r>
      <w:r w:rsidRPr="00C73443">
        <w:rPr>
          <w:rStyle w:val="eop"/>
          <w:rFonts w:ascii="Calibri" w:hAnsi="Calibri" w:cs="Calibri"/>
        </w:rPr>
        <w:t> </w:t>
      </w:r>
    </w:p>
    <w:p w14:paraId="089C9BF6" w14:textId="736B32FD" w:rsidR="00A40820" w:rsidRPr="00C73443" w:rsidRDefault="00D17394" w:rsidP="00A40820">
      <w:pPr>
        <w:pStyle w:val="Rubrik2"/>
        <w:rPr>
          <w:rFonts w:ascii="Foundry Sterling OT3 Medium" w:hAnsi="Foundry Sterling OT3 Medium"/>
          <w:sz w:val="28"/>
          <w:szCs w:val="22"/>
          <w:lang w:val="sv-SE"/>
        </w:rPr>
      </w:pPr>
      <w:r w:rsidRPr="00C73443">
        <w:rPr>
          <w:rFonts w:ascii="Foundry Sterling OT3 Medium" w:hAnsi="Foundry Sterling OT3 Medium"/>
          <w:color w:val="577188"/>
          <w:sz w:val="28"/>
          <w:szCs w:val="22"/>
          <w:lang w:val="sv-SE"/>
        </w:rPr>
        <w:t>mansfrukostar</w:t>
      </w:r>
    </w:p>
    <w:p w14:paraId="0013DEE9" w14:textId="77777777" w:rsidR="00D17394" w:rsidRPr="00C73443" w:rsidRDefault="00D17394" w:rsidP="00D17394">
      <w:pPr>
        <w:pStyle w:val="paragraph"/>
        <w:spacing w:before="0" w:beforeAutospacing="0" w:after="0" w:afterAutospacing="0"/>
        <w:ind w:left="-30" w:right="-30"/>
        <w:textAlignment w:val="baseline"/>
        <w:rPr>
          <w:rFonts w:ascii="Foundry Sterling OT3 Medium" w:hAnsi="Foundry Sterling OT3 Medium" w:cs="Segoe UI"/>
          <w:sz w:val="20"/>
          <w:szCs w:val="20"/>
        </w:rPr>
      </w:pPr>
      <w:r w:rsidRPr="00C73443">
        <w:rPr>
          <w:rStyle w:val="normaltextrun"/>
          <w:rFonts w:ascii="Foundry Sterling OT3 Medium" w:hAnsi="Foundry Sterling OT3 Medium" w:cs="Segoe UI"/>
        </w:rPr>
        <w:t xml:space="preserve">Mansfrukostar, en verksamhet som startade 2022, fortsatte under 2023. Det blev tre tillfällen under vårterminen och tyvärr bara ett tillfälle under hösten. Att det inte blev fler under hösten berodde på att Johannes, som ansvarade för verksamheten, hade svårt att hitta lämpliga tillfällen i sitt eget och församlingens schema. Mansfrukostarna har enligt ett rullande schema ägt rum i församlingshemmen i Rydebäck, Glumslöv och Bårslöv. </w:t>
      </w:r>
      <w:r w:rsidRPr="00C73443">
        <w:rPr>
          <w:rStyle w:val="eop"/>
          <w:rFonts w:ascii="Calibri" w:hAnsi="Calibri" w:cs="Calibri"/>
        </w:rPr>
        <w:t> </w:t>
      </w:r>
    </w:p>
    <w:p w14:paraId="155B4FAA" w14:textId="77777777" w:rsidR="00D17394" w:rsidRPr="00C73443" w:rsidRDefault="00D17394" w:rsidP="00D17394">
      <w:pPr>
        <w:pStyle w:val="paragraph"/>
        <w:spacing w:before="0" w:beforeAutospacing="0" w:after="0" w:afterAutospacing="0"/>
        <w:ind w:left="-30" w:right="-30"/>
        <w:textAlignment w:val="baseline"/>
        <w:rPr>
          <w:rStyle w:val="eop"/>
          <w:rFonts w:ascii="Foundry Sterling OT3 Medium" w:hAnsi="Foundry Sterling OT3 Medium" w:cs="Calibri"/>
        </w:rPr>
      </w:pPr>
      <w:r w:rsidRPr="00C73443">
        <w:rPr>
          <w:rStyle w:val="normaltextrun"/>
          <w:rFonts w:ascii="Foundry Sterling OT3 Medium" w:hAnsi="Foundry Sterling OT3 Medium" w:cs="Segoe UI"/>
        </w:rPr>
        <w:t xml:space="preserve">Upplägget har varit att träffas en lördag </w:t>
      </w:r>
      <w:proofErr w:type="spellStart"/>
      <w:r w:rsidRPr="00C73443">
        <w:rPr>
          <w:rStyle w:val="normaltextrun"/>
          <w:rFonts w:ascii="Foundry Sterling OT3 Medium" w:hAnsi="Foundry Sterling OT3 Medium" w:cs="Segoe UI"/>
        </w:rPr>
        <w:t>kl</w:t>
      </w:r>
      <w:proofErr w:type="spellEnd"/>
      <w:r w:rsidRPr="00C73443">
        <w:rPr>
          <w:rStyle w:val="normaltextrun"/>
          <w:rFonts w:ascii="Foundry Sterling OT3 Medium" w:hAnsi="Foundry Sterling OT3 Medium" w:cs="Segoe UI"/>
        </w:rPr>
        <w:t xml:space="preserve"> 9.00 och börja med att äta en mycket uppskattad frukost, serverad av församlingshemsvärden Palle. Vid varje tillfälle har vi haft en gäst som sedan har talat över något aktuellt ämne. I budgeten avsattes pengar för att arvodera</w:t>
      </w:r>
      <w:r w:rsidRPr="00C73443">
        <w:rPr>
          <w:rStyle w:val="normaltextrun"/>
          <w:rFonts w:ascii="Calibri" w:hAnsi="Calibri" w:cs="Calibri"/>
        </w:rPr>
        <w:t> </w:t>
      </w:r>
      <w:r w:rsidRPr="00C73443">
        <w:rPr>
          <w:rStyle w:val="normaltextrun"/>
          <w:rFonts w:ascii="Foundry Sterling OT3 Medium" w:hAnsi="Foundry Sterling OT3 Medium" w:cs="Segoe UI"/>
        </w:rPr>
        <w:t>dessa g</w:t>
      </w:r>
      <w:r w:rsidRPr="00C73443">
        <w:rPr>
          <w:rStyle w:val="normaltextrun"/>
          <w:rFonts w:ascii="Foundry Sterling OT3 Medium" w:hAnsi="Foundry Sterling OT3 Medium" w:cs="Foundry Sterling OT3 Book"/>
        </w:rPr>
        <w:t>ä</w:t>
      </w:r>
      <w:r w:rsidRPr="00C73443">
        <w:rPr>
          <w:rStyle w:val="normaltextrun"/>
          <w:rFonts w:ascii="Foundry Sterling OT3 Medium" w:hAnsi="Foundry Sterling OT3 Medium" w:cs="Segoe UI"/>
        </w:rPr>
        <w:t>ster/f</w:t>
      </w:r>
      <w:r w:rsidRPr="00C73443">
        <w:rPr>
          <w:rStyle w:val="normaltextrun"/>
          <w:rFonts w:ascii="Foundry Sterling OT3 Medium" w:hAnsi="Foundry Sterling OT3 Medium" w:cs="Foundry Sterling OT3 Book"/>
        </w:rPr>
        <w:t>ö</w:t>
      </w:r>
      <w:r w:rsidRPr="00C73443">
        <w:rPr>
          <w:rStyle w:val="normaltextrun"/>
          <w:rFonts w:ascii="Foundry Sterling OT3 Medium" w:hAnsi="Foundry Sterling OT3 Medium" w:cs="Segoe UI"/>
        </w:rPr>
        <w:t>redragsh</w:t>
      </w:r>
      <w:r w:rsidRPr="00C73443">
        <w:rPr>
          <w:rStyle w:val="normaltextrun"/>
          <w:rFonts w:ascii="Foundry Sterling OT3 Medium" w:hAnsi="Foundry Sterling OT3 Medium" w:cs="Foundry Sterling OT3 Book"/>
        </w:rPr>
        <w:t>å</w:t>
      </w:r>
      <w:r w:rsidRPr="00C73443">
        <w:rPr>
          <w:rStyle w:val="normaltextrun"/>
          <w:rFonts w:ascii="Foundry Sterling OT3 Medium" w:hAnsi="Foundry Sterling OT3 Medium" w:cs="Segoe UI"/>
        </w:rPr>
        <w:t>llare. Endast en del av budgeten har utnyttjats eftersom ingen av g</w:t>
      </w:r>
      <w:r w:rsidRPr="00C73443">
        <w:rPr>
          <w:rStyle w:val="normaltextrun"/>
          <w:rFonts w:ascii="Foundry Sterling OT3 Medium" w:hAnsi="Foundry Sterling OT3 Medium" w:cs="Foundry Sterling OT3 Book"/>
        </w:rPr>
        <w:t>ä</w:t>
      </w:r>
      <w:r w:rsidRPr="00C73443">
        <w:rPr>
          <w:rStyle w:val="normaltextrun"/>
          <w:rFonts w:ascii="Foundry Sterling OT3 Medium" w:hAnsi="Foundry Sterling OT3 Medium" w:cs="Segoe UI"/>
        </w:rPr>
        <w:t>sterna beg</w:t>
      </w:r>
      <w:r w:rsidRPr="00C73443">
        <w:rPr>
          <w:rStyle w:val="normaltextrun"/>
          <w:rFonts w:ascii="Foundry Sterling OT3 Medium" w:hAnsi="Foundry Sterling OT3 Medium" w:cs="Foundry Sterling OT3 Book"/>
        </w:rPr>
        <w:t>ä</w:t>
      </w:r>
      <w:r w:rsidRPr="00C73443">
        <w:rPr>
          <w:rStyle w:val="normaltextrun"/>
          <w:rFonts w:ascii="Foundry Sterling OT3 Medium" w:hAnsi="Foundry Sterling OT3 Medium" w:cs="Segoe UI"/>
        </w:rPr>
        <w:t>rde n</w:t>
      </w:r>
      <w:r w:rsidRPr="00C73443">
        <w:rPr>
          <w:rStyle w:val="normaltextrun"/>
          <w:rFonts w:ascii="Foundry Sterling OT3 Medium" w:hAnsi="Foundry Sterling OT3 Medium" w:cs="Foundry Sterling OT3 Book"/>
        </w:rPr>
        <w:t>å</w:t>
      </w:r>
      <w:r w:rsidRPr="00C73443">
        <w:rPr>
          <w:rStyle w:val="normaltextrun"/>
          <w:rFonts w:ascii="Foundry Sterling OT3 Medium" w:hAnsi="Foundry Sterling OT3 Medium" w:cs="Segoe UI"/>
        </w:rPr>
        <w:t>gon st</w:t>
      </w:r>
      <w:r w:rsidRPr="00C73443">
        <w:rPr>
          <w:rStyle w:val="normaltextrun"/>
          <w:rFonts w:ascii="Foundry Sterling OT3 Medium" w:hAnsi="Foundry Sterling OT3 Medium" w:cs="Foundry Sterling OT3 Book"/>
        </w:rPr>
        <w:t>ö</w:t>
      </w:r>
      <w:r w:rsidRPr="00C73443">
        <w:rPr>
          <w:rStyle w:val="normaltextrun"/>
          <w:rFonts w:ascii="Foundry Sterling OT3 Medium" w:hAnsi="Foundry Sterling OT3 Medium" w:cs="Segoe UI"/>
        </w:rPr>
        <w:t>rre summa, och n</w:t>
      </w:r>
      <w:r w:rsidRPr="00C73443">
        <w:rPr>
          <w:rStyle w:val="normaltextrun"/>
          <w:rFonts w:ascii="Foundry Sterling OT3 Medium" w:hAnsi="Foundry Sterling OT3 Medium" w:cs="Foundry Sterling OT3 Book"/>
        </w:rPr>
        <w:t>å</w:t>
      </w:r>
      <w:r w:rsidRPr="00C73443">
        <w:rPr>
          <w:rStyle w:val="normaltextrun"/>
          <w:rFonts w:ascii="Foundry Sterling OT3 Medium" w:hAnsi="Foundry Sterling OT3 Medium" w:cs="Segoe UI"/>
        </w:rPr>
        <w:t>gon till och med avstod helt fr</w:t>
      </w:r>
      <w:r w:rsidRPr="00C73443">
        <w:rPr>
          <w:rStyle w:val="normaltextrun"/>
          <w:rFonts w:ascii="Foundry Sterling OT3 Medium" w:hAnsi="Foundry Sterling OT3 Medium" w:cs="Foundry Sterling OT3 Book"/>
        </w:rPr>
        <w:t>å</w:t>
      </w:r>
      <w:r w:rsidRPr="00C73443">
        <w:rPr>
          <w:rStyle w:val="normaltextrun"/>
          <w:rFonts w:ascii="Foundry Sterling OT3 Medium" w:hAnsi="Foundry Sterling OT3 Medium" w:cs="Segoe UI"/>
        </w:rPr>
        <w:t>n ers</w:t>
      </w:r>
      <w:r w:rsidRPr="00C73443">
        <w:rPr>
          <w:rStyle w:val="normaltextrun"/>
          <w:rFonts w:ascii="Foundry Sterling OT3 Medium" w:hAnsi="Foundry Sterling OT3 Medium" w:cs="Foundry Sterling OT3 Book"/>
        </w:rPr>
        <w:t>ä</w:t>
      </w:r>
      <w:r w:rsidRPr="00C73443">
        <w:rPr>
          <w:rStyle w:val="normaltextrun"/>
          <w:rFonts w:ascii="Foundry Sterling OT3 Medium" w:hAnsi="Foundry Sterling OT3 Medium" w:cs="Segoe UI"/>
        </w:rPr>
        <w:t>ttning. Deltagarantalet har varierat mellan fem och tio personer per tillf</w:t>
      </w:r>
      <w:r w:rsidRPr="00C73443">
        <w:rPr>
          <w:rStyle w:val="normaltextrun"/>
          <w:rFonts w:ascii="Foundry Sterling OT3 Medium" w:hAnsi="Foundry Sterling OT3 Medium" w:cs="Foundry Sterling OT3 Book"/>
        </w:rPr>
        <w:t>ä</w:t>
      </w:r>
      <w:r w:rsidRPr="00C73443">
        <w:rPr>
          <w:rStyle w:val="normaltextrun"/>
          <w:rFonts w:ascii="Foundry Sterling OT3 Medium" w:hAnsi="Foundry Sterling OT3 Medium" w:cs="Segoe UI"/>
        </w:rPr>
        <w:t>lle.</w:t>
      </w:r>
      <w:r w:rsidRPr="00C73443">
        <w:rPr>
          <w:rStyle w:val="eop"/>
          <w:rFonts w:ascii="Calibri" w:hAnsi="Calibri" w:cs="Calibri"/>
        </w:rPr>
        <w:t> </w:t>
      </w:r>
    </w:p>
    <w:p w14:paraId="2F4632B1" w14:textId="77777777" w:rsidR="00A100F2" w:rsidRPr="00C73443" w:rsidRDefault="00A100F2" w:rsidP="00A100F2">
      <w:pPr>
        <w:pStyle w:val="Rubrik2"/>
        <w:rPr>
          <w:rFonts w:ascii="Foundry Sterling OT3 Medium" w:hAnsi="Foundry Sterling OT3 Medium"/>
          <w:sz w:val="28"/>
          <w:szCs w:val="22"/>
          <w:lang w:val="sv-SE"/>
        </w:rPr>
      </w:pPr>
      <w:r w:rsidRPr="00C73443">
        <w:rPr>
          <w:rFonts w:ascii="Foundry Sterling OT3 Medium" w:hAnsi="Foundry Sterling OT3 Medium"/>
          <w:color w:val="577188"/>
          <w:sz w:val="28"/>
          <w:szCs w:val="22"/>
          <w:lang w:val="sv-SE"/>
        </w:rPr>
        <w:t>alphakurs</w:t>
      </w:r>
    </w:p>
    <w:p w14:paraId="331369D9" w14:textId="77777777" w:rsidR="00A100F2" w:rsidRPr="00C73443" w:rsidRDefault="00A100F2" w:rsidP="00A100F2">
      <w:pPr>
        <w:spacing w:line="240" w:lineRule="auto"/>
        <w:rPr>
          <w:rFonts w:ascii="Foundry Sterling OT3 Medium" w:hAnsi="Foundry Sterling OT3 Medium"/>
          <w:sz w:val="22"/>
          <w:szCs w:val="22"/>
          <w:lang w:val="sv-SE"/>
        </w:rPr>
      </w:pPr>
      <w:r w:rsidRPr="00C73443">
        <w:rPr>
          <w:rStyle w:val="normaltextrun"/>
          <w:rFonts w:ascii="Foundry Sterling OT3 Medium" w:hAnsi="Foundry Sterling OT3 Medium"/>
          <w:color w:val="000000"/>
          <w:sz w:val="24"/>
          <w:szCs w:val="24"/>
          <w:shd w:val="clear" w:color="auto" w:fill="FFFFFF"/>
          <w:lang w:val="sv-SE"/>
        </w:rPr>
        <w:t xml:space="preserve">I mars-maj genomfördes en </w:t>
      </w:r>
      <w:proofErr w:type="spellStart"/>
      <w:r w:rsidRPr="00C73443">
        <w:rPr>
          <w:rStyle w:val="normaltextrun"/>
          <w:rFonts w:ascii="Foundry Sterling OT3 Medium" w:hAnsi="Foundry Sterling OT3 Medium"/>
          <w:color w:val="000000"/>
          <w:sz w:val="24"/>
          <w:szCs w:val="24"/>
          <w:shd w:val="clear" w:color="auto" w:fill="FFFFFF"/>
          <w:lang w:val="sv-SE"/>
        </w:rPr>
        <w:t>Alphakurs</w:t>
      </w:r>
      <w:proofErr w:type="spellEnd"/>
      <w:r w:rsidRPr="00C73443">
        <w:rPr>
          <w:rStyle w:val="normaltextrun"/>
          <w:rFonts w:ascii="Foundry Sterling OT3 Medium" w:hAnsi="Foundry Sterling OT3 Medium"/>
          <w:color w:val="000000"/>
          <w:sz w:val="24"/>
          <w:szCs w:val="24"/>
          <w:shd w:val="clear" w:color="auto" w:fill="FFFFFF"/>
          <w:lang w:val="sv-SE"/>
        </w:rPr>
        <w:t xml:space="preserve"> i församlingen. En </w:t>
      </w:r>
      <w:proofErr w:type="spellStart"/>
      <w:r w:rsidRPr="00C73443">
        <w:rPr>
          <w:rStyle w:val="normaltextrun"/>
          <w:rFonts w:ascii="Foundry Sterling OT3 Medium" w:hAnsi="Foundry Sterling OT3 Medium"/>
          <w:color w:val="000000"/>
          <w:sz w:val="24"/>
          <w:szCs w:val="24"/>
          <w:shd w:val="clear" w:color="auto" w:fill="FFFFFF"/>
          <w:lang w:val="sv-SE"/>
        </w:rPr>
        <w:t>Alphakurs</w:t>
      </w:r>
      <w:proofErr w:type="spellEnd"/>
      <w:r w:rsidRPr="00C73443">
        <w:rPr>
          <w:rStyle w:val="normaltextrun"/>
          <w:rFonts w:ascii="Foundry Sterling OT3 Medium" w:hAnsi="Foundry Sterling OT3 Medium"/>
          <w:color w:val="000000"/>
          <w:sz w:val="24"/>
          <w:szCs w:val="24"/>
          <w:shd w:val="clear" w:color="auto" w:fill="FFFFFF"/>
          <w:lang w:val="sv-SE"/>
        </w:rPr>
        <w:t xml:space="preserve"> är en grundkurs i kristen tro som från början kommer från den Anglikanska kyrkan i England och har använts över hela världen under många år. Det blev sju deltagare och gruppen leddes av Johannes Dencker och Cecilia Holmstrand. Det blev sammanlagt tio träffar på tisdagskvällar i Rydebäck och även en heldag på Sundsgården. Kvällarna började med en stunds fikagemenskap, följt av en video på en knapp halvtimme som tog upp ett centralt tema i den kristna tron. Därefter fördes öppna samtal kring temat. </w:t>
      </w:r>
      <w:proofErr w:type="spellStart"/>
      <w:r w:rsidRPr="00C73443">
        <w:rPr>
          <w:rStyle w:val="normaltextrun"/>
          <w:rFonts w:ascii="Foundry Sterling OT3 Medium" w:hAnsi="Foundry Sterling OT3 Medium"/>
          <w:color w:val="000000"/>
          <w:sz w:val="24"/>
          <w:szCs w:val="24"/>
          <w:shd w:val="clear" w:color="auto" w:fill="FFFFFF"/>
          <w:lang w:val="sv-SE"/>
        </w:rPr>
        <w:t>Alphakursen</w:t>
      </w:r>
      <w:proofErr w:type="spellEnd"/>
      <w:r w:rsidRPr="00C73443">
        <w:rPr>
          <w:rStyle w:val="normaltextrun"/>
          <w:rFonts w:ascii="Foundry Sterling OT3 Medium" w:hAnsi="Foundry Sterling OT3 Medium"/>
          <w:color w:val="000000"/>
          <w:sz w:val="24"/>
          <w:szCs w:val="24"/>
          <w:shd w:val="clear" w:color="auto" w:fill="FFFFFF"/>
          <w:lang w:val="sv-SE"/>
        </w:rPr>
        <w:t xml:space="preserve"> uppskattades mycket av såväl de sju deltagarna som de två ledarna.</w:t>
      </w:r>
      <w:r w:rsidRPr="00C73443">
        <w:rPr>
          <w:rStyle w:val="eop"/>
          <w:rFonts w:ascii="Calibri" w:hAnsi="Calibri" w:cs="Calibri"/>
          <w:color w:val="000000"/>
          <w:sz w:val="24"/>
          <w:szCs w:val="24"/>
          <w:shd w:val="clear" w:color="auto" w:fill="FFFFFF"/>
          <w:lang w:val="sv-SE"/>
        </w:rPr>
        <w:t> </w:t>
      </w:r>
    </w:p>
    <w:p w14:paraId="0AD0707E" w14:textId="77777777" w:rsidR="00A100F2" w:rsidRPr="00C73443" w:rsidRDefault="00A100F2" w:rsidP="00A100F2">
      <w:pPr>
        <w:pStyle w:val="Rubrik2"/>
        <w:rPr>
          <w:rFonts w:ascii="Foundry Sterling OT3 Medium" w:hAnsi="Foundry Sterling OT3 Medium"/>
          <w:sz w:val="28"/>
          <w:szCs w:val="22"/>
          <w:lang w:val="sv-SE"/>
        </w:rPr>
      </w:pPr>
      <w:r w:rsidRPr="00C73443">
        <w:rPr>
          <w:rFonts w:ascii="Foundry Sterling OT3 Medium" w:hAnsi="Foundry Sterling OT3 Medium"/>
          <w:color w:val="577188"/>
          <w:sz w:val="28"/>
          <w:szCs w:val="22"/>
          <w:lang w:val="sv-SE"/>
        </w:rPr>
        <w:t>bibelsamtal</w:t>
      </w:r>
    </w:p>
    <w:p w14:paraId="79785043" w14:textId="77777777" w:rsidR="00A100F2" w:rsidRPr="00C73443" w:rsidRDefault="00A100F2" w:rsidP="00A100F2">
      <w:pPr>
        <w:pStyle w:val="paragraph"/>
        <w:spacing w:before="0" w:beforeAutospacing="0" w:after="0" w:afterAutospacing="0"/>
        <w:ind w:left="-30" w:right="-30"/>
        <w:textAlignment w:val="baseline"/>
        <w:rPr>
          <w:rFonts w:ascii="Foundry Sterling OT3 Medium" w:hAnsi="Foundry Sterling OT3 Medium" w:cs="Segoe UI"/>
          <w:sz w:val="20"/>
          <w:szCs w:val="20"/>
        </w:rPr>
      </w:pPr>
      <w:r w:rsidRPr="00C73443">
        <w:rPr>
          <w:rStyle w:val="normaltextrun"/>
          <w:rFonts w:ascii="Foundry Sterling OT3 Medium" w:hAnsi="Foundry Sterling OT3 Medium" w:cs="Segoe UI"/>
        </w:rPr>
        <w:t xml:space="preserve">Under vår- och hösttermin har vi haft Bibelsamtal i Rydebäck varannan onsdag eftermiddag. Det blev tio träffar under våren och åtta under hösten. Upplägget för träffarna har varit en inledande kaffestund, läsning och samtal utifrån en bibeltext, och sedan en avslutande andakt. </w:t>
      </w:r>
      <w:r w:rsidRPr="00C73443">
        <w:rPr>
          <w:rStyle w:val="eop"/>
          <w:rFonts w:ascii="Calibri" w:hAnsi="Calibri" w:cs="Calibri"/>
        </w:rPr>
        <w:t> </w:t>
      </w:r>
    </w:p>
    <w:p w14:paraId="567F962F" w14:textId="0A49EE97" w:rsidR="00903073" w:rsidRDefault="00A100F2" w:rsidP="002842E8">
      <w:pPr>
        <w:pStyle w:val="paragraph"/>
        <w:spacing w:before="0" w:beforeAutospacing="0" w:after="0" w:afterAutospacing="0"/>
        <w:ind w:left="-30" w:right="-30"/>
        <w:textAlignment w:val="baseline"/>
        <w:rPr>
          <w:rStyle w:val="eop"/>
          <w:rFonts w:ascii="Calibri" w:hAnsi="Calibri" w:cs="Calibri"/>
        </w:rPr>
      </w:pPr>
      <w:r w:rsidRPr="00C73443">
        <w:rPr>
          <w:rStyle w:val="normaltextrun"/>
          <w:rFonts w:ascii="Foundry Sterling OT3 Medium" w:hAnsi="Foundry Sterling OT3 Medium" w:cs="Segoe UI"/>
        </w:rPr>
        <w:t xml:space="preserve">Under de senaste åren har vi arbetat med </w:t>
      </w:r>
      <w:proofErr w:type="spellStart"/>
      <w:r w:rsidRPr="00C73443">
        <w:rPr>
          <w:rStyle w:val="normaltextrun"/>
          <w:rFonts w:ascii="Foundry Sterling OT3 Medium" w:hAnsi="Foundry Sterling OT3 Medium" w:cs="Segoe UI"/>
        </w:rPr>
        <w:t>Matteusevangeliet</w:t>
      </w:r>
      <w:proofErr w:type="spellEnd"/>
      <w:r w:rsidRPr="00C73443">
        <w:rPr>
          <w:rStyle w:val="normaltextrun"/>
          <w:rFonts w:ascii="Foundry Sterling OT3 Medium" w:hAnsi="Foundry Sterling OT3 Medium" w:cs="Segoe UI"/>
        </w:rPr>
        <w:t xml:space="preserve"> och hunnit med ett halvt eller ibland ett helt kapitel per tillfälle. Lagom till terminsavslutningen i december blev vi klara med hela evangeliet, bestående av 28 kapitel! Som mest har det kommit 13 deltagare vid ett och samma tillfälle, men vanligaste antalet har varit 9–11 deltagare, något fler än året innan.</w:t>
      </w:r>
      <w:r w:rsidRPr="00C73443">
        <w:rPr>
          <w:rStyle w:val="eop"/>
          <w:rFonts w:ascii="Calibri" w:hAnsi="Calibri" w:cs="Calibri"/>
        </w:rPr>
        <w:t> </w:t>
      </w:r>
    </w:p>
    <w:p w14:paraId="14D4B342" w14:textId="77777777" w:rsidR="0071180D" w:rsidRPr="002842E8" w:rsidRDefault="0071180D" w:rsidP="002842E8">
      <w:pPr>
        <w:pStyle w:val="paragraph"/>
        <w:spacing w:before="0" w:beforeAutospacing="0" w:after="0" w:afterAutospacing="0"/>
        <w:ind w:left="-30" w:right="-30"/>
        <w:textAlignment w:val="baseline"/>
        <w:rPr>
          <w:rFonts w:ascii="Foundry Sterling OT3 Medium" w:hAnsi="Foundry Sterling OT3 Medium" w:cs="Segoe UI"/>
          <w:sz w:val="20"/>
          <w:szCs w:val="20"/>
        </w:rPr>
      </w:pPr>
    </w:p>
    <w:p w14:paraId="61EBDA53" w14:textId="2B0E1670" w:rsidR="00505C37" w:rsidRPr="00C73443" w:rsidRDefault="00505C37" w:rsidP="00505C37">
      <w:pPr>
        <w:pStyle w:val="Tabellrubrik"/>
        <w:rPr>
          <w:rFonts w:ascii="Foundry Sterling OT3 Medium" w:hAnsi="Foundry Sterling OT3 Medium"/>
          <w:b/>
          <w:bCs/>
          <w:sz w:val="32"/>
          <w:szCs w:val="24"/>
          <w:lang w:val="sv-SE"/>
        </w:rPr>
      </w:pPr>
      <w:r>
        <w:rPr>
          <w:rFonts w:ascii="Foundry Sterling OT3 Medium" w:hAnsi="Foundry Sterling OT3 Medium"/>
          <w:b/>
          <w:bCs/>
          <w:sz w:val="32"/>
          <w:szCs w:val="24"/>
          <w:lang w:val="sv-SE"/>
        </w:rPr>
        <w:t>gudstjänst</w:t>
      </w:r>
    </w:p>
    <w:p w14:paraId="65EA54DC" w14:textId="15715858" w:rsidR="00B064C0" w:rsidRPr="00C73443" w:rsidRDefault="00B064C0" w:rsidP="00B064C0">
      <w:pPr>
        <w:pStyle w:val="Rubrik2"/>
        <w:rPr>
          <w:rFonts w:ascii="Foundry Sterling OT3 Medium" w:hAnsi="Foundry Sterling OT3 Medium"/>
          <w:sz w:val="28"/>
          <w:szCs w:val="22"/>
          <w:lang w:val="sv-SE"/>
        </w:rPr>
      </w:pPr>
      <w:r w:rsidRPr="00C73443">
        <w:rPr>
          <w:rFonts w:ascii="Foundry Sterling OT3 Medium" w:hAnsi="Foundry Sterling OT3 Medium"/>
          <w:color w:val="577188"/>
          <w:sz w:val="28"/>
          <w:szCs w:val="22"/>
          <w:lang w:val="sv-SE"/>
        </w:rPr>
        <w:t>allhelgonahelgen</w:t>
      </w:r>
    </w:p>
    <w:p w14:paraId="69C65A08" w14:textId="681467DD" w:rsidR="00B064C0" w:rsidRPr="00C73443" w:rsidRDefault="00B064C0" w:rsidP="00B064C0">
      <w:pPr>
        <w:spacing w:line="240" w:lineRule="auto"/>
        <w:rPr>
          <w:rFonts w:ascii="Foundry Sterling OT3 Medium" w:hAnsi="Foundry Sterling OT3 Medium"/>
          <w:sz w:val="22"/>
          <w:szCs w:val="22"/>
          <w:lang w:val="sv-SE"/>
        </w:rPr>
      </w:pPr>
      <w:r w:rsidRPr="00C73443">
        <w:rPr>
          <w:rStyle w:val="normaltextrun"/>
          <w:rFonts w:ascii="Foundry Sterling OT3 Medium" w:hAnsi="Foundry Sterling OT3 Medium"/>
          <w:color w:val="000000"/>
          <w:sz w:val="24"/>
          <w:szCs w:val="24"/>
          <w:lang w:val="sv-SE"/>
        </w:rPr>
        <w:t>I år beställdes ljus och böcker till denna helg. I alla kyrkor fanns ett bokbord med litteratur som anknöt till helgen och ljus att ta med hem. Vid Bårslövs kyrka fanns under lördagen ett tält, där det serverades kaffe med dopp. Personal rörde sig på kyrkogården och tog kontakt med besökare. Alla som man hann ge ett ljus till blev glada och det blev en inkörsport till samtal. I Bårslövs</w:t>
      </w:r>
      <w:r w:rsidR="00C0243E">
        <w:rPr>
          <w:rStyle w:val="normaltextrun"/>
          <w:rFonts w:ascii="Foundry Sterling OT3 Medium" w:hAnsi="Foundry Sterling OT3 Medium"/>
          <w:color w:val="000000"/>
          <w:sz w:val="24"/>
          <w:szCs w:val="24"/>
          <w:lang w:val="sv-SE"/>
        </w:rPr>
        <w:t>,</w:t>
      </w:r>
      <w:r w:rsidRPr="00C73443">
        <w:rPr>
          <w:rStyle w:val="normaltextrun"/>
          <w:rFonts w:ascii="Foundry Sterling OT3 Medium" w:hAnsi="Foundry Sterling OT3 Medium"/>
          <w:color w:val="000000"/>
          <w:sz w:val="24"/>
          <w:szCs w:val="24"/>
          <w:lang w:val="sv-SE"/>
        </w:rPr>
        <w:t xml:space="preserve"> </w:t>
      </w:r>
      <w:proofErr w:type="spellStart"/>
      <w:r w:rsidRPr="00C73443">
        <w:rPr>
          <w:rStyle w:val="normaltextrun"/>
          <w:rFonts w:ascii="Foundry Sterling OT3 Medium" w:hAnsi="Foundry Sterling OT3 Medium"/>
          <w:color w:val="000000"/>
          <w:sz w:val="24"/>
          <w:szCs w:val="24"/>
          <w:lang w:val="sv-SE"/>
        </w:rPr>
        <w:t>Fjärestads</w:t>
      </w:r>
      <w:proofErr w:type="spellEnd"/>
      <w:r w:rsidR="00C0243E">
        <w:rPr>
          <w:rStyle w:val="normaltextrun"/>
          <w:rFonts w:ascii="Foundry Sterling OT3 Medium" w:hAnsi="Foundry Sterling OT3 Medium"/>
          <w:color w:val="000000"/>
          <w:sz w:val="24"/>
          <w:szCs w:val="24"/>
          <w:lang w:val="sv-SE"/>
        </w:rPr>
        <w:t xml:space="preserve">, Kvistofta och Glumslövs </w:t>
      </w:r>
      <w:r w:rsidRPr="00C73443">
        <w:rPr>
          <w:rStyle w:val="normaltextrun"/>
          <w:rFonts w:ascii="Foundry Sterling OT3 Medium" w:hAnsi="Foundry Sterling OT3 Medium"/>
          <w:color w:val="000000"/>
          <w:sz w:val="24"/>
          <w:szCs w:val="24"/>
          <w:lang w:val="sv-SE"/>
        </w:rPr>
        <w:t>kyrkor kunde man vid två tillfällen</w:t>
      </w:r>
      <w:r w:rsidR="00862C03">
        <w:rPr>
          <w:rStyle w:val="normaltextrun"/>
          <w:rFonts w:ascii="Foundry Sterling OT3 Medium" w:hAnsi="Foundry Sterling OT3 Medium"/>
          <w:color w:val="000000"/>
          <w:sz w:val="24"/>
          <w:szCs w:val="24"/>
          <w:lang w:val="sv-SE"/>
        </w:rPr>
        <w:t>, i varje kyrka,</w:t>
      </w:r>
      <w:r w:rsidRPr="00C73443">
        <w:rPr>
          <w:rStyle w:val="normaltextrun"/>
          <w:rFonts w:ascii="Foundry Sterling OT3 Medium" w:hAnsi="Foundry Sterling OT3 Medium"/>
          <w:color w:val="000000"/>
          <w:sz w:val="24"/>
          <w:szCs w:val="24"/>
          <w:lang w:val="sv-SE"/>
        </w:rPr>
        <w:t xml:space="preserve"> under dagen njuta av dikt och orgelspel.</w:t>
      </w:r>
      <w:r w:rsidR="003B146D">
        <w:rPr>
          <w:rStyle w:val="normaltextrun"/>
          <w:rFonts w:ascii="Foundry Sterling OT3 Medium" w:hAnsi="Foundry Sterling OT3 Medium"/>
          <w:b/>
          <w:bCs/>
          <w:color w:val="000000"/>
          <w:sz w:val="24"/>
          <w:szCs w:val="24"/>
          <w:lang w:val="sv-SE"/>
        </w:rPr>
        <w:t xml:space="preserve"> </w:t>
      </w:r>
      <w:r w:rsidRPr="00C73443">
        <w:rPr>
          <w:rStyle w:val="normaltextrun"/>
          <w:rFonts w:ascii="Foundry Sterling OT3 Medium" w:hAnsi="Foundry Sterling OT3 Medium"/>
          <w:color w:val="000000"/>
          <w:sz w:val="24"/>
          <w:szCs w:val="24"/>
          <w:lang w:val="sv-SE"/>
        </w:rPr>
        <w:t>Rydebäcks kyrka var öppen under lördagen</w:t>
      </w:r>
      <w:r w:rsidR="00862C03">
        <w:rPr>
          <w:rStyle w:val="normaltextrun"/>
          <w:rFonts w:ascii="Foundry Sterling OT3 Medium" w:hAnsi="Foundry Sterling OT3 Medium"/>
          <w:color w:val="000000"/>
          <w:sz w:val="24"/>
          <w:szCs w:val="24"/>
          <w:lang w:val="sv-SE"/>
        </w:rPr>
        <w:t xml:space="preserve"> och</w:t>
      </w:r>
      <w:r w:rsidRPr="00C73443">
        <w:rPr>
          <w:rStyle w:val="normaltextrun"/>
          <w:rFonts w:ascii="Foundry Sterling OT3 Medium" w:hAnsi="Foundry Sterling OT3 Medium"/>
          <w:color w:val="000000"/>
          <w:sz w:val="24"/>
          <w:szCs w:val="24"/>
          <w:lang w:val="sv-SE"/>
        </w:rPr>
        <w:t xml:space="preserve"> de som besökte kyrkan framförde sin tacksamhet att kyrkan var öppen då de inte hade möjlighet att ta sig till sina anhörigas gravar runt om i landet.</w:t>
      </w:r>
      <w:r w:rsidRPr="00C73443">
        <w:rPr>
          <w:rStyle w:val="eop"/>
          <w:rFonts w:ascii="Calibri" w:hAnsi="Calibri" w:cs="Calibri"/>
          <w:color w:val="000000"/>
          <w:sz w:val="24"/>
          <w:szCs w:val="24"/>
          <w:lang w:val="sv-SE"/>
        </w:rPr>
        <w:t> </w:t>
      </w:r>
    </w:p>
    <w:p w14:paraId="7978C423" w14:textId="77777777" w:rsidR="00B064C0" w:rsidRPr="00C73443" w:rsidRDefault="00B064C0" w:rsidP="00B064C0">
      <w:pPr>
        <w:pStyle w:val="Rubrik2"/>
        <w:rPr>
          <w:rFonts w:ascii="Foundry Sterling OT3 Medium" w:hAnsi="Foundry Sterling OT3 Medium"/>
          <w:sz w:val="28"/>
          <w:szCs w:val="22"/>
          <w:lang w:val="sv-SE"/>
        </w:rPr>
      </w:pPr>
      <w:r w:rsidRPr="00C73443">
        <w:rPr>
          <w:rFonts w:ascii="Foundry Sterling OT3 Medium" w:hAnsi="Foundry Sterling OT3 Medium"/>
          <w:color w:val="577188"/>
          <w:sz w:val="28"/>
          <w:szCs w:val="22"/>
          <w:lang w:val="sv-SE"/>
        </w:rPr>
        <w:t>äpplets dag</w:t>
      </w:r>
    </w:p>
    <w:p w14:paraId="29096DC0" w14:textId="77777777" w:rsidR="00B064C0" w:rsidRPr="00C73443" w:rsidRDefault="00B064C0" w:rsidP="00B064C0">
      <w:pPr>
        <w:pStyle w:val="paragraph"/>
        <w:shd w:val="clear" w:color="auto" w:fill="FFFFFF"/>
        <w:spacing w:before="0" w:beforeAutospacing="0" w:after="0" w:afterAutospacing="0"/>
        <w:textAlignment w:val="baseline"/>
        <w:rPr>
          <w:rStyle w:val="eop"/>
          <w:rFonts w:ascii="Foundry Sterling OT3 Medium" w:hAnsi="Foundry Sterling OT3 Medium" w:cs="Calibri"/>
        </w:rPr>
      </w:pPr>
      <w:r w:rsidRPr="00C73443">
        <w:rPr>
          <w:rStyle w:val="normaltextrun"/>
          <w:rFonts w:ascii="Foundry Sterling OT3 Medium" w:hAnsi="Foundry Sterling OT3 Medium" w:cs="Segoe UI"/>
        </w:rPr>
        <w:t>Äpplets dag firades i Bårslövs kyrka och Äppellund. Nya medarbetare hälsades välkomna. I Äppellunden fanns ett antal stånd med bl.a. försäljning av lotter till förmån för ACT. Det fanns även möjlighet att köpa grillad korv med bröd. För första gången var det scouterna, som skötte grillningen. Det gick också att köpa kaffe med äppelkaka. Några utställare sålde sina alster. Uppskattat var också de “lek-och tävlingsstationer” som fanns att roa sig med.</w:t>
      </w:r>
      <w:r w:rsidRPr="00C73443">
        <w:rPr>
          <w:rStyle w:val="eop"/>
          <w:rFonts w:ascii="Calibri" w:hAnsi="Calibri" w:cs="Calibri"/>
        </w:rPr>
        <w:t> </w:t>
      </w:r>
    </w:p>
    <w:p w14:paraId="759CB3FC" w14:textId="77777777" w:rsidR="00B064C0" w:rsidRPr="00C73443" w:rsidRDefault="00B064C0" w:rsidP="00B064C0">
      <w:pPr>
        <w:pStyle w:val="Rubrik2"/>
        <w:rPr>
          <w:rFonts w:ascii="Foundry Sterling OT3 Medium" w:hAnsi="Foundry Sterling OT3 Medium"/>
          <w:sz w:val="28"/>
          <w:szCs w:val="22"/>
          <w:lang w:val="sv-SE"/>
        </w:rPr>
      </w:pPr>
      <w:r w:rsidRPr="00C73443">
        <w:rPr>
          <w:rFonts w:ascii="Foundry Sterling OT3 Medium" w:hAnsi="Foundry Sterling OT3 Medium"/>
          <w:color w:val="577188"/>
          <w:sz w:val="28"/>
          <w:szCs w:val="22"/>
          <w:lang w:val="sv-SE"/>
        </w:rPr>
        <w:t>psalmsångsgudstjänst</w:t>
      </w:r>
    </w:p>
    <w:p w14:paraId="17B1B001" w14:textId="77777777" w:rsidR="00B064C0" w:rsidRPr="00C73443" w:rsidRDefault="00B064C0" w:rsidP="00B064C0">
      <w:pPr>
        <w:spacing w:line="240" w:lineRule="auto"/>
        <w:rPr>
          <w:rFonts w:ascii="Foundry Sterling OT3 Medium" w:hAnsi="Foundry Sterling OT3 Medium"/>
          <w:sz w:val="22"/>
          <w:szCs w:val="22"/>
          <w:lang w:val="sv-SE"/>
        </w:rPr>
      </w:pPr>
      <w:r w:rsidRPr="00C73443">
        <w:rPr>
          <w:rStyle w:val="normaltextrun"/>
          <w:rFonts w:ascii="Foundry Sterling OT3 Medium" w:hAnsi="Foundry Sterling OT3 Medium"/>
          <w:color w:val="000000"/>
          <w:sz w:val="24"/>
          <w:szCs w:val="24"/>
          <w:lang w:val="sv-SE"/>
        </w:rPr>
        <w:t>Vid tre tillfällen under året har vi firat Psalmsångsgudstjänster i Bårslöv - då sjunger vi väldigt många psalmer. Två av dessa var “Kärlekens väg” utifrån fastlagssöndagen samt “Lova Herren i hans kyrka” med allt fokus på Anders Frostenssons psalmer.</w:t>
      </w:r>
      <w:r w:rsidRPr="00C73443">
        <w:rPr>
          <w:rStyle w:val="eop"/>
          <w:rFonts w:ascii="Calibri" w:hAnsi="Calibri" w:cs="Calibri"/>
          <w:color w:val="000000"/>
          <w:sz w:val="24"/>
          <w:szCs w:val="24"/>
          <w:lang w:val="sv-SE"/>
        </w:rPr>
        <w:t> </w:t>
      </w:r>
    </w:p>
    <w:p w14:paraId="16B9C7BE" w14:textId="77777777" w:rsidR="00B064C0" w:rsidRPr="00C73443" w:rsidRDefault="00B064C0" w:rsidP="00B064C0">
      <w:pPr>
        <w:pStyle w:val="Rubrik2"/>
        <w:rPr>
          <w:rFonts w:ascii="Foundry Sterling OT3 Medium" w:hAnsi="Foundry Sterling OT3 Medium"/>
          <w:sz w:val="28"/>
          <w:szCs w:val="22"/>
          <w:lang w:val="sv-SE"/>
        </w:rPr>
      </w:pPr>
      <w:r w:rsidRPr="00C73443">
        <w:rPr>
          <w:rFonts w:ascii="Foundry Sterling OT3 Medium" w:hAnsi="Foundry Sterling OT3 Medium"/>
          <w:color w:val="577188"/>
          <w:sz w:val="28"/>
          <w:szCs w:val="22"/>
          <w:lang w:val="sv-SE"/>
        </w:rPr>
        <w:t>musik &amp; lyrik</w:t>
      </w:r>
    </w:p>
    <w:p w14:paraId="70309265" w14:textId="77777777" w:rsidR="00B064C0" w:rsidRDefault="00B064C0" w:rsidP="00B064C0">
      <w:pPr>
        <w:spacing w:line="240" w:lineRule="auto"/>
        <w:rPr>
          <w:rStyle w:val="eop"/>
          <w:rFonts w:ascii="Calibri" w:hAnsi="Calibri" w:cs="Calibri"/>
          <w:color w:val="000000"/>
          <w:sz w:val="24"/>
          <w:szCs w:val="24"/>
          <w:shd w:val="clear" w:color="auto" w:fill="FFFFFF"/>
          <w:lang w:val="sv-SE"/>
        </w:rPr>
      </w:pPr>
      <w:r w:rsidRPr="00C73443">
        <w:rPr>
          <w:rStyle w:val="normaltextrun"/>
          <w:rFonts w:ascii="Foundry Sterling OT3 Medium" w:hAnsi="Foundry Sterling OT3 Medium"/>
          <w:color w:val="000000"/>
          <w:sz w:val="24"/>
          <w:szCs w:val="24"/>
          <w:shd w:val="clear" w:color="auto" w:fill="FFFFFF"/>
          <w:lang w:val="sv-SE"/>
        </w:rPr>
        <w:t xml:space="preserve">Gudstjänsten Musik &amp; Lyrik har firats 2 gånger per termin i </w:t>
      </w:r>
      <w:proofErr w:type="spellStart"/>
      <w:r w:rsidRPr="00C73443">
        <w:rPr>
          <w:rStyle w:val="normaltextrun"/>
          <w:rFonts w:ascii="Foundry Sterling OT3 Medium" w:hAnsi="Foundry Sterling OT3 Medium"/>
          <w:color w:val="000000"/>
          <w:sz w:val="24"/>
          <w:szCs w:val="24"/>
          <w:shd w:val="clear" w:color="auto" w:fill="FFFFFF"/>
          <w:lang w:val="sv-SE"/>
        </w:rPr>
        <w:t>Fjärestad</w:t>
      </w:r>
      <w:proofErr w:type="spellEnd"/>
      <w:r w:rsidRPr="00C73443">
        <w:rPr>
          <w:rStyle w:val="normaltextrun"/>
          <w:rFonts w:ascii="Foundry Sterling OT3 Medium" w:hAnsi="Foundry Sterling OT3 Medium"/>
          <w:color w:val="000000"/>
          <w:sz w:val="24"/>
          <w:szCs w:val="24"/>
          <w:shd w:val="clear" w:color="auto" w:fill="FFFFFF"/>
          <w:lang w:val="sv-SE"/>
        </w:rPr>
        <w:t>. En uppskattad form av gudstjänst där mycket sång och musik samt lyrik får ta plats utifrån tema; Under regnbågen, I bön får jag tala med dig, Sträck ut din hand och Det vackraste ord som jag vet.</w:t>
      </w:r>
      <w:r w:rsidRPr="00C73443">
        <w:rPr>
          <w:rStyle w:val="eop"/>
          <w:rFonts w:ascii="Calibri" w:hAnsi="Calibri" w:cs="Calibri"/>
          <w:color w:val="000000"/>
          <w:sz w:val="24"/>
          <w:szCs w:val="24"/>
          <w:shd w:val="clear" w:color="auto" w:fill="FFFFFF"/>
          <w:lang w:val="sv-SE"/>
        </w:rPr>
        <w:t> </w:t>
      </w:r>
    </w:p>
    <w:p w14:paraId="1DD9CD61" w14:textId="77777777" w:rsidR="00636D29" w:rsidRPr="00C73443" w:rsidRDefault="00636D29" w:rsidP="00636D29">
      <w:pPr>
        <w:pStyle w:val="Rubrik2"/>
        <w:rPr>
          <w:rFonts w:ascii="Foundry Sterling OT3 Medium" w:hAnsi="Foundry Sterling OT3 Medium"/>
          <w:sz w:val="28"/>
          <w:szCs w:val="22"/>
          <w:lang w:val="sv-SE"/>
        </w:rPr>
      </w:pPr>
      <w:r w:rsidRPr="00C73443">
        <w:rPr>
          <w:rFonts w:ascii="Foundry Sterling OT3 Medium" w:hAnsi="Foundry Sterling OT3 Medium"/>
          <w:color w:val="577188"/>
          <w:sz w:val="28"/>
          <w:szCs w:val="22"/>
          <w:lang w:val="sv-SE"/>
        </w:rPr>
        <w:t>gudstjänster med små och stora</w:t>
      </w:r>
    </w:p>
    <w:p w14:paraId="47A8B27E" w14:textId="77777777" w:rsidR="00636D29" w:rsidRPr="00C73443" w:rsidRDefault="00636D29" w:rsidP="00636D29">
      <w:pPr>
        <w:pStyle w:val="paragraph"/>
        <w:spacing w:before="0" w:beforeAutospacing="0" w:after="0" w:afterAutospacing="0"/>
        <w:textAlignment w:val="baseline"/>
        <w:rPr>
          <w:rFonts w:ascii="Foundry Sterling OT3 Medium" w:hAnsi="Foundry Sterling OT3 Medium" w:cs="Segoe UI"/>
          <w:sz w:val="20"/>
          <w:szCs w:val="20"/>
        </w:rPr>
      </w:pPr>
      <w:r w:rsidRPr="00C73443">
        <w:rPr>
          <w:rStyle w:val="normaltextrun"/>
          <w:rFonts w:ascii="Foundry Sterling OT3 Medium" w:hAnsi="Foundry Sterling OT3 Medium" w:cs="Segoe UI"/>
        </w:rPr>
        <w:t xml:space="preserve">Barnens plats i gudstjänsten och deras medverkan är en viktig del i vår undervisning. Barnen är delaktiga i både planering och genomförande kring de olika delarna i gudstjänsten. </w:t>
      </w:r>
      <w:r w:rsidRPr="00C73443">
        <w:rPr>
          <w:rStyle w:val="scxw206901590"/>
          <w:rFonts w:ascii="Calibri" w:hAnsi="Calibri" w:cs="Calibri"/>
        </w:rPr>
        <w:t> </w:t>
      </w:r>
      <w:r w:rsidRPr="00C73443">
        <w:rPr>
          <w:rFonts w:ascii="Foundry Sterling OT3 Medium" w:hAnsi="Foundry Sterling OT3 Medium" w:cs="Segoe UI"/>
        </w:rPr>
        <w:br/>
      </w:r>
      <w:r w:rsidRPr="00C73443">
        <w:rPr>
          <w:rStyle w:val="normaltextrun"/>
          <w:rFonts w:ascii="Foundry Sterling OT3 Medium" w:hAnsi="Foundry Sterling OT3 Medium" w:cs="Segoe UI"/>
        </w:rPr>
        <w:t>Vi vill att barnen aktivt ska dela och få en positiv helhetsupplevelse. Det vi gör med kroppen skapar ett muskelminne som får fäste i kropp, själ och hjärta.</w:t>
      </w:r>
      <w:r w:rsidRPr="00C73443">
        <w:rPr>
          <w:rStyle w:val="normaltextrun"/>
          <w:rFonts w:ascii="Calibri" w:hAnsi="Calibri" w:cs="Calibri"/>
        </w:rPr>
        <w:t> </w:t>
      </w:r>
      <w:r w:rsidRPr="00C73443">
        <w:rPr>
          <w:rStyle w:val="eop"/>
          <w:rFonts w:ascii="Calibri" w:hAnsi="Calibri" w:cs="Calibri"/>
        </w:rPr>
        <w:t> </w:t>
      </w:r>
    </w:p>
    <w:p w14:paraId="48288B42" w14:textId="20938F4B" w:rsidR="00636D29" w:rsidRPr="00C73443" w:rsidRDefault="00636D29" w:rsidP="00636D29">
      <w:pPr>
        <w:pStyle w:val="paragraph"/>
        <w:spacing w:before="0" w:beforeAutospacing="0" w:after="0" w:afterAutospacing="0"/>
        <w:textAlignment w:val="baseline"/>
        <w:rPr>
          <w:rFonts w:ascii="Foundry Sterling OT3 Medium" w:hAnsi="Foundry Sterling OT3 Medium" w:cs="Segoe UI"/>
          <w:sz w:val="20"/>
          <w:szCs w:val="20"/>
        </w:rPr>
      </w:pPr>
      <w:r w:rsidRPr="00C73443">
        <w:rPr>
          <w:rStyle w:val="normaltextrun"/>
          <w:rFonts w:ascii="Foundry Sterling OT3 Medium" w:hAnsi="Foundry Sterling OT3 Medium" w:cs="Segoe UI"/>
        </w:rPr>
        <w:t xml:space="preserve">Under vårterminen så firade vi </w:t>
      </w:r>
      <w:r w:rsidR="009C2626">
        <w:rPr>
          <w:rStyle w:val="normaltextrun"/>
          <w:rFonts w:ascii="Foundry Sterling OT3 Medium" w:hAnsi="Foundry Sterling OT3 Medium" w:cs="Segoe UI"/>
        </w:rPr>
        <w:t>fem</w:t>
      </w:r>
      <w:r w:rsidRPr="00C73443">
        <w:rPr>
          <w:rStyle w:val="normaltextrun"/>
          <w:rFonts w:ascii="Foundry Sterling OT3 Medium" w:hAnsi="Foundry Sterling OT3 Medium" w:cs="Segoe UI"/>
        </w:rPr>
        <w:t xml:space="preserve"> gudstjänster (</w:t>
      </w:r>
      <w:r w:rsidR="009C2626">
        <w:rPr>
          <w:rStyle w:val="normaltextrun"/>
          <w:rFonts w:ascii="Foundry Sterling OT3 Medium" w:hAnsi="Foundry Sterling OT3 Medium" w:cs="Segoe UI"/>
        </w:rPr>
        <w:t>två</w:t>
      </w:r>
      <w:r w:rsidRPr="00C73443">
        <w:rPr>
          <w:rStyle w:val="normaltextrun"/>
          <w:rFonts w:ascii="Foundry Sterling OT3 Medium" w:hAnsi="Foundry Sterling OT3 Medium" w:cs="Segoe UI"/>
        </w:rPr>
        <w:t xml:space="preserve"> Himlaliv och en mässa med små och stora) där våra barngrupper medverkade och hjälpte till.</w:t>
      </w:r>
      <w:r w:rsidRPr="00C73443">
        <w:rPr>
          <w:rStyle w:val="normaltextrun"/>
          <w:rFonts w:ascii="Calibri" w:hAnsi="Calibri" w:cs="Calibri"/>
        </w:rPr>
        <w:t> </w:t>
      </w:r>
      <w:r w:rsidRPr="00C73443">
        <w:rPr>
          <w:rStyle w:val="normaltextrun"/>
          <w:rFonts w:ascii="Foundry Sterling OT3 Medium" w:hAnsi="Foundry Sterling OT3 Medium" w:cs="Segoe UI"/>
        </w:rPr>
        <w:t xml:space="preserve">Under höstterminen firade vi </w:t>
      </w:r>
      <w:r w:rsidR="009C2626">
        <w:rPr>
          <w:rStyle w:val="normaltextrun"/>
          <w:rFonts w:ascii="Foundry Sterling OT3 Medium" w:hAnsi="Foundry Sterling OT3 Medium" w:cs="Segoe UI"/>
        </w:rPr>
        <w:t>fem</w:t>
      </w:r>
      <w:r w:rsidRPr="00C73443">
        <w:rPr>
          <w:rStyle w:val="normaltextrun"/>
          <w:rFonts w:ascii="Foundry Sterling OT3 Medium" w:hAnsi="Foundry Sterling OT3 Medium" w:cs="Segoe UI"/>
        </w:rPr>
        <w:t xml:space="preserve"> gudstjänster (varav </w:t>
      </w:r>
      <w:r w:rsidR="009C2626">
        <w:rPr>
          <w:rStyle w:val="normaltextrun"/>
          <w:rFonts w:ascii="Foundry Sterling OT3 Medium" w:hAnsi="Foundry Sterling OT3 Medium" w:cs="Segoe UI"/>
        </w:rPr>
        <w:t>två</w:t>
      </w:r>
      <w:r w:rsidRPr="00C73443">
        <w:rPr>
          <w:rStyle w:val="normaltextrun"/>
          <w:rFonts w:ascii="Foundry Sterling OT3 Medium" w:hAnsi="Foundry Sterling OT3 Medium" w:cs="Segoe UI"/>
        </w:rPr>
        <w:t xml:space="preserve"> Himlaliv) där barn från våra barngrupper medverkade och hjälpte till. </w:t>
      </w:r>
      <w:r w:rsidR="00302E33" w:rsidRPr="00302E33">
        <w:rPr>
          <w:rStyle w:val="normaltextrun"/>
          <w:rFonts w:ascii="Foundry Sterling OT3 Medium" w:hAnsi="Foundry Sterling OT3 Medium" w:cs="Segoe UI"/>
        </w:rPr>
        <w:t>"Himlaliv" är inspirerat av ett koncept från England som heter "</w:t>
      </w:r>
      <w:proofErr w:type="spellStart"/>
      <w:r w:rsidR="00302E33" w:rsidRPr="00302E33">
        <w:rPr>
          <w:rStyle w:val="normaltextrun"/>
          <w:rFonts w:ascii="Foundry Sterling OT3 Medium" w:hAnsi="Foundry Sterling OT3 Medium" w:cs="Segoe UI"/>
        </w:rPr>
        <w:t>Messy</w:t>
      </w:r>
      <w:proofErr w:type="spellEnd"/>
      <w:r w:rsidR="00302E33" w:rsidRPr="00302E33">
        <w:rPr>
          <w:rStyle w:val="normaltextrun"/>
          <w:rFonts w:ascii="Foundry Sterling OT3 Medium" w:hAnsi="Foundry Sterling OT3 Medium" w:cs="Segoe UI"/>
        </w:rPr>
        <w:t xml:space="preserve"> </w:t>
      </w:r>
      <w:proofErr w:type="spellStart"/>
      <w:r w:rsidR="00302E33" w:rsidRPr="00302E33">
        <w:rPr>
          <w:rStyle w:val="normaltextrun"/>
          <w:rFonts w:ascii="Foundry Sterling OT3 Medium" w:hAnsi="Foundry Sterling OT3 Medium" w:cs="Segoe UI"/>
        </w:rPr>
        <w:t>church</w:t>
      </w:r>
      <w:proofErr w:type="spellEnd"/>
      <w:r w:rsidR="00302E33" w:rsidRPr="00302E33">
        <w:rPr>
          <w:rStyle w:val="normaltextrun"/>
          <w:rFonts w:ascii="Foundry Sterling OT3 Medium" w:hAnsi="Foundry Sterling OT3 Medium" w:cs="Segoe UI"/>
        </w:rPr>
        <w:t>", där allt ryms i kyrkan. Allt från skapande, lek, meditation, bön, sång, mat och mycket mer!</w:t>
      </w:r>
    </w:p>
    <w:p w14:paraId="3D92FD10" w14:textId="77777777" w:rsidR="002905B0" w:rsidRPr="00C73443" w:rsidRDefault="002905B0" w:rsidP="00D17394">
      <w:pPr>
        <w:pStyle w:val="paragraph"/>
        <w:spacing w:before="0" w:beforeAutospacing="0" w:after="0" w:afterAutospacing="0"/>
        <w:ind w:left="-30" w:right="-30"/>
        <w:textAlignment w:val="baseline"/>
        <w:rPr>
          <w:rStyle w:val="eop"/>
          <w:rFonts w:ascii="Foundry Sterling OT3 Medium" w:hAnsi="Foundry Sterling OT3 Medium" w:cs="Calibri"/>
          <w:sz w:val="22"/>
          <w:szCs w:val="22"/>
        </w:rPr>
      </w:pPr>
    </w:p>
    <w:p w14:paraId="669E3A7F" w14:textId="6E9AB81C" w:rsidR="00FA48F9" w:rsidRPr="00C73443" w:rsidRDefault="00FA48F9" w:rsidP="002905B0">
      <w:pPr>
        <w:pStyle w:val="Tabellrubrik"/>
        <w:rPr>
          <w:rFonts w:ascii="Foundry Sterling OT3 Medium" w:hAnsi="Foundry Sterling OT3 Medium"/>
          <w:b/>
          <w:bCs/>
          <w:sz w:val="32"/>
          <w:szCs w:val="24"/>
          <w:lang w:val="sv-SE"/>
        </w:rPr>
      </w:pPr>
      <w:bookmarkStart w:id="11" w:name="_Toc163122346"/>
      <w:r w:rsidRPr="00C73443">
        <w:rPr>
          <w:rFonts w:ascii="Foundry Sterling OT3 Medium" w:hAnsi="Foundry Sterling OT3 Medium"/>
          <w:b/>
          <w:bCs/>
          <w:sz w:val="32"/>
          <w:szCs w:val="24"/>
          <w:lang w:val="sv-SE"/>
        </w:rPr>
        <w:t>Kommunikation</w:t>
      </w:r>
      <w:bookmarkEnd w:id="11"/>
    </w:p>
    <w:p w14:paraId="08CE981E" w14:textId="3C0C48A8" w:rsidR="006B0749" w:rsidRPr="00C73443" w:rsidRDefault="003042C2" w:rsidP="006B0749">
      <w:pPr>
        <w:pStyle w:val="Rubrik2"/>
        <w:rPr>
          <w:rFonts w:ascii="Foundry Sterling OT3 Medium" w:hAnsi="Foundry Sterling OT3 Medium"/>
          <w:sz w:val="28"/>
          <w:szCs w:val="22"/>
          <w:lang w:val="sv-SE"/>
        </w:rPr>
      </w:pPr>
      <w:r w:rsidRPr="00C73443">
        <w:rPr>
          <w:rFonts w:ascii="Foundry Sterling OT3 Medium" w:hAnsi="Foundry Sterling OT3 Medium"/>
          <w:color w:val="577188"/>
          <w:sz w:val="28"/>
          <w:szCs w:val="22"/>
          <w:lang w:val="sv-SE"/>
        </w:rPr>
        <w:t>annonser</w:t>
      </w:r>
    </w:p>
    <w:p w14:paraId="2364618B" w14:textId="77777777" w:rsidR="003042C2" w:rsidRPr="00C73443" w:rsidRDefault="003042C2" w:rsidP="003042C2">
      <w:pPr>
        <w:pStyle w:val="paragraph"/>
        <w:spacing w:before="0" w:beforeAutospacing="0" w:after="0" w:afterAutospacing="0"/>
        <w:textAlignment w:val="baseline"/>
        <w:rPr>
          <w:rFonts w:ascii="Foundry Sterling OT3 Medium" w:hAnsi="Foundry Sterling OT3 Medium" w:cs="Segoe UI"/>
          <w:sz w:val="20"/>
          <w:szCs w:val="20"/>
        </w:rPr>
      </w:pPr>
      <w:r w:rsidRPr="00C73443">
        <w:rPr>
          <w:rStyle w:val="normaltextrun"/>
          <w:rFonts w:ascii="Foundry Sterling OT3 Medium" w:hAnsi="Foundry Sterling OT3 Medium" w:cs="Segoe UI"/>
          <w:color w:val="000000"/>
        </w:rPr>
        <w:t>Under 2023 har Kvistofta församling använt predikoturer i Helsingborgs dagblad som ett sätt att kommunicera. Denna kommunikationskanal riktar sig till de som inte använder våra digitala kanaler och annonsen fanns i tidningen på fredagar.</w:t>
      </w:r>
      <w:r w:rsidRPr="00C73443">
        <w:rPr>
          <w:rStyle w:val="normaltextrun"/>
          <w:rFonts w:ascii="Calibri" w:hAnsi="Calibri" w:cs="Calibri"/>
          <w:color w:val="000000"/>
        </w:rPr>
        <w:t> </w:t>
      </w:r>
      <w:r w:rsidRPr="00C73443">
        <w:rPr>
          <w:rStyle w:val="eop"/>
          <w:rFonts w:ascii="Calibri" w:hAnsi="Calibri" w:cs="Calibri"/>
          <w:color w:val="000000"/>
        </w:rPr>
        <w:t> </w:t>
      </w:r>
    </w:p>
    <w:p w14:paraId="78AE6F77" w14:textId="6B720F74" w:rsidR="006B0749" w:rsidRPr="00C73443" w:rsidRDefault="003042C2" w:rsidP="003042C2">
      <w:pPr>
        <w:pStyle w:val="paragraph"/>
        <w:spacing w:before="0" w:beforeAutospacing="0" w:after="0" w:afterAutospacing="0"/>
        <w:textAlignment w:val="baseline"/>
        <w:rPr>
          <w:rFonts w:ascii="Foundry Sterling OT3 Medium" w:hAnsi="Foundry Sterling OT3 Medium" w:cs="Segoe UI"/>
          <w:sz w:val="20"/>
          <w:szCs w:val="20"/>
        </w:rPr>
      </w:pPr>
      <w:r w:rsidRPr="00C73443">
        <w:rPr>
          <w:rStyle w:val="normaltextrun"/>
          <w:rFonts w:ascii="Foundry Sterling OT3 Medium" w:hAnsi="Foundry Sterling OT3 Medium" w:cs="Segoe UI"/>
          <w:color w:val="000000"/>
        </w:rPr>
        <w:t>För att marknadsföra Vägkyrkan i Glumslöv som pågick under två veckor i slutet av sommaren fanns det en annons i annonsbladet ”</w:t>
      </w:r>
      <w:proofErr w:type="spellStart"/>
      <w:r w:rsidRPr="00C73443">
        <w:rPr>
          <w:rStyle w:val="normaltextrun"/>
          <w:rFonts w:ascii="Foundry Sterling OT3 Medium" w:hAnsi="Foundry Sterling OT3 Medium" w:cs="Segoe UI"/>
          <w:color w:val="000000"/>
        </w:rPr>
        <w:t>Wallåkrabygden</w:t>
      </w:r>
      <w:proofErr w:type="spellEnd"/>
      <w:r w:rsidRPr="00C73443">
        <w:rPr>
          <w:rStyle w:val="normaltextrun"/>
          <w:rFonts w:ascii="Foundry Sterling OT3 Medium" w:hAnsi="Foundry Sterling OT3 Medium" w:cs="Segoe UI"/>
          <w:color w:val="000000"/>
        </w:rPr>
        <w:t xml:space="preserve"> –</w:t>
      </w:r>
      <w:r w:rsidR="00B753DE">
        <w:rPr>
          <w:rStyle w:val="normaltextrun"/>
          <w:rFonts w:ascii="Foundry Sterling OT3 Medium" w:hAnsi="Foundry Sterling OT3 Medium" w:cs="Segoe UI"/>
          <w:color w:val="000000"/>
        </w:rPr>
        <w:t xml:space="preserve"> </w:t>
      </w:r>
      <w:r w:rsidRPr="00C73443">
        <w:rPr>
          <w:rStyle w:val="normaltextrun"/>
          <w:rFonts w:ascii="Foundry Sterling OT3 Medium" w:hAnsi="Foundry Sterling OT3 Medium" w:cs="Segoe UI"/>
          <w:color w:val="000000"/>
        </w:rPr>
        <w:t>värd en omväg”. Bladet</w:t>
      </w:r>
      <w:r w:rsidR="00E77E27">
        <w:rPr>
          <w:rStyle w:val="normaltextrun"/>
          <w:rFonts w:ascii="Foundry Sterling OT3 Medium" w:hAnsi="Foundry Sterling OT3 Medium" w:cs="Segoe UI"/>
          <w:color w:val="000000"/>
        </w:rPr>
        <w:t xml:space="preserve">, med en </w:t>
      </w:r>
      <w:r w:rsidRPr="00C73443">
        <w:rPr>
          <w:rStyle w:val="normaltextrun"/>
          <w:rFonts w:ascii="Foundry Sterling OT3 Medium" w:hAnsi="Foundry Sterling OT3 Medium" w:cs="Segoe UI"/>
          <w:color w:val="000000"/>
        </w:rPr>
        <w:t>kart</w:t>
      </w:r>
      <w:r w:rsidR="00B64DB1">
        <w:rPr>
          <w:rStyle w:val="normaltextrun"/>
          <w:rFonts w:ascii="Foundry Sterling OT3 Medium" w:hAnsi="Foundry Sterling OT3 Medium" w:cs="Segoe UI"/>
          <w:color w:val="000000"/>
        </w:rPr>
        <w:t>a</w:t>
      </w:r>
      <w:r w:rsidR="00E77E27">
        <w:rPr>
          <w:rStyle w:val="normaltextrun"/>
          <w:rFonts w:ascii="Foundry Sterling OT3 Medium" w:hAnsi="Foundry Sterling OT3 Medium" w:cs="Segoe UI"/>
          <w:color w:val="000000"/>
        </w:rPr>
        <w:t>,</w:t>
      </w:r>
      <w:r w:rsidRPr="00C73443">
        <w:rPr>
          <w:rStyle w:val="normaltextrun"/>
          <w:rFonts w:ascii="Foundry Sterling OT3 Medium" w:hAnsi="Foundry Sterling OT3 Medium" w:cs="Segoe UI"/>
          <w:color w:val="000000"/>
        </w:rPr>
        <w:t xml:space="preserve"> profilerar verksamheter som finns i Vallåkra med omnejd och distribueras på många ställen i nordvästra Skåne. Förutom det fysiska annonsbladet finns det även en hemsida och sidor på Facebook och </w:t>
      </w:r>
      <w:proofErr w:type="spellStart"/>
      <w:r w:rsidRPr="00C73443">
        <w:rPr>
          <w:rStyle w:val="normaltextrun"/>
          <w:rFonts w:ascii="Foundry Sterling OT3 Medium" w:hAnsi="Foundry Sterling OT3 Medium" w:cs="Segoe UI"/>
          <w:color w:val="000000"/>
        </w:rPr>
        <w:t>Instagram</w:t>
      </w:r>
      <w:proofErr w:type="spellEnd"/>
      <w:r w:rsidRPr="00C73443">
        <w:rPr>
          <w:rStyle w:val="normaltextrun"/>
          <w:rFonts w:ascii="Foundry Sterling OT3 Medium" w:hAnsi="Foundry Sterling OT3 Medium" w:cs="Segoe UI"/>
          <w:color w:val="000000"/>
        </w:rPr>
        <w:t xml:space="preserve">. </w:t>
      </w:r>
      <w:r w:rsidRPr="00C73443">
        <w:rPr>
          <w:rStyle w:val="scxw30934952"/>
          <w:rFonts w:ascii="Calibri" w:hAnsi="Calibri" w:cs="Calibri"/>
          <w:color w:val="000000"/>
        </w:rPr>
        <w:t> </w:t>
      </w:r>
      <w:r w:rsidRPr="00C73443">
        <w:rPr>
          <w:rFonts w:ascii="Foundry Sterling OT3 Medium" w:hAnsi="Foundry Sterling OT3 Medium" w:cs="Segoe UI"/>
          <w:color w:val="000000"/>
        </w:rPr>
        <w:br/>
      </w:r>
      <w:r w:rsidRPr="00C73443">
        <w:rPr>
          <w:rStyle w:val="normaltextrun"/>
          <w:rFonts w:ascii="Foundry Sterling OT3 Medium" w:hAnsi="Foundry Sterling OT3 Medium" w:cs="Segoe UI"/>
          <w:color w:val="000000"/>
        </w:rPr>
        <w:t xml:space="preserve">Under året använde vi främst Kyrkans tidning för de platsannonser som vi ville nå ut med. När vi annonserade var det med en platsannons varje </w:t>
      </w:r>
      <w:r w:rsidR="00B64DB1">
        <w:rPr>
          <w:rStyle w:val="normaltextrun"/>
          <w:rFonts w:ascii="Foundry Sterling OT3 Medium" w:hAnsi="Foundry Sterling OT3 Medium" w:cs="Segoe UI"/>
          <w:color w:val="000000"/>
        </w:rPr>
        <w:t>tors</w:t>
      </w:r>
      <w:r w:rsidRPr="00C73443">
        <w:rPr>
          <w:rStyle w:val="normaltextrun"/>
          <w:rFonts w:ascii="Foundry Sterling OT3 Medium" w:hAnsi="Foundry Sterling OT3 Medium" w:cs="Segoe UI"/>
          <w:color w:val="000000"/>
        </w:rPr>
        <w:t>dag under en period av tre veckor.</w:t>
      </w:r>
      <w:r w:rsidRPr="00C73443">
        <w:rPr>
          <w:rStyle w:val="normaltextrun"/>
          <w:rFonts w:ascii="Calibri" w:hAnsi="Calibri" w:cs="Calibri"/>
          <w:color w:val="000000"/>
        </w:rPr>
        <w:t> </w:t>
      </w:r>
      <w:r w:rsidRPr="00C73443">
        <w:rPr>
          <w:rStyle w:val="eop"/>
          <w:rFonts w:ascii="Calibri" w:hAnsi="Calibri" w:cs="Calibri"/>
          <w:color w:val="000000"/>
        </w:rPr>
        <w:t> </w:t>
      </w:r>
    </w:p>
    <w:p w14:paraId="239E698E" w14:textId="32884B1B" w:rsidR="006B0749" w:rsidRPr="00C73443" w:rsidRDefault="003042C2" w:rsidP="006B0749">
      <w:pPr>
        <w:pStyle w:val="Rubrik2"/>
        <w:rPr>
          <w:rFonts w:ascii="Foundry Sterling OT3 Medium" w:hAnsi="Foundry Sterling OT3 Medium"/>
          <w:sz w:val="28"/>
          <w:szCs w:val="22"/>
          <w:lang w:val="sv-SE"/>
        </w:rPr>
      </w:pPr>
      <w:r w:rsidRPr="00C73443">
        <w:rPr>
          <w:rFonts w:ascii="Foundry Sterling OT3 Medium" w:hAnsi="Foundry Sterling OT3 Medium"/>
          <w:color w:val="577188"/>
          <w:sz w:val="28"/>
          <w:szCs w:val="22"/>
          <w:lang w:val="sv-SE"/>
        </w:rPr>
        <w:t>reklamfilm på skärm</w:t>
      </w:r>
      <w:r w:rsidR="00B07EAE" w:rsidRPr="00C73443">
        <w:rPr>
          <w:rFonts w:ascii="Foundry Sterling OT3 Medium" w:hAnsi="Foundry Sterling OT3 Medium"/>
          <w:color w:val="577188"/>
          <w:sz w:val="28"/>
          <w:szCs w:val="22"/>
          <w:lang w:val="sv-SE"/>
        </w:rPr>
        <w:t>en i hemköp i rydebäck</w:t>
      </w:r>
    </w:p>
    <w:p w14:paraId="0F443F29" w14:textId="318E1CD6" w:rsidR="006B0749" w:rsidRPr="00C73443" w:rsidRDefault="003042C2" w:rsidP="00B07EAE">
      <w:pPr>
        <w:pStyle w:val="paragraph"/>
        <w:spacing w:before="0" w:beforeAutospacing="0" w:after="0" w:afterAutospacing="0"/>
        <w:textAlignment w:val="baseline"/>
        <w:rPr>
          <w:rFonts w:ascii="Foundry Sterling OT3 Medium" w:hAnsi="Foundry Sterling OT3 Medium" w:cs="Segoe UI"/>
          <w:sz w:val="20"/>
          <w:szCs w:val="20"/>
        </w:rPr>
      </w:pPr>
      <w:r w:rsidRPr="00C73443">
        <w:rPr>
          <w:rStyle w:val="normaltextrun"/>
          <w:rFonts w:ascii="Foundry Sterling OT3 Medium" w:hAnsi="Foundry Sterling OT3 Medium" w:cs="Segoe UI"/>
          <w:color w:val="000000"/>
        </w:rPr>
        <w:t xml:space="preserve">Under 2023 har Kvistofta församling synts på en skärm som är placerad mellan de båda kassadiskarna på Hemköp i Rydebäck. Reklamfilmen var 10 sekunder lång och visades minst var 3:e minut, alltså 20 gånger per timma på varje skärm, sammanlagt blev det minst 8190 visningar per månad. Reklamfilmerna innehöll allt ifrån marknadsföring av våra verksamheter, konsertsatsningar till uppmuntran om insamling till </w:t>
      </w:r>
      <w:proofErr w:type="spellStart"/>
      <w:r w:rsidRPr="00C73443">
        <w:rPr>
          <w:rStyle w:val="normaltextrun"/>
          <w:rFonts w:ascii="Foundry Sterling OT3 Medium" w:hAnsi="Foundry Sterling OT3 Medium" w:cs="Segoe UI"/>
          <w:color w:val="000000"/>
        </w:rPr>
        <w:t>Act</w:t>
      </w:r>
      <w:proofErr w:type="spellEnd"/>
      <w:r w:rsidRPr="00C73443">
        <w:rPr>
          <w:rStyle w:val="normaltextrun"/>
          <w:rFonts w:ascii="Foundry Sterling OT3 Medium" w:hAnsi="Foundry Sterling OT3 Medium" w:cs="Segoe UI"/>
          <w:color w:val="000000"/>
        </w:rPr>
        <w:t xml:space="preserve"> Svenska kyrkan.</w:t>
      </w:r>
      <w:r w:rsidRPr="00C73443">
        <w:rPr>
          <w:rStyle w:val="normaltextrun"/>
          <w:rFonts w:ascii="Calibri" w:hAnsi="Calibri" w:cs="Calibri"/>
          <w:color w:val="000000"/>
        </w:rPr>
        <w:t> </w:t>
      </w:r>
      <w:r w:rsidRPr="00C73443">
        <w:rPr>
          <w:rStyle w:val="eop"/>
          <w:rFonts w:ascii="Calibri" w:hAnsi="Calibri" w:cs="Calibri"/>
          <w:color w:val="000000"/>
        </w:rPr>
        <w:t> </w:t>
      </w:r>
    </w:p>
    <w:p w14:paraId="11D93BCD" w14:textId="3CA21440" w:rsidR="006B0749" w:rsidRPr="00C73443" w:rsidRDefault="00B07EAE" w:rsidP="006B0749">
      <w:pPr>
        <w:pStyle w:val="Rubrik2"/>
        <w:rPr>
          <w:rFonts w:ascii="Foundry Sterling OT3 Medium" w:hAnsi="Foundry Sterling OT3 Medium"/>
          <w:sz w:val="28"/>
          <w:szCs w:val="22"/>
          <w:lang w:val="sv-SE"/>
        </w:rPr>
      </w:pPr>
      <w:r w:rsidRPr="00C73443">
        <w:rPr>
          <w:rFonts w:ascii="Foundry Sterling OT3 Medium" w:hAnsi="Foundry Sterling OT3 Medium"/>
          <w:color w:val="577188"/>
          <w:sz w:val="28"/>
          <w:szCs w:val="22"/>
          <w:lang w:val="sv-SE"/>
        </w:rPr>
        <w:t>pressmeddelande</w:t>
      </w:r>
    </w:p>
    <w:p w14:paraId="55D7F27A" w14:textId="7E87AD0F" w:rsidR="006B0749" w:rsidRPr="00C73443" w:rsidRDefault="00B07EAE" w:rsidP="006B0749">
      <w:pPr>
        <w:rPr>
          <w:rFonts w:ascii="Foundry Sterling OT3 Medium" w:hAnsi="Foundry Sterling OT3 Medium"/>
          <w:sz w:val="22"/>
          <w:szCs w:val="22"/>
          <w:lang w:val="sv-SE"/>
        </w:rPr>
      </w:pPr>
      <w:r w:rsidRPr="00C73443">
        <w:rPr>
          <w:rStyle w:val="normaltextrun"/>
          <w:rFonts w:ascii="Foundry Sterling OT3 Medium" w:hAnsi="Foundry Sterling OT3 Medium"/>
          <w:color w:val="000000"/>
          <w:sz w:val="24"/>
          <w:szCs w:val="24"/>
          <w:shd w:val="clear" w:color="auto" w:fill="FFFFFF"/>
          <w:lang w:val="sv-SE"/>
        </w:rPr>
        <w:t>Innan alla större event skickas pressmeddelande ut till lokala tidningar och webbtidningar.</w:t>
      </w:r>
      <w:r w:rsidRPr="00C73443">
        <w:rPr>
          <w:rStyle w:val="normaltextrun"/>
          <w:rFonts w:ascii="Calibri" w:hAnsi="Calibri" w:cs="Calibri"/>
          <w:color w:val="000000"/>
          <w:sz w:val="24"/>
          <w:szCs w:val="24"/>
          <w:shd w:val="clear" w:color="auto" w:fill="FFFFFF"/>
          <w:lang w:val="sv-SE"/>
        </w:rPr>
        <w:t> </w:t>
      </w:r>
      <w:r w:rsidRPr="00C73443">
        <w:rPr>
          <w:rStyle w:val="eop"/>
          <w:rFonts w:ascii="Calibri" w:hAnsi="Calibri" w:cs="Calibri"/>
          <w:color w:val="000000"/>
          <w:sz w:val="24"/>
          <w:szCs w:val="24"/>
          <w:shd w:val="clear" w:color="auto" w:fill="FFFFFF"/>
          <w:lang w:val="sv-SE"/>
        </w:rPr>
        <w:t> </w:t>
      </w:r>
    </w:p>
    <w:p w14:paraId="1860D601" w14:textId="16F22330" w:rsidR="006B0749" w:rsidRPr="00C73443" w:rsidRDefault="00C222FC" w:rsidP="006B0749">
      <w:pPr>
        <w:pStyle w:val="Rubrik2"/>
        <w:rPr>
          <w:rFonts w:ascii="Foundry Sterling OT3 Medium" w:hAnsi="Foundry Sterling OT3 Medium"/>
          <w:sz w:val="28"/>
          <w:szCs w:val="22"/>
          <w:lang w:val="sv-SE"/>
        </w:rPr>
      </w:pPr>
      <w:r w:rsidRPr="00C73443">
        <w:rPr>
          <w:rFonts w:ascii="Foundry Sterling OT3 Medium" w:hAnsi="Foundry Sterling OT3 Medium"/>
          <w:color w:val="577188"/>
          <w:sz w:val="28"/>
          <w:szCs w:val="22"/>
          <w:lang w:val="sv-SE"/>
        </w:rPr>
        <w:t>trycksaker</w:t>
      </w:r>
    </w:p>
    <w:p w14:paraId="55FEA852" w14:textId="7B051764" w:rsidR="006B0749" w:rsidRPr="00C73443" w:rsidRDefault="00C222FC" w:rsidP="0012617F">
      <w:pPr>
        <w:spacing w:line="240" w:lineRule="auto"/>
        <w:rPr>
          <w:rFonts w:ascii="Foundry Sterling OT3 Medium" w:hAnsi="Foundry Sterling OT3 Medium"/>
          <w:sz w:val="22"/>
          <w:szCs w:val="22"/>
          <w:lang w:val="sv-SE"/>
        </w:rPr>
      </w:pPr>
      <w:r w:rsidRPr="00C73443">
        <w:rPr>
          <w:rStyle w:val="normaltextrun"/>
          <w:rFonts w:ascii="Foundry Sterling OT3 Medium" w:hAnsi="Foundry Sterling OT3 Medium"/>
          <w:color w:val="000000"/>
          <w:sz w:val="24"/>
          <w:szCs w:val="24"/>
          <w:shd w:val="clear" w:color="auto" w:fill="FFFFFF"/>
          <w:lang w:val="sv-SE"/>
        </w:rPr>
        <w:t xml:space="preserve">Församlingen producerar en stor mängd trycksaker i form av affischer, broschyrer och informationsblad. Det finns ett stort tänk i att använda rätt bildspråk och att tilltalet i materialet är rätt. Affischerna distribueras ut till alla kyrkor och gör att vi arbetar in hela församlingen som en enhet. I framtiden finns en förhoppning om ett </w:t>
      </w:r>
      <w:r w:rsidRPr="00C73443">
        <w:rPr>
          <w:rStyle w:val="scxw263944579"/>
          <w:rFonts w:ascii="Calibri" w:hAnsi="Calibri" w:cs="Calibri"/>
          <w:color w:val="000000"/>
          <w:sz w:val="24"/>
          <w:szCs w:val="24"/>
          <w:shd w:val="clear" w:color="auto" w:fill="FFFFFF"/>
          <w:lang w:val="sv-SE"/>
        </w:rPr>
        <w:t> </w:t>
      </w:r>
      <w:r w:rsidRPr="00C73443">
        <w:rPr>
          <w:rFonts w:ascii="Foundry Sterling OT3 Medium" w:hAnsi="Foundry Sterling OT3 Medium"/>
          <w:color w:val="000000"/>
          <w:sz w:val="24"/>
          <w:szCs w:val="24"/>
          <w:shd w:val="clear" w:color="auto" w:fill="FFFFFF"/>
          <w:lang w:val="sv-SE"/>
        </w:rPr>
        <w:br/>
      </w:r>
      <w:r w:rsidRPr="00C73443">
        <w:rPr>
          <w:rStyle w:val="normaltextrun"/>
          <w:rFonts w:ascii="Foundry Sterling OT3 Medium" w:hAnsi="Foundry Sterling OT3 Medium"/>
          <w:color w:val="000000"/>
          <w:sz w:val="24"/>
          <w:szCs w:val="24"/>
          <w:shd w:val="clear" w:color="auto" w:fill="FFFFFF"/>
          <w:lang w:val="sv-SE"/>
        </w:rPr>
        <w:t>mer digitalt arbete via skärmar för att nå ut på ett mer tilltalande sätt och säkerställa att informationen är rätt.</w:t>
      </w:r>
      <w:r w:rsidRPr="00C73443">
        <w:rPr>
          <w:rStyle w:val="normaltextrun"/>
          <w:rFonts w:ascii="Calibri" w:hAnsi="Calibri" w:cs="Calibri"/>
          <w:color w:val="000000"/>
          <w:sz w:val="24"/>
          <w:szCs w:val="24"/>
          <w:shd w:val="clear" w:color="auto" w:fill="FFFFFF"/>
          <w:lang w:val="sv-SE"/>
        </w:rPr>
        <w:t> </w:t>
      </w:r>
      <w:r w:rsidRPr="00C73443">
        <w:rPr>
          <w:rStyle w:val="eop"/>
          <w:rFonts w:ascii="Calibri" w:hAnsi="Calibri" w:cs="Calibri"/>
          <w:color w:val="000000"/>
          <w:sz w:val="24"/>
          <w:szCs w:val="24"/>
          <w:shd w:val="clear" w:color="auto" w:fill="FFFFFF"/>
          <w:lang w:val="sv-SE"/>
        </w:rPr>
        <w:t> </w:t>
      </w:r>
    </w:p>
    <w:p w14:paraId="6350E716" w14:textId="6454F186" w:rsidR="006B0749" w:rsidRPr="00C73443" w:rsidRDefault="004C63F7" w:rsidP="006B0749">
      <w:pPr>
        <w:pStyle w:val="Rubrik2"/>
        <w:rPr>
          <w:rFonts w:ascii="Foundry Sterling OT3 Medium" w:hAnsi="Foundry Sterling OT3 Medium"/>
          <w:sz w:val="28"/>
          <w:szCs w:val="22"/>
          <w:lang w:val="sv-SE"/>
        </w:rPr>
      </w:pPr>
      <w:r w:rsidRPr="00C73443">
        <w:rPr>
          <w:rFonts w:ascii="Foundry Sterling OT3 Medium" w:hAnsi="Foundry Sterling OT3 Medium"/>
          <w:color w:val="577188"/>
          <w:sz w:val="28"/>
          <w:szCs w:val="22"/>
          <w:lang w:val="sv-SE"/>
        </w:rPr>
        <w:t>församlingstidning</w:t>
      </w:r>
    </w:p>
    <w:p w14:paraId="6577EEB1" w14:textId="77777777" w:rsidR="004C63F7" w:rsidRPr="00C73443" w:rsidRDefault="004C63F7" w:rsidP="004C63F7">
      <w:pPr>
        <w:pStyle w:val="paragraph"/>
        <w:spacing w:before="0" w:beforeAutospacing="0" w:after="0" w:afterAutospacing="0"/>
        <w:textAlignment w:val="baseline"/>
        <w:rPr>
          <w:rFonts w:ascii="Foundry Sterling OT3 Medium" w:hAnsi="Foundry Sterling OT3 Medium" w:cs="Segoe UI"/>
          <w:sz w:val="20"/>
          <w:szCs w:val="20"/>
        </w:rPr>
      </w:pPr>
      <w:r w:rsidRPr="00C73443">
        <w:rPr>
          <w:rStyle w:val="normaltextrun"/>
          <w:rFonts w:ascii="Foundry Sterling OT3 Medium" w:hAnsi="Foundry Sterling OT3 Medium" w:cs="Segoe UI"/>
          <w:color w:val="000000"/>
        </w:rPr>
        <w:t xml:space="preserve">Kvistofta församlingstidning </w:t>
      </w:r>
      <w:proofErr w:type="spellStart"/>
      <w:r w:rsidRPr="00C73443">
        <w:rPr>
          <w:rStyle w:val="normaltextrun"/>
          <w:rFonts w:ascii="Foundry Sterling OT3 Medium" w:hAnsi="Foundry Sterling OT3 Medium" w:cs="Segoe UI"/>
          <w:color w:val="000000"/>
        </w:rPr>
        <w:t>Kyrkmagasinet</w:t>
      </w:r>
      <w:proofErr w:type="spellEnd"/>
      <w:r w:rsidRPr="00C73443">
        <w:rPr>
          <w:rStyle w:val="normaltextrun"/>
          <w:rFonts w:ascii="Foundry Sterling OT3 Medium" w:hAnsi="Foundry Sterling OT3 Medium" w:cs="Segoe UI"/>
          <w:color w:val="000000"/>
        </w:rPr>
        <w:t xml:space="preserve"> kommer ut fyra gånger per år och består av 16-20 sidor. Magasinet har ett tydligt tema i varje nummer och en stor del av artiklarna i tidningen genomsyras av detta tema. Temat bestäms av redaktionsrådet som spånar idéer fyra gånger per år i god tid före varje utgivning. </w:t>
      </w:r>
      <w:proofErr w:type="spellStart"/>
      <w:r w:rsidRPr="00C73443">
        <w:rPr>
          <w:rStyle w:val="normaltextrun"/>
          <w:rFonts w:ascii="Foundry Sterling OT3 Medium" w:hAnsi="Foundry Sterling OT3 Medium" w:cs="Segoe UI"/>
          <w:color w:val="000000"/>
        </w:rPr>
        <w:t>Kyrkmagasinet</w:t>
      </w:r>
      <w:proofErr w:type="spellEnd"/>
      <w:r w:rsidRPr="00C73443">
        <w:rPr>
          <w:rStyle w:val="normaltextrun"/>
          <w:rFonts w:ascii="Foundry Sterling OT3 Medium" w:hAnsi="Foundry Sterling OT3 Medium" w:cs="Segoe UI"/>
          <w:color w:val="000000"/>
        </w:rPr>
        <w:t xml:space="preserve"> trycks av företaget Mediapool print som har sin verksamhet lokalt i Rydebäck. Under 2023 flyttades distributionen av </w:t>
      </w:r>
      <w:proofErr w:type="spellStart"/>
      <w:r w:rsidRPr="00C73443">
        <w:rPr>
          <w:rStyle w:val="normaltextrun"/>
          <w:rFonts w:ascii="Foundry Sterling OT3 Medium" w:hAnsi="Foundry Sterling OT3 Medium" w:cs="Segoe UI"/>
          <w:color w:val="000000"/>
        </w:rPr>
        <w:t>Kyrkmagasinet</w:t>
      </w:r>
      <w:proofErr w:type="spellEnd"/>
      <w:r w:rsidRPr="00C73443">
        <w:rPr>
          <w:rStyle w:val="normaltextrun"/>
          <w:rFonts w:ascii="Foundry Sterling OT3 Medium" w:hAnsi="Foundry Sterling OT3 Medium" w:cs="Segoe UI"/>
          <w:color w:val="000000"/>
        </w:rPr>
        <w:t xml:space="preserve"> över från Postnord till Svensk direktreklam eftersom det blev ett mycket billigare alternativ. Utdelningen av magasinet fungerade tyvärr inte och kommer att återgå till Postnord under 2024.</w:t>
      </w:r>
      <w:r w:rsidRPr="00C73443">
        <w:rPr>
          <w:rStyle w:val="normaltextrun"/>
          <w:rFonts w:ascii="Calibri" w:hAnsi="Calibri" w:cs="Calibri"/>
          <w:color w:val="000000"/>
        </w:rPr>
        <w:t> </w:t>
      </w:r>
      <w:r w:rsidRPr="00C73443">
        <w:rPr>
          <w:rStyle w:val="eop"/>
          <w:rFonts w:ascii="Calibri" w:hAnsi="Calibri" w:cs="Calibri"/>
          <w:color w:val="000000"/>
        </w:rPr>
        <w:t> </w:t>
      </w:r>
    </w:p>
    <w:p w14:paraId="46CB9D25" w14:textId="0CCC1B3D" w:rsidR="006B0749" w:rsidRPr="00C73443" w:rsidRDefault="00AC73A7" w:rsidP="006B0749">
      <w:pPr>
        <w:pStyle w:val="Rubrik2"/>
        <w:rPr>
          <w:rFonts w:ascii="Foundry Sterling OT3 Medium" w:hAnsi="Foundry Sterling OT3 Medium"/>
          <w:sz w:val="28"/>
          <w:szCs w:val="22"/>
          <w:lang w:val="sv-SE"/>
        </w:rPr>
      </w:pPr>
      <w:r w:rsidRPr="00C73443">
        <w:rPr>
          <w:rFonts w:ascii="Foundry Sterling OT3 Medium" w:hAnsi="Foundry Sterling OT3 Medium"/>
          <w:color w:val="577188"/>
          <w:sz w:val="28"/>
          <w:szCs w:val="22"/>
          <w:lang w:val="sv-SE"/>
        </w:rPr>
        <w:t>sociala medier</w:t>
      </w:r>
      <w:r w:rsidR="0012617F" w:rsidRPr="00C73443">
        <w:rPr>
          <w:rFonts w:ascii="Foundry Sterling OT3 Medium" w:hAnsi="Foundry Sterling OT3 Medium"/>
          <w:color w:val="577188"/>
          <w:sz w:val="28"/>
          <w:szCs w:val="22"/>
          <w:lang w:val="sv-SE"/>
        </w:rPr>
        <w:t>, hemsida, youtube och livesändningar</w:t>
      </w:r>
    </w:p>
    <w:p w14:paraId="0C586C43" w14:textId="1F1C1596" w:rsidR="006B0749" w:rsidRPr="00C73443" w:rsidRDefault="00AC73A7" w:rsidP="0012617F">
      <w:pPr>
        <w:spacing w:line="240" w:lineRule="auto"/>
        <w:rPr>
          <w:rFonts w:ascii="Foundry Sterling OT3 Medium" w:hAnsi="Foundry Sterling OT3 Medium"/>
          <w:sz w:val="22"/>
          <w:szCs w:val="22"/>
          <w:lang w:val="sv-SE"/>
        </w:rPr>
      </w:pPr>
      <w:r w:rsidRPr="00C73443">
        <w:rPr>
          <w:rStyle w:val="normaltextrun"/>
          <w:rFonts w:ascii="Foundry Sterling OT3 Medium" w:hAnsi="Foundry Sterling OT3 Medium"/>
          <w:color w:val="000000"/>
          <w:sz w:val="24"/>
          <w:szCs w:val="24"/>
          <w:shd w:val="clear" w:color="auto" w:fill="FFFFFF"/>
          <w:lang w:val="sv-SE"/>
        </w:rPr>
        <w:t>Det är mycket viktigt att ha uppdaterad information på hemsidan och en frekvent uppdatering av flödet i sociala medier. Stor vikt har lags på att göra filmer och inlägg som svetsat samman församlingen. Varje fredag morgon görs ett inlägg på Facebook utifrån söndagens texter med information om söndagens gudstjänster. I december gjordes en adventskalender som byggde på varje söndags texter. Eftersom Svenska kyrkan utsattes för ett cyberangrepp den 23 november 2023 stänges Kvistofta församlings hemsida ned. Detta innebar att mer info lades på Facebook. Kyrkans tidning var behjälplig med att lägga ut julens gudstjänster på en av deras sidor.</w:t>
      </w:r>
      <w:r w:rsidRPr="00C73443">
        <w:rPr>
          <w:rStyle w:val="eop"/>
          <w:rFonts w:ascii="Calibri" w:hAnsi="Calibri" w:cs="Calibri"/>
          <w:color w:val="000000"/>
          <w:sz w:val="24"/>
          <w:szCs w:val="24"/>
          <w:shd w:val="clear" w:color="auto" w:fill="FFFFFF"/>
          <w:lang w:val="sv-SE"/>
        </w:rPr>
        <w:t> </w:t>
      </w:r>
    </w:p>
    <w:p w14:paraId="77AC91AB" w14:textId="5CBB223E" w:rsidR="006B0749" w:rsidRPr="00C73443" w:rsidRDefault="0012617F" w:rsidP="006B0749">
      <w:pPr>
        <w:pStyle w:val="Rubrik2"/>
        <w:rPr>
          <w:rFonts w:ascii="Foundry Sterling OT3 Medium" w:hAnsi="Foundry Sterling OT3 Medium"/>
          <w:sz w:val="28"/>
          <w:szCs w:val="22"/>
          <w:lang w:val="sv-SE"/>
        </w:rPr>
      </w:pPr>
      <w:r w:rsidRPr="00C73443">
        <w:rPr>
          <w:rFonts w:ascii="Foundry Sterling OT3 Medium" w:hAnsi="Foundry Sterling OT3 Medium"/>
          <w:color w:val="577188"/>
          <w:sz w:val="28"/>
          <w:szCs w:val="22"/>
          <w:lang w:val="sv-SE"/>
        </w:rPr>
        <w:t>program</w:t>
      </w:r>
    </w:p>
    <w:p w14:paraId="71DB50C9" w14:textId="47FDF05B" w:rsidR="009D3E7B" w:rsidRPr="00C73443" w:rsidRDefault="0012617F" w:rsidP="0012617F">
      <w:pPr>
        <w:spacing w:line="240" w:lineRule="auto"/>
        <w:rPr>
          <w:rStyle w:val="eop"/>
          <w:rFonts w:ascii="Foundry Sterling OT3 Medium" w:hAnsi="Foundry Sterling OT3 Medium" w:cs="Calibri"/>
          <w:color w:val="000000"/>
          <w:sz w:val="24"/>
          <w:szCs w:val="24"/>
          <w:shd w:val="clear" w:color="auto" w:fill="FFFFFF"/>
          <w:lang w:val="sv-SE"/>
        </w:rPr>
      </w:pPr>
      <w:r w:rsidRPr="00C73443">
        <w:rPr>
          <w:rStyle w:val="normaltextrun"/>
          <w:rFonts w:ascii="Foundry Sterling OT3 Medium" w:hAnsi="Foundry Sterling OT3 Medium"/>
          <w:color w:val="000000"/>
          <w:sz w:val="24"/>
          <w:szCs w:val="24"/>
          <w:shd w:val="clear" w:color="auto" w:fill="FFFFFF"/>
          <w:lang w:val="sv-SE"/>
        </w:rPr>
        <w:t xml:space="preserve">För att kunna använda alla dessa kommunikationskanaler krävs olika layoutprogram. </w:t>
      </w:r>
      <w:r w:rsidR="004D6C7E">
        <w:rPr>
          <w:rStyle w:val="normaltextrun"/>
          <w:rFonts w:ascii="Foundry Sterling OT3 Medium" w:hAnsi="Foundry Sterling OT3 Medium"/>
          <w:color w:val="000000"/>
          <w:sz w:val="24"/>
          <w:szCs w:val="24"/>
          <w:shd w:val="clear" w:color="auto" w:fill="FFFFFF"/>
          <w:lang w:val="sv-SE"/>
        </w:rPr>
        <w:t xml:space="preserve">Program som </w:t>
      </w:r>
      <w:r w:rsidRPr="00C73443">
        <w:rPr>
          <w:rStyle w:val="normaltextrun"/>
          <w:rFonts w:ascii="Foundry Sterling OT3 Medium" w:hAnsi="Foundry Sterling OT3 Medium"/>
          <w:color w:val="000000"/>
          <w:sz w:val="24"/>
          <w:szCs w:val="24"/>
          <w:shd w:val="clear" w:color="auto" w:fill="FFFFFF"/>
          <w:lang w:val="sv-SE"/>
        </w:rPr>
        <w:t>använde</w:t>
      </w:r>
      <w:r w:rsidR="004D6C7E">
        <w:rPr>
          <w:rStyle w:val="normaltextrun"/>
          <w:rFonts w:ascii="Foundry Sterling OT3 Medium" w:hAnsi="Foundry Sterling OT3 Medium"/>
          <w:color w:val="000000"/>
          <w:sz w:val="24"/>
          <w:szCs w:val="24"/>
          <w:shd w:val="clear" w:color="auto" w:fill="FFFFFF"/>
          <w:lang w:val="sv-SE"/>
        </w:rPr>
        <w:t>s var</w:t>
      </w:r>
      <w:r w:rsidRPr="00C73443">
        <w:rPr>
          <w:rStyle w:val="normaltextrun"/>
          <w:rFonts w:ascii="Foundry Sterling OT3 Medium" w:hAnsi="Foundry Sterling OT3 Medium"/>
          <w:color w:val="000000"/>
          <w:sz w:val="24"/>
          <w:szCs w:val="24"/>
          <w:shd w:val="clear" w:color="auto" w:fill="FFFFFF"/>
          <w:lang w:val="sv-SE"/>
        </w:rPr>
        <w:t xml:space="preserve"> Adobes program såsom </w:t>
      </w:r>
      <w:proofErr w:type="spellStart"/>
      <w:r w:rsidRPr="00C73443">
        <w:rPr>
          <w:rStyle w:val="normaltextrun"/>
          <w:rFonts w:ascii="Foundry Sterling OT3 Medium" w:hAnsi="Foundry Sterling OT3 Medium"/>
          <w:color w:val="000000"/>
          <w:sz w:val="24"/>
          <w:szCs w:val="24"/>
          <w:shd w:val="clear" w:color="auto" w:fill="FFFFFF"/>
          <w:lang w:val="sv-SE"/>
        </w:rPr>
        <w:t>InDesign</w:t>
      </w:r>
      <w:proofErr w:type="spellEnd"/>
      <w:r w:rsidRPr="00C73443">
        <w:rPr>
          <w:rStyle w:val="normaltextrun"/>
          <w:rFonts w:ascii="Foundry Sterling OT3 Medium" w:hAnsi="Foundry Sterling OT3 Medium"/>
          <w:color w:val="000000"/>
          <w:sz w:val="24"/>
          <w:szCs w:val="24"/>
          <w:shd w:val="clear" w:color="auto" w:fill="FFFFFF"/>
          <w:lang w:val="sv-SE"/>
        </w:rPr>
        <w:t xml:space="preserve">, Photoshop, </w:t>
      </w:r>
      <w:proofErr w:type="spellStart"/>
      <w:r w:rsidRPr="00C73443">
        <w:rPr>
          <w:rStyle w:val="normaltextrun"/>
          <w:rFonts w:ascii="Foundry Sterling OT3 Medium" w:hAnsi="Foundry Sterling OT3 Medium"/>
          <w:color w:val="000000"/>
          <w:sz w:val="24"/>
          <w:szCs w:val="24"/>
          <w:shd w:val="clear" w:color="auto" w:fill="FFFFFF"/>
          <w:lang w:val="sv-SE"/>
        </w:rPr>
        <w:t>Illustrator</w:t>
      </w:r>
      <w:proofErr w:type="spellEnd"/>
      <w:r w:rsidRPr="00C73443">
        <w:rPr>
          <w:rStyle w:val="normaltextrun"/>
          <w:rFonts w:ascii="Foundry Sterling OT3 Medium" w:hAnsi="Foundry Sterling OT3 Medium"/>
          <w:color w:val="000000"/>
          <w:sz w:val="24"/>
          <w:szCs w:val="24"/>
          <w:shd w:val="clear" w:color="auto" w:fill="FFFFFF"/>
          <w:lang w:val="sv-SE"/>
        </w:rPr>
        <w:t xml:space="preserve"> och Bridge. Vissa av dessa användes dagligen och har olika funktioner som underlättar arbetet. </w:t>
      </w:r>
      <w:proofErr w:type="spellStart"/>
      <w:r w:rsidRPr="00C73443">
        <w:rPr>
          <w:rStyle w:val="normaltextrun"/>
          <w:rFonts w:ascii="Foundry Sterling OT3 Medium" w:hAnsi="Foundry Sterling OT3 Medium"/>
          <w:color w:val="000000"/>
          <w:sz w:val="24"/>
          <w:szCs w:val="24"/>
          <w:shd w:val="clear" w:color="auto" w:fill="FFFFFF"/>
          <w:lang w:val="sv-SE"/>
        </w:rPr>
        <w:t>Imovie</w:t>
      </w:r>
      <w:proofErr w:type="spellEnd"/>
      <w:r w:rsidRPr="00C73443">
        <w:rPr>
          <w:rStyle w:val="normaltextrun"/>
          <w:rFonts w:ascii="Foundry Sterling OT3 Medium" w:hAnsi="Foundry Sterling OT3 Medium"/>
          <w:color w:val="000000"/>
          <w:sz w:val="24"/>
          <w:szCs w:val="24"/>
          <w:shd w:val="clear" w:color="auto" w:fill="FFFFFF"/>
          <w:lang w:val="sv-SE"/>
        </w:rPr>
        <w:t xml:space="preserve"> </w:t>
      </w:r>
      <w:r w:rsidR="004D6C7E">
        <w:rPr>
          <w:rStyle w:val="normaltextrun"/>
          <w:rFonts w:ascii="Foundry Sterling OT3 Medium" w:hAnsi="Foundry Sterling OT3 Medium"/>
          <w:color w:val="000000"/>
          <w:sz w:val="24"/>
          <w:szCs w:val="24"/>
          <w:shd w:val="clear" w:color="auto" w:fill="FFFFFF"/>
          <w:lang w:val="sv-SE"/>
        </w:rPr>
        <w:t xml:space="preserve">användes </w:t>
      </w:r>
      <w:r w:rsidRPr="00C73443">
        <w:rPr>
          <w:rStyle w:val="normaltextrun"/>
          <w:rFonts w:ascii="Foundry Sterling OT3 Medium" w:hAnsi="Foundry Sterling OT3 Medium"/>
          <w:color w:val="000000"/>
          <w:sz w:val="24"/>
          <w:szCs w:val="24"/>
          <w:shd w:val="clear" w:color="auto" w:fill="FFFFFF"/>
          <w:lang w:val="sv-SE"/>
        </w:rPr>
        <w:t xml:space="preserve">för att redigera film på telefonen och programmet </w:t>
      </w:r>
      <w:proofErr w:type="spellStart"/>
      <w:r w:rsidRPr="00C73443">
        <w:rPr>
          <w:rStyle w:val="normaltextrun"/>
          <w:rFonts w:ascii="Foundry Sterling OT3 Medium" w:hAnsi="Foundry Sterling OT3 Medium"/>
          <w:color w:val="000000"/>
          <w:sz w:val="24"/>
          <w:szCs w:val="24"/>
          <w:shd w:val="clear" w:color="auto" w:fill="FFFFFF"/>
          <w:lang w:val="sv-SE"/>
        </w:rPr>
        <w:t>Clipsk</w:t>
      </w:r>
      <w:proofErr w:type="spellEnd"/>
      <w:r w:rsidRPr="00C73443">
        <w:rPr>
          <w:rStyle w:val="normaltextrun"/>
          <w:rFonts w:ascii="Foundry Sterling OT3 Medium" w:hAnsi="Foundry Sterling OT3 Medium"/>
          <w:color w:val="000000"/>
          <w:sz w:val="24"/>
          <w:szCs w:val="24"/>
          <w:shd w:val="clear" w:color="auto" w:fill="FFFFFF"/>
          <w:lang w:val="sv-SE"/>
        </w:rPr>
        <w:t xml:space="preserve"> för textning av filmer.</w:t>
      </w:r>
      <w:r w:rsidRPr="00C73443">
        <w:rPr>
          <w:rStyle w:val="eop"/>
          <w:rFonts w:ascii="Calibri" w:hAnsi="Calibri" w:cs="Calibri"/>
          <w:color w:val="000000"/>
          <w:sz w:val="24"/>
          <w:szCs w:val="24"/>
          <w:shd w:val="clear" w:color="auto" w:fill="FFFFFF"/>
          <w:lang w:val="sv-SE"/>
        </w:rPr>
        <w:t> </w:t>
      </w:r>
    </w:p>
    <w:p w14:paraId="6D4D5DB4" w14:textId="77777777" w:rsidR="009D3E7B" w:rsidRPr="00C73443" w:rsidRDefault="009D3E7B" w:rsidP="009D3E7B">
      <w:pPr>
        <w:pStyle w:val="Rubrik2"/>
        <w:rPr>
          <w:rFonts w:ascii="Foundry Sterling OT3 Medium" w:hAnsi="Foundry Sterling OT3 Medium"/>
          <w:sz w:val="28"/>
          <w:szCs w:val="22"/>
          <w:lang w:val="sv-SE"/>
        </w:rPr>
      </w:pPr>
      <w:r w:rsidRPr="00C73443">
        <w:rPr>
          <w:rFonts w:ascii="Foundry Sterling OT3 Medium" w:hAnsi="Foundry Sterling OT3 Medium"/>
          <w:color w:val="577188"/>
          <w:sz w:val="28"/>
          <w:szCs w:val="22"/>
          <w:lang w:val="sv-SE"/>
        </w:rPr>
        <w:t>cyberangreppet</w:t>
      </w:r>
    </w:p>
    <w:p w14:paraId="2D043BDA" w14:textId="6C5DE93B" w:rsidR="009D3E7B" w:rsidRPr="00C73443" w:rsidRDefault="009D3E7B" w:rsidP="00C73443">
      <w:pPr>
        <w:pStyle w:val="paragraph"/>
        <w:spacing w:before="0" w:beforeAutospacing="0" w:after="0" w:afterAutospacing="0"/>
        <w:ind w:right="-30"/>
        <w:textAlignment w:val="baseline"/>
        <w:rPr>
          <w:rStyle w:val="eop"/>
          <w:rFonts w:ascii="Foundry Sterling OT3 Medium" w:hAnsi="Foundry Sterling OT3 Medium" w:cs="Calibri"/>
          <w:color w:val="212121"/>
        </w:rPr>
      </w:pPr>
      <w:r w:rsidRPr="00C73443">
        <w:rPr>
          <w:rStyle w:val="normaltextrun"/>
          <w:rFonts w:ascii="Foundry Sterling OT3 Medium" w:hAnsi="Foundry Sterling OT3 Medium" w:cs="Segoe UI"/>
          <w:color w:val="212121"/>
        </w:rPr>
        <w:t>Den 23 november utsattes Svenska kyrkan för ett cyberangrepp.</w:t>
      </w:r>
      <w:r w:rsidRPr="00C73443">
        <w:rPr>
          <w:rStyle w:val="eop"/>
          <w:rFonts w:ascii="Calibri" w:hAnsi="Calibri" w:cs="Calibri"/>
          <w:color w:val="212121"/>
        </w:rPr>
        <w:t> </w:t>
      </w:r>
      <w:r w:rsidRPr="00C73443">
        <w:rPr>
          <w:rStyle w:val="normaltextrun"/>
          <w:rFonts w:ascii="Foundry Sterling OT3 Medium" w:hAnsi="Foundry Sterling OT3 Medium" w:cs="Segoe UI"/>
          <w:color w:val="212121"/>
        </w:rPr>
        <w:t xml:space="preserve">Syftet var att hålla filer och information gisslan för att tjäna pengar. </w:t>
      </w:r>
      <w:r w:rsidR="004D6C7E">
        <w:rPr>
          <w:rStyle w:val="normaltextrun"/>
          <w:rFonts w:ascii="Foundry Sterling OT3 Medium" w:hAnsi="Foundry Sterling OT3 Medium" w:cs="Segoe UI"/>
          <w:color w:val="212121"/>
        </w:rPr>
        <w:t>Ett så</w:t>
      </w:r>
      <w:r w:rsidRPr="00C73443">
        <w:rPr>
          <w:rStyle w:val="normaltextrun"/>
          <w:rFonts w:ascii="Foundry Sterling OT3 Medium" w:hAnsi="Foundry Sterling OT3 Medium" w:cs="Segoe UI"/>
          <w:color w:val="212121"/>
        </w:rPr>
        <w:t xml:space="preserve"> kallat ”</w:t>
      </w:r>
      <w:proofErr w:type="spellStart"/>
      <w:r w:rsidRPr="00C73443">
        <w:rPr>
          <w:rStyle w:val="normaltextrun"/>
          <w:rFonts w:ascii="Foundry Sterling OT3 Medium" w:hAnsi="Foundry Sterling OT3 Medium" w:cs="Segoe UI"/>
          <w:color w:val="212121"/>
        </w:rPr>
        <w:t>Ransomware</w:t>
      </w:r>
      <w:proofErr w:type="spellEnd"/>
      <w:r w:rsidRPr="00C73443">
        <w:rPr>
          <w:rStyle w:val="normaltextrun"/>
          <w:rFonts w:ascii="Foundry Sterling OT3 Medium" w:hAnsi="Foundry Sterling OT3 Medium" w:cs="Segoe UI"/>
          <w:color w:val="212121"/>
        </w:rPr>
        <w:t>”.</w:t>
      </w:r>
      <w:r w:rsidRPr="00C73443">
        <w:rPr>
          <w:rStyle w:val="eop"/>
          <w:rFonts w:ascii="Calibri" w:hAnsi="Calibri" w:cs="Calibri"/>
          <w:color w:val="212121"/>
        </w:rPr>
        <w:t> </w:t>
      </w:r>
      <w:r w:rsidRPr="00C73443">
        <w:rPr>
          <w:rStyle w:val="normaltextrun"/>
          <w:rFonts w:ascii="Foundry Sterling OT3 Medium" w:hAnsi="Foundry Sterling OT3 Medium" w:cs="Segoe UI"/>
          <w:color w:val="212121"/>
        </w:rPr>
        <w:t>Detta blir allt vanligare idag och har drabbat de flesta stora företag och institutioner. Svenska Kyrkan är inget undantag.</w:t>
      </w:r>
      <w:r w:rsidRPr="00C73443">
        <w:rPr>
          <w:rStyle w:val="eop"/>
          <w:rFonts w:ascii="Calibri" w:hAnsi="Calibri" w:cs="Calibri"/>
          <w:color w:val="212121"/>
        </w:rPr>
        <w:t> </w:t>
      </w:r>
    </w:p>
    <w:p w14:paraId="1678F7B5" w14:textId="77777777" w:rsidR="009D3E7B" w:rsidRPr="00C73443" w:rsidRDefault="009D3E7B" w:rsidP="00C73443">
      <w:pPr>
        <w:pStyle w:val="paragraph"/>
        <w:spacing w:before="0" w:beforeAutospacing="0" w:after="0" w:afterAutospacing="0"/>
        <w:ind w:right="-30"/>
        <w:textAlignment w:val="baseline"/>
        <w:rPr>
          <w:rFonts w:ascii="Foundry Sterling OT3 Medium" w:hAnsi="Foundry Sterling OT3 Medium" w:cs="Segoe UI"/>
          <w:sz w:val="20"/>
          <w:szCs w:val="20"/>
        </w:rPr>
      </w:pPr>
    </w:p>
    <w:p w14:paraId="39C3A89B" w14:textId="77777777" w:rsidR="009D3E7B" w:rsidRPr="00C73443" w:rsidRDefault="009D3E7B" w:rsidP="00C73443">
      <w:pPr>
        <w:pStyle w:val="paragraph"/>
        <w:spacing w:before="0" w:beforeAutospacing="0" w:after="0" w:afterAutospacing="0"/>
        <w:ind w:right="-30"/>
        <w:textAlignment w:val="baseline"/>
        <w:rPr>
          <w:rStyle w:val="eop"/>
          <w:rFonts w:ascii="Foundry Sterling OT3 Medium" w:hAnsi="Foundry Sterling OT3 Medium" w:cs="Calibri"/>
          <w:color w:val="212121"/>
        </w:rPr>
      </w:pPr>
      <w:r w:rsidRPr="00C73443">
        <w:rPr>
          <w:rStyle w:val="normaltextrun"/>
          <w:rFonts w:ascii="Foundry Sterling OT3 Medium" w:hAnsi="Foundry Sterling OT3 Medium" w:cs="Segoe UI"/>
          <w:color w:val="212121"/>
        </w:rPr>
        <w:t>Följden av detta var att hemsidan, internet, alla datorer, program och servrar i hela Svenska kyrkan blev utslagna.</w:t>
      </w:r>
      <w:r w:rsidRPr="00C73443">
        <w:rPr>
          <w:rStyle w:val="eop"/>
          <w:rFonts w:ascii="Calibri" w:hAnsi="Calibri" w:cs="Calibri"/>
          <w:color w:val="212121"/>
        </w:rPr>
        <w:t> </w:t>
      </w:r>
    </w:p>
    <w:p w14:paraId="22281196" w14:textId="77777777" w:rsidR="009D3E7B" w:rsidRPr="00C73443" w:rsidRDefault="009D3E7B" w:rsidP="00C73443">
      <w:pPr>
        <w:pStyle w:val="paragraph"/>
        <w:spacing w:before="0" w:beforeAutospacing="0" w:after="0" w:afterAutospacing="0"/>
        <w:ind w:right="-30"/>
        <w:textAlignment w:val="baseline"/>
        <w:rPr>
          <w:rFonts w:ascii="Foundry Sterling OT3 Medium" w:hAnsi="Foundry Sterling OT3 Medium" w:cs="Segoe UI"/>
          <w:sz w:val="20"/>
          <w:szCs w:val="20"/>
        </w:rPr>
      </w:pPr>
    </w:p>
    <w:p w14:paraId="763761B5" w14:textId="77777777" w:rsidR="009D3E7B" w:rsidRPr="00C73443" w:rsidRDefault="009D3E7B" w:rsidP="00C73443">
      <w:pPr>
        <w:pStyle w:val="paragraph"/>
        <w:spacing w:before="0" w:beforeAutospacing="0" w:after="0" w:afterAutospacing="0"/>
        <w:ind w:right="-30"/>
        <w:textAlignment w:val="baseline"/>
        <w:rPr>
          <w:rStyle w:val="eop"/>
          <w:rFonts w:ascii="Foundry Sterling OT3 Medium" w:hAnsi="Foundry Sterling OT3 Medium" w:cs="Calibri"/>
          <w:color w:val="212121"/>
        </w:rPr>
      </w:pPr>
      <w:r w:rsidRPr="00C73443">
        <w:rPr>
          <w:rStyle w:val="normaltextrun"/>
          <w:rFonts w:ascii="Foundry Sterling OT3 Medium" w:hAnsi="Foundry Sterling OT3 Medium" w:cs="Segoe UI"/>
          <w:color w:val="212121"/>
        </w:rPr>
        <w:t>I Kvistofta församling blev konsekvenserna att vi fick installera om våra datorer, sätta in ett tillfälligt nätverk och vänta och hoppas att Svenska kyrkans nätverk skulle komma igång igen. Detta har varit särskilt viktigt när det kommer till att betala ut lönerna till personalen.</w:t>
      </w:r>
      <w:r w:rsidRPr="00C73443">
        <w:rPr>
          <w:rStyle w:val="normaltextrun"/>
          <w:rFonts w:ascii="Calibri" w:hAnsi="Calibri" w:cs="Calibri"/>
          <w:color w:val="212121"/>
        </w:rPr>
        <w:t> </w:t>
      </w:r>
      <w:r w:rsidRPr="00C73443">
        <w:rPr>
          <w:rStyle w:val="eop"/>
          <w:rFonts w:ascii="Calibri" w:hAnsi="Calibri" w:cs="Calibri"/>
          <w:color w:val="212121"/>
        </w:rPr>
        <w:t> </w:t>
      </w:r>
    </w:p>
    <w:p w14:paraId="45AC6220" w14:textId="77777777" w:rsidR="009D3E7B" w:rsidRPr="00C73443" w:rsidRDefault="009D3E7B" w:rsidP="00C73443">
      <w:pPr>
        <w:pStyle w:val="paragraph"/>
        <w:spacing w:before="0" w:beforeAutospacing="0" w:after="0" w:afterAutospacing="0"/>
        <w:ind w:right="-30"/>
        <w:textAlignment w:val="baseline"/>
        <w:rPr>
          <w:rFonts w:ascii="Foundry Sterling OT3 Medium" w:hAnsi="Foundry Sterling OT3 Medium" w:cs="Segoe UI"/>
          <w:sz w:val="20"/>
          <w:szCs w:val="20"/>
        </w:rPr>
      </w:pPr>
    </w:p>
    <w:p w14:paraId="58AB1260" w14:textId="115A59CF" w:rsidR="009D3E7B" w:rsidRPr="00C73443" w:rsidRDefault="009D3E7B" w:rsidP="00C73443">
      <w:pPr>
        <w:pStyle w:val="paragraph"/>
        <w:spacing w:before="0" w:beforeAutospacing="0" w:after="0" w:afterAutospacing="0"/>
        <w:ind w:right="-30"/>
        <w:textAlignment w:val="baseline"/>
        <w:rPr>
          <w:rStyle w:val="eop"/>
          <w:rFonts w:ascii="Foundry Sterling OT3 Medium" w:hAnsi="Foundry Sterling OT3 Medium" w:cs="Calibri"/>
          <w:color w:val="212121"/>
        </w:rPr>
      </w:pPr>
      <w:r w:rsidRPr="00C73443">
        <w:rPr>
          <w:rStyle w:val="normaltextrun"/>
          <w:rFonts w:ascii="Foundry Sterling OT3 Medium" w:hAnsi="Foundry Sterling OT3 Medium" w:cs="Segoe UI"/>
          <w:color w:val="212121"/>
        </w:rPr>
        <w:t>Under krisen hade vi krismöten både med stiftet och krisgruppen i församlingen för att på bästa sätt möta de utmaningar som uppstått.</w:t>
      </w:r>
      <w:r w:rsidRPr="00C73443">
        <w:rPr>
          <w:rStyle w:val="eop"/>
          <w:rFonts w:ascii="Calibri" w:hAnsi="Calibri" w:cs="Calibri"/>
          <w:color w:val="212121"/>
        </w:rPr>
        <w:t> </w:t>
      </w:r>
      <w:r w:rsidRPr="00C73443">
        <w:rPr>
          <w:rStyle w:val="normaltextrun"/>
          <w:rFonts w:ascii="Foundry Sterling OT3 Medium" w:hAnsi="Foundry Sterling OT3 Medium" w:cs="Segoe UI"/>
          <w:color w:val="212121"/>
        </w:rPr>
        <w:t>Det är dock ingenting som har hindrat oss från att fira gudstjänst och döpa, viga och begrava som vanligt!</w:t>
      </w:r>
      <w:r w:rsidRPr="00C73443">
        <w:rPr>
          <w:rStyle w:val="eop"/>
          <w:rFonts w:ascii="Calibri" w:hAnsi="Calibri" w:cs="Calibri"/>
          <w:color w:val="212121"/>
        </w:rPr>
        <w:t> </w:t>
      </w:r>
    </w:p>
    <w:p w14:paraId="35ECDDAE" w14:textId="77777777" w:rsidR="009D3E7B" w:rsidRPr="00C73443" w:rsidRDefault="009D3E7B" w:rsidP="00C73443">
      <w:pPr>
        <w:pStyle w:val="paragraph"/>
        <w:spacing w:before="0" w:beforeAutospacing="0" w:after="0" w:afterAutospacing="0"/>
        <w:ind w:right="-30"/>
        <w:textAlignment w:val="baseline"/>
        <w:rPr>
          <w:rFonts w:ascii="Foundry Sterling OT3 Medium" w:hAnsi="Foundry Sterling OT3 Medium" w:cs="Segoe UI"/>
          <w:sz w:val="20"/>
          <w:szCs w:val="20"/>
        </w:rPr>
      </w:pPr>
    </w:p>
    <w:p w14:paraId="5847051C" w14:textId="0BD3ED18" w:rsidR="009D3E7B" w:rsidRPr="00C73443" w:rsidRDefault="009D3E7B" w:rsidP="00C73443">
      <w:pPr>
        <w:pStyle w:val="paragraph"/>
        <w:spacing w:before="0" w:beforeAutospacing="0" w:after="0" w:afterAutospacing="0"/>
        <w:ind w:right="-30"/>
        <w:textAlignment w:val="baseline"/>
        <w:rPr>
          <w:rFonts w:ascii="Foundry Sterling OT3 Medium" w:hAnsi="Foundry Sterling OT3 Medium" w:cs="Segoe UI"/>
          <w:sz w:val="20"/>
          <w:szCs w:val="20"/>
        </w:rPr>
      </w:pPr>
      <w:r w:rsidRPr="00C73443">
        <w:rPr>
          <w:rStyle w:val="normaltextrun"/>
          <w:rFonts w:ascii="Foundry Sterling OT3 Medium" w:hAnsi="Foundry Sterling OT3 Medium" w:cs="Segoe UI"/>
          <w:color w:val="212121"/>
        </w:rPr>
        <w:t xml:space="preserve">Under pandemin fick vi lära oss att vara digitala, nu </w:t>
      </w:r>
      <w:r w:rsidR="00081ADD">
        <w:rPr>
          <w:rStyle w:val="normaltextrun"/>
          <w:rFonts w:ascii="Foundry Sterling OT3 Medium" w:hAnsi="Foundry Sterling OT3 Medium" w:cs="Segoe UI"/>
          <w:color w:val="212121"/>
        </w:rPr>
        <w:t>fick vi</w:t>
      </w:r>
      <w:r w:rsidRPr="00C73443">
        <w:rPr>
          <w:rStyle w:val="normaltextrun"/>
          <w:rFonts w:ascii="Foundry Sterling OT3 Medium" w:hAnsi="Foundry Sterling OT3 Medium" w:cs="Segoe UI"/>
          <w:color w:val="212121"/>
        </w:rPr>
        <w:t xml:space="preserve"> lära oss att vara analoga (igen).</w:t>
      </w:r>
      <w:r w:rsidRPr="00C73443">
        <w:rPr>
          <w:rStyle w:val="eop"/>
          <w:rFonts w:ascii="Calibri" w:hAnsi="Calibri" w:cs="Calibri"/>
          <w:color w:val="212121"/>
        </w:rPr>
        <w:t> </w:t>
      </w:r>
      <w:r w:rsidRPr="00C73443">
        <w:rPr>
          <w:rStyle w:val="normaltextrun"/>
          <w:rFonts w:ascii="Foundry Sterling OT3 Medium" w:hAnsi="Foundry Sterling OT3 Medium" w:cs="Segoe UI"/>
          <w:color w:val="212121"/>
        </w:rPr>
        <w:t>I början på januari 2024 kunde vi fortsätta arbeta som vanligt igen.</w:t>
      </w:r>
      <w:r w:rsidRPr="00C73443">
        <w:rPr>
          <w:rStyle w:val="normaltextrun"/>
          <w:rFonts w:ascii="Calibri" w:hAnsi="Calibri" w:cs="Calibri"/>
          <w:color w:val="212121"/>
        </w:rPr>
        <w:t> </w:t>
      </w:r>
      <w:r w:rsidRPr="00C73443">
        <w:rPr>
          <w:rStyle w:val="eop"/>
          <w:rFonts w:ascii="Calibri" w:hAnsi="Calibri" w:cs="Calibri"/>
          <w:color w:val="212121"/>
        </w:rPr>
        <w:t> </w:t>
      </w:r>
    </w:p>
    <w:p w14:paraId="459BCE1B" w14:textId="3EEDA293" w:rsidR="002905B0" w:rsidRPr="0071180D" w:rsidRDefault="009D3E7B" w:rsidP="0071180D">
      <w:pPr>
        <w:pStyle w:val="paragraph"/>
        <w:spacing w:before="0" w:beforeAutospacing="0" w:after="0" w:afterAutospacing="0"/>
        <w:ind w:left="-30" w:right="-30"/>
        <w:textAlignment w:val="baseline"/>
        <w:rPr>
          <w:rFonts w:ascii="Foundry Sterling OT3 Medium" w:hAnsi="Foundry Sterling OT3 Medium" w:cs="Segoe UI"/>
          <w:sz w:val="18"/>
          <w:szCs w:val="18"/>
        </w:rPr>
      </w:pPr>
      <w:r w:rsidRPr="00C73443">
        <w:rPr>
          <w:rStyle w:val="eop"/>
          <w:rFonts w:ascii="Calibri" w:hAnsi="Calibri" w:cs="Calibri"/>
          <w:color w:val="212121"/>
          <w:sz w:val="22"/>
          <w:szCs w:val="22"/>
        </w:rPr>
        <w:t> </w:t>
      </w:r>
    </w:p>
    <w:p w14:paraId="190E0298" w14:textId="5C3B7BAC" w:rsidR="006233D0" w:rsidRPr="00C73443" w:rsidRDefault="005D79EA" w:rsidP="002905B0">
      <w:pPr>
        <w:pStyle w:val="Tabellrubrik"/>
        <w:rPr>
          <w:rStyle w:val="normaltextrun"/>
          <w:rFonts w:ascii="Foundry Sterling OT3 Medium" w:hAnsi="Foundry Sterling OT3 Medium" w:cstheme="minorBidi"/>
          <w:sz w:val="44"/>
          <w:szCs w:val="24"/>
          <w:lang w:val="sv-SE"/>
        </w:rPr>
      </w:pPr>
      <w:r w:rsidRPr="00C73443">
        <w:rPr>
          <w:rFonts w:ascii="Foundry Sterling OT3 Medium" w:hAnsi="Foundry Sterling OT3 Medium"/>
          <w:sz w:val="32"/>
          <w:szCs w:val="24"/>
          <w:lang w:val="sv-SE"/>
        </w:rPr>
        <w:t>Kyrkogård &amp; fastighet</w:t>
      </w:r>
    </w:p>
    <w:p w14:paraId="69453C31" w14:textId="4D96E91C" w:rsidR="00704C01" w:rsidRPr="00C73443" w:rsidRDefault="00A22596" w:rsidP="00A75E19">
      <w:pPr>
        <w:pStyle w:val="paragraph"/>
        <w:shd w:val="clear" w:color="auto" w:fill="FFFFFF"/>
        <w:spacing w:before="0" w:beforeAutospacing="0" w:after="0" w:afterAutospacing="0"/>
        <w:ind w:left="144"/>
        <w:textAlignment w:val="baseline"/>
        <w:rPr>
          <w:rStyle w:val="normaltextrun"/>
          <w:rFonts w:ascii="Foundry Sterling OT3 Medium" w:hAnsi="Foundry Sterling OT3 Medium" w:cs="Segoe UI"/>
          <w:sz w:val="20"/>
          <w:szCs w:val="20"/>
        </w:rPr>
      </w:pPr>
      <w:r w:rsidRPr="00C73443">
        <w:rPr>
          <w:rStyle w:val="normaltextrun"/>
          <w:rFonts w:ascii="Foundry Sterling OT3 Medium" w:hAnsi="Foundry Sterling OT3 Medium" w:cs="Segoe UI"/>
        </w:rPr>
        <w:t xml:space="preserve">I januari tillsattes kyrkogårds- </w:t>
      </w:r>
      <w:r w:rsidR="00081ADD">
        <w:rPr>
          <w:rStyle w:val="normaltextrun"/>
          <w:rFonts w:ascii="Foundry Sterling OT3 Medium" w:hAnsi="Foundry Sterling OT3 Medium" w:cs="Segoe UI"/>
        </w:rPr>
        <w:t>och</w:t>
      </w:r>
      <w:r w:rsidRPr="00C73443">
        <w:rPr>
          <w:rStyle w:val="normaltextrun"/>
          <w:rFonts w:ascii="Foundry Sterling OT3 Medium" w:hAnsi="Foundry Sterling OT3 Medium" w:cs="Segoe UI"/>
        </w:rPr>
        <w:t xml:space="preserve"> fastighetschefstjänsten samt under våren tillsattes de </w:t>
      </w:r>
      <w:r w:rsidR="00081ADD">
        <w:rPr>
          <w:rStyle w:val="normaltextrun"/>
          <w:rFonts w:ascii="Foundry Sterling OT3 Medium" w:hAnsi="Foundry Sterling OT3 Medium" w:cs="Segoe UI"/>
        </w:rPr>
        <w:t>två</w:t>
      </w:r>
      <w:r w:rsidRPr="00C73443">
        <w:rPr>
          <w:rStyle w:val="normaltextrun"/>
          <w:rFonts w:ascii="Foundry Sterling OT3 Medium" w:hAnsi="Foundry Sterling OT3 Medium" w:cs="Segoe UI"/>
        </w:rPr>
        <w:t xml:space="preserve"> vakanta vaktmästartjänsterna med en kyrkogård- </w:t>
      </w:r>
      <w:r w:rsidR="003234AF">
        <w:rPr>
          <w:rStyle w:val="normaltextrun"/>
          <w:rFonts w:ascii="Foundry Sterling OT3 Medium" w:hAnsi="Foundry Sterling OT3 Medium" w:cs="Segoe UI"/>
        </w:rPr>
        <w:t>och</w:t>
      </w:r>
      <w:r w:rsidRPr="00C73443">
        <w:rPr>
          <w:rStyle w:val="normaltextrun"/>
          <w:rFonts w:ascii="Foundry Sterling OT3 Medium" w:hAnsi="Foundry Sterling OT3 Medium" w:cs="Segoe UI"/>
        </w:rPr>
        <w:t xml:space="preserve"> kyrkvaktmästare och en snickare/kyrkogårdsvaktmästare.</w:t>
      </w:r>
      <w:r w:rsidRPr="00C73443">
        <w:rPr>
          <w:rStyle w:val="eop"/>
          <w:rFonts w:ascii="Calibri" w:hAnsi="Calibri" w:cs="Calibri"/>
        </w:rPr>
        <w:t> </w:t>
      </w:r>
      <w:r w:rsidR="00007716">
        <w:rPr>
          <w:rStyle w:val="eop"/>
          <w:rFonts w:ascii="Calibri" w:hAnsi="Calibri" w:cs="Calibri"/>
        </w:rPr>
        <w:br/>
      </w:r>
    </w:p>
    <w:p w14:paraId="0A282E96" w14:textId="66C9AD7A" w:rsidR="00704C01" w:rsidRPr="00C73443" w:rsidRDefault="00A22596" w:rsidP="00A75E19">
      <w:pPr>
        <w:pStyle w:val="paragraph"/>
        <w:shd w:val="clear" w:color="auto" w:fill="FFFFFF"/>
        <w:spacing w:before="0" w:beforeAutospacing="0" w:after="0" w:afterAutospacing="0"/>
        <w:ind w:left="144"/>
        <w:textAlignment w:val="baseline"/>
        <w:rPr>
          <w:rStyle w:val="normaltextrun"/>
          <w:rFonts w:ascii="Foundry Sterling OT3 Medium" w:hAnsi="Foundry Sterling OT3 Medium" w:cs="Segoe UI"/>
          <w:sz w:val="20"/>
          <w:szCs w:val="20"/>
        </w:rPr>
      </w:pPr>
      <w:r w:rsidRPr="00C73443">
        <w:rPr>
          <w:rStyle w:val="normaltextrun"/>
          <w:rFonts w:ascii="Foundry Sterling OT3 Medium" w:hAnsi="Foundry Sterling OT3 Medium" w:cs="Segoe UI"/>
        </w:rPr>
        <w:t xml:space="preserve">I mars månad lämnade vi över det gamla församlingshemmet i Glumslöv till </w:t>
      </w:r>
      <w:proofErr w:type="spellStart"/>
      <w:r w:rsidRPr="00C73443">
        <w:rPr>
          <w:rStyle w:val="normaltextrun"/>
          <w:rFonts w:ascii="Foundry Sterling OT3 Medium" w:hAnsi="Foundry Sterling OT3 Medium" w:cs="Segoe UI"/>
        </w:rPr>
        <w:t>LandskronaHem</w:t>
      </w:r>
      <w:proofErr w:type="spellEnd"/>
      <w:r w:rsidRPr="00C73443">
        <w:rPr>
          <w:rStyle w:val="eop"/>
          <w:rFonts w:ascii="Calibri" w:hAnsi="Calibri" w:cs="Calibri"/>
        </w:rPr>
        <w:t> </w:t>
      </w:r>
      <w:r w:rsidR="00007716">
        <w:rPr>
          <w:rStyle w:val="eop"/>
          <w:rFonts w:ascii="Calibri" w:hAnsi="Calibri" w:cs="Calibri"/>
        </w:rPr>
        <w:br/>
      </w:r>
    </w:p>
    <w:p w14:paraId="6C916416" w14:textId="3B073A8E" w:rsidR="00704C01" w:rsidRPr="00C73443" w:rsidRDefault="00A22596" w:rsidP="00A75E19">
      <w:pPr>
        <w:pStyle w:val="paragraph"/>
        <w:shd w:val="clear" w:color="auto" w:fill="FFFFFF"/>
        <w:spacing w:before="0" w:beforeAutospacing="0" w:after="0" w:afterAutospacing="0"/>
        <w:ind w:left="144"/>
        <w:textAlignment w:val="baseline"/>
        <w:rPr>
          <w:rStyle w:val="normaltextrun"/>
          <w:rFonts w:ascii="Foundry Sterling OT3 Medium" w:hAnsi="Foundry Sterling OT3 Medium" w:cs="Segoe UI"/>
          <w:sz w:val="20"/>
          <w:szCs w:val="20"/>
        </w:rPr>
      </w:pPr>
      <w:r w:rsidRPr="00C73443">
        <w:rPr>
          <w:rStyle w:val="normaltextrun"/>
          <w:rFonts w:ascii="Foundry Sterling OT3 Medium" w:hAnsi="Foundry Sterling OT3 Medium" w:cs="Segoe UI"/>
        </w:rPr>
        <w:t>Under det gångna året har vi fokuserat en hel del på arbetsmiljö; allt från hjälmar vid gravgrävning till ventilation i våra kontorslokaler.</w:t>
      </w:r>
      <w:r w:rsidRPr="00C73443">
        <w:rPr>
          <w:rStyle w:val="eop"/>
          <w:rFonts w:ascii="Calibri" w:hAnsi="Calibri" w:cs="Calibri"/>
        </w:rPr>
        <w:t> </w:t>
      </w:r>
      <w:r w:rsidR="00007716">
        <w:rPr>
          <w:rStyle w:val="eop"/>
          <w:rFonts w:ascii="Calibri" w:hAnsi="Calibri" w:cs="Calibri"/>
        </w:rPr>
        <w:br/>
      </w:r>
    </w:p>
    <w:p w14:paraId="1BFBBB2C" w14:textId="437CC32A" w:rsidR="00704C01" w:rsidRPr="00C73443" w:rsidRDefault="00A22596" w:rsidP="00A75E19">
      <w:pPr>
        <w:pStyle w:val="paragraph"/>
        <w:shd w:val="clear" w:color="auto" w:fill="FFFFFF"/>
        <w:spacing w:before="0" w:beforeAutospacing="0" w:after="0" w:afterAutospacing="0"/>
        <w:ind w:left="144"/>
        <w:textAlignment w:val="baseline"/>
        <w:rPr>
          <w:rStyle w:val="normaltextrun"/>
          <w:rFonts w:ascii="Foundry Sterling OT3 Medium" w:hAnsi="Foundry Sterling OT3 Medium" w:cs="Segoe UI"/>
          <w:sz w:val="20"/>
          <w:szCs w:val="20"/>
        </w:rPr>
      </w:pPr>
      <w:r w:rsidRPr="00C73443">
        <w:rPr>
          <w:rStyle w:val="normaltextrun"/>
          <w:rFonts w:ascii="Foundry Sterling OT3 Medium" w:hAnsi="Foundry Sterling OT3 Medium" w:cs="Segoe UI"/>
        </w:rPr>
        <w:t>Vårt arbete med energioptimering fortskrider t ex har under året bårhuset i Kvistofta kompletterats med två nya kistkylar</w:t>
      </w:r>
      <w:r w:rsidRPr="00C73443">
        <w:rPr>
          <w:rStyle w:val="eop"/>
          <w:rFonts w:ascii="Calibri" w:hAnsi="Calibri" w:cs="Calibri"/>
        </w:rPr>
        <w:t> </w:t>
      </w:r>
      <w:r w:rsidR="00007716">
        <w:rPr>
          <w:rStyle w:val="eop"/>
          <w:rFonts w:ascii="Calibri" w:hAnsi="Calibri" w:cs="Calibri"/>
        </w:rPr>
        <w:br/>
      </w:r>
    </w:p>
    <w:p w14:paraId="0443C1FC" w14:textId="6843CBA9" w:rsidR="00B83177" w:rsidRPr="00C73443" w:rsidRDefault="00A22596" w:rsidP="00A75E19">
      <w:pPr>
        <w:pStyle w:val="paragraph"/>
        <w:shd w:val="clear" w:color="auto" w:fill="FFFFFF"/>
        <w:spacing w:before="0" w:beforeAutospacing="0" w:after="0" w:afterAutospacing="0"/>
        <w:ind w:left="144"/>
        <w:textAlignment w:val="baseline"/>
        <w:rPr>
          <w:rStyle w:val="normaltextrun"/>
          <w:rFonts w:ascii="Foundry Sterling OT3 Medium" w:hAnsi="Foundry Sterling OT3 Medium" w:cs="Segoe UI"/>
          <w:sz w:val="20"/>
          <w:szCs w:val="20"/>
        </w:rPr>
      </w:pPr>
      <w:r w:rsidRPr="00C73443">
        <w:rPr>
          <w:rStyle w:val="normaltextrun"/>
          <w:rFonts w:ascii="Foundry Sterling OT3 Medium" w:hAnsi="Foundry Sterling OT3 Medium" w:cs="Segoe UI"/>
        </w:rPr>
        <w:t>Bårslövs kyrkogård har berika</w:t>
      </w:r>
      <w:r w:rsidR="00081ADD">
        <w:rPr>
          <w:rStyle w:val="normaltextrun"/>
          <w:rFonts w:ascii="Foundry Sterling OT3 Medium" w:hAnsi="Foundry Sterling OT3 Medium" w:cs="Segoe UI"/>
        </w:rPr>
        <w:t>ts</w:t>
      </w:r>
      <w:r w:rsidRPr="00C73443">
        <w:rPr>
          <w:rStyle w:val="normaltextrun"/>
          <w:rFonts w:ascii="Foundry Sterling OT3 Medium" w:hAnsi="Foundry Sterling OT3 Medium" w:cs="Segoe UI"/>
        </w:rPr>
        <w:t xml:space="preserve"> med en askgravplats</w:t>
      </w:r>
      <w:r w:rsidR="00B83177" w:rsidRPr="00C73443">
        <w:rPr>
          <w:rStyle w:val="eop"/>
          <w:rFonts w:ascii="Foundry Sterling OT3 Medium" w:hAnsi="Foundry Sterling OT3 Medium" w:cs="Calibri"/>
        </w:rPr>
        <w:t>.</w:t>
      </w:r>
      <w:r w:rsidR="00007716">
        <w:rPr>
          <w:rStyle w:val="eop"/>
          <w:rFonts w:ascii="Foundry Sterling OT3 Medium" w:hAnsi="Foundry Sterling OT3 Medium" w:cs="Calibri"/>
        </w:rPr>
        <w:br/>
      </w:r>
    </w:p>
    <w:p w14:paraId="4E8AEEA2" w14:textId="60D08156" w:rsidR="00704C01" w:rsidRPr="00C73443" w:rsidRDefault="00A22596" w:rsidP="00A75E19">
      <w:pPr>
        <w:pStyle w:val="paragraph"/>
        <w:shd w:val="clear" w:color="auto" w:fill="FFFFFF"/>
        <w:spacing w:before="0" w:beforeAutospacing="0" w:after="0" w:afterAutospacing="0"/>
        <w:ind w:left="144"/>
        <w:textAlignment w:val="baseline"/>
        <w:rPr>
          <w:rStyle w:val="normaltextrun"/>
          <w:rFonts w:ascii="Foundry Sterling OT3 Medium" w:hAnsi="Foundry Sterling OT3 Medium" w:cs="Segoe UI"/>
          <w:sz w:val="20"/>
          <w:szCs w:val="20"/>
        </w:rPr>
      </w:pPr>
      <w:r w:rsidRPr="00C73443">
        <w:rPr>
          <w:rStyle w:val="normaltextrun"/>
          <w:rFonts w:ascii="Foundry Sterling OT3 Medium" w:hAnsi="Foundry Sterling OT3 Medium" w:cs="Segoe UI"/>
        </w:rPr>
        <w:t>Kastanjerna i Kvistofta ersattes med oxel</w:t>
      </w:r>
      <w:r w:rsidR="00B83177" w:rsidRPr="00C73443">
        <w:rPr>
          <w:rStyle w:val="eop"/>
          <w:rFonts w:ascii="Foundry Sterling OT3 Medium" w:hAnsi="Foundry Sterling OT3 Medium" w:cs="Calibri"/>
        </w:rPr>
        <w:t>.</w:t>
      </w:r>
      <w:r w:rsidR="00007716">
        <w:rPr>
          <w:rStyle w:val="eop"/>
          <w:rFonts w:ascii="Foundry Sterling OT3 Medium" w:hAnsi="Foundry Sterling OT3 Medium" w:cs="Calibri"/>
        </w:rPr>
        <w:br/>
      </w:r>
    </w:p>
    <w:p w14:paraId="5B89F191" w14:textId="39FEA253" w:rsidR="00704C01" w:rsidRPr="00C73443" w:rsidRDefault="00A22596" w:rsidP="00A75E19">
      <w:pPr>
        <w:pStyle w:val="paragraph"/>
        <w:shd w:val="clear" w:color="auto" w:fill="FFFFFF"/>
        <w:spacing w:before="0" w:beforeAutospacing="0" w:after="0" w:afterAutospacing="0"/>
        <w:ind w:left="144"/>
        <w:textAlignment w:val="baseline"/>
        <w:rPr>
          <w:rStyle w:val="normaltextrun"/>
          <w:rFonts w:ascii="Foundry Sterling OT3 Medium" w:hAnsi="Foundry Sterling OT3 Medium" w:cs="Segoe UI"/>
          <w:sz w:val="20"/>
          <w:szCs w:val="20"/>
        </w:rPr>
      </w:pPr>
      <w:r w:rsidRPr="00C73443">
        <w:rPr>
          <w:rStyle w:val="normaltextrun"/>
          <w:rFonts w:ascii="Foundry Sterling OT3 Medium" w:hAnsi="Foundry Sterling OT3 Medium" w:cs="Segoe UI"/>
        </w:rPr>
        <w:t xml:space="preserve">Vi har även startat upp SBA (Systematiskt Brandskydds Arbete) med hjälp av Presto och deras verktyg </w:t>
      </w:r>
      <w:proofErr w:type="spellStart"/>
      <w:r w:rsidRPr="00C73443">
        <w:rPr>
          <w:rStyle w:val="normaltextrun"/>
          <w:rFonts w:ascii="Foundry Sterling OT3 Medium" w:hAnsi="Foundry Sterling OT3 Medium" w:cs="Segoe UI"/>
        </w:rPr>
        <w:t>Prevision</w:t>
      </w:r>
      <w:proofErr w:type="spellEnd"/>
      <w:r w:rsidRPr="00C73443">
        <w:rPr>
          <w:rStyle w:val="normaltextrun"/>
          <w:rFonts w:ascii="Foundry Sterling OT3 Medium" w:hAnsi="Foundry Sterling OT3 Medium" w:cs="Segoe UI"/>
        </w:rPr>
        <w:t>.</w:t>
      </w:r>
      <w:r w:rsidRPr="00C73443">
        <w:rPr>
          <w:rStyle w:val="eop"/>
          <w:rFonts w:ascii="Calibri" w:hAnsi="Calibri" w:cs="Calibri"/>
        </w:rPr>
        <w:t> </w:t>
      </w:r>
      <w:r w:rsidR="00007716">
        <w:rPr>
          <w:rStyle w:val="eop"/>
          <w:rFonts w:ascii="Calibri" w:hAnsi="Calibri" w:cs="Calibri"/>
        </w:rPr>
        <w:br/>
      </w:r>
    </w:p>
    <w:p w14:paraId="16151068" w14:textId="78A61B12" w:rsidR="00704C01" w:rsidRPr="00C73443" w:rsidRDefault="00A22596" w:rsidP="00A75E19">
      <w:pPr>
        <w:pStyle w:val="paragraph"/>
        <w:shd w:val="clear" w:color="auto" w:fill="FFFFFF"/>
        <w:spacing w:before="0" w:beforeAutospacing="0" w:after="0" w:afterAutospacing="0"/>
        <w:ind w:left="144"/>
        <w:textAlignment w:val="baseline"/>
        <w:rPr>
          <w:rStyle w:val="normaltextrun"/>
          <w:rFonts w:ascii="Foundry Sterling OT3 Medium" w:hAnsi="Foundry Sterling OT3 Medium" w:cs="Segoe UI"/>
          <w:sz w:val="20"/>
          <w:szCs w:val="20"/>
        </w:rPr>
      </w:pPr>
      <w:r w:rsidRPr="00C73443">
        <w:rPr>
          <w:rStyle w:val="normaltextrun"/>
          <w:rFonts w:ascii="Foundry Sterling OT3 Medium" w:hAnsi="Foundry Sterling OT3 Medium" w:cs="Segoe UI"/>
        </w:rPr>
        <w:t>Un</w:t>
      </w:r>
      <w:r w:rsidR="006233D0" w:rsidRPr="00C73443">
        <w:rPr>
          <w:rStyle w:val="normaltextrun"/>
          <w:rFonts w:ascii="Foundry Sterling OT3 Medium" w:hAnsi="Foundry Sterling OT3 Medium" w:cs="Segoe UI"/>
        </w:rPr>
        <w:t>d</w:t>
      </w:r>
      <w:r w:rsidRPr="00C73443">
        <w:rPr>
          <w:rStyle w:val="normaltextrun"/>
          <w:rFonts w:ascii="Foundry Sterling OT3 Medium" w:hAnsi="Foundry Sterling OT3 Medium" w:cs="Segoe UI"/>
        </w:rPr>
        <w:t>er året har det upprättats en Lokalförsörjningsplan för Kvistofta Församling.</w:t>
      </w:r>
      <w:r w:rsidRPr="00C73443">
        <w:rPr>
          <w:rStyle w:val="eop"/>
          <w:rFonts w:ascii="Calibri" w:hAnsi="Calibri" w:cs="Calibri"/>
        </w:rPr>
        <w:t> </w:t>
      </w:r>
      <w:r w:rsidR="00007716">
        <w:rPr>
          <w:rStyle w:val="eop"/>
          <w:rFonts w:ascii="Calibri" w:hAnsi="Calibri" w:cs="Calibri"/>
        </w:rPr>
        <w:br/>
      </w:r>
    </w:p>
    <w:p w14:paraId="290B22E6" w14:textId="2A8036ED" w:rsidR="00704C01" w:rsidRPr="00C73443" w:rsidRDefault="00A22596" w:rsidP="00A75E19">
      <w:pPr>
        <w:pStyle w:val="paragraph"/>
        <w:shd w:val="clear" w:color="auto" w:fill="FFFFFF"/>
        <w:spacing w:before="0" w:beforeAutospacing="0" w:after="0" w:afterAutospacing="0"/>
        <w:ind w:left="144"/>
        <w:textAlignment w:val="baseline"/>
        <w:rPr>
          <w:rStyle w:val="normaltextrun"/>
          <w:rFonts w:ascii="Foundry Sterling OT3 Medium" w:hAnsi="Foundry Sterling OT3 Medium" w:cs="Segoe UI"/>
          <w:sz w:val="20"/>
          <w:szCs w:val="20"/>
        </w:rPr>
      </w:pPr>
      <w:r w:rsidRPr="00C73443">
        <w:rPr>
          <w:rStyle w:val="normaltextrun"/>
          <w:rFonts w:ascii="Foundry Sterling OT3 Medium" w:hAnsi="Foundry Sterling OT3 Medium" w:cs="Segoe UI"/>
        </w:rPr>
        <w:t>Ett samarbete med församlingar och pastorat inom och ihop med Helsingborgs Stad har bildats för att skapa en plan med 100-års perspektiv</w:t>
      </w:r>
      <w:r w:rsidR="00081ADD">
        <w:rPr>
          <w:rStyle w:val="normaltextrun"/>
          <w:rFonts w:ascii="Foundry Sterling OT3 Medium" w:hAnsi="Foundry Sterling OT3 Medium" w:cs="Segoe UI"/>
        </w:rPr>
        <w:t xml:space="preserve"> inom begravningsverksamheten</w:t>
      </w:r>
      <w:r w:rsidRPr="00C73443">
        <w:rPr>
          <w:rStyle w:val="normaltextrun"/>
          <w:rFonts w:ascii="Foundry Sterling OT3 Medium" w:hAnsi="Foundry Sterling OT3 Medium" w:cs="Segoe UI"/>
        </w:rPr>
        <w:t>.</w:t>
      </w:r>
      <w:r w:rsidRPr="00C73443">
        <w:rPr>
          <w:rStyle w:val="eop"/>
          <w:rFonts w:ascii="Calibri" w:hAnsi="Calibri" w:cs="Calibri"/>
        </w:rPr>
        <w:t> </w:t>
      </w:r>
      <w:r w:rsidR="00007716">
        <w:rPr>
          <w:rStyle w:val="eop"/>
          <w:rFonts w:ascii="Calibri" w:hAnsi="Calibri" w:cs="Calibri"/>
        </w:rPr>
        <w:br/>
      </w:r>
    </w:p>
    <w:p w14:paraId="02F63B99" w14:textId="5EF646E8" w:rsidR="00FA48F9" w:rsidRDefault="00A22596" w:rsidP="00A75E19">
      <w:pPr>
        <w:pStyle w:val="paragraph"/>
        <w:shd w:val="clear" w:color="auto" w:fill="FFFFFF"/>
        <w:spacing w:before="0" w:beforeAutospacing="0" w:after="0" w:afterAutospacing="0"/>
        <w:ind w:left="144"/>
        <w:textAlignment w:val="baseline"/>
        <w:rPr>
          <w:rStyle w:val="eop"/>
          <w:rFonts w:ascii="Calibri" w:hAnsi="Calibri" w:cs="Calibri"/>
        </w:rPr>
      </w:pPr>
      <w:r w:rsidRPr="00C73443">
        <w:rPr>
          <w:rStyle w:val="normaltextrun"/>
          <w:rFonts w:ascii="Foundry Sterling OT3 Medium" w:hAnsi="Foundry Sterling OT3 Medium" w:cs="Segoe UI"/>
        </w:rPr>
        <w:t>I Bårslöv har den mångkulturella begravningsplatsen väckt många känslor som i slutändan landat i en bra plan med att lägga den inom det begravningsområde som redan finns.</w:t>
      </w:r>
      <w:r w:rsidRPr="00C73443">
        <w:rPr>
          <w:rStyle w:val="eop"/>
          <w:rFonts w:ascii="Calibri" w:hAnsi="Calibri" w:cs="Calibri"/>
        </w:rPr>
        <w:t> </w:t>
      </w:r>
    </w:p>
    <w:p w14:paraId="7CFA4737" w14:textId="77777777" w:rsidR="00001BB9" w:rsidRDefault="00001BB9" w:rsidP="00A75E19">
      <w:pPr>
        <w:pStyle w:val="paragraph"/>
        <w:shd w:val="clear" w:color="auto" w:fill="FFFFFF"/>
        <w:spacing w:before="0" w:beforeAutospacing="0" w:after="0" w:afterAutospacing="0"/>
        <w:ind w:left="144"/>
        <w:textAlignment w:val="baseline"/>
        <w:rPr>
          <w:rStyle w:val="eop"/>
          <w:rFonts w:ascii="Foundry Sterling OT3 Medium" w:hAnsi="Foundry Sterling OT3 Medium" w:cs="Calibri"/>
        </w:rPr>
      </w:pPr>
    </w:p>
    <w:p w14:paraId="7DC81429" w14:textId="78F8D46D" w:rsidR="00001BB9" w:rsidRPr="00C73443" w:rsidRDefault="00001BB9" w:rsidP="00A75E19">
      <w:pPr>
        <w:pStyle w:val="paragraph"/>
        <w:shd w:val="clear" w:color="auto" w:fill="FFFFFF"/>
        <w:spacing w:before="0" w:beforeAutospacing="0" w:after="0" w:afterAutospacing="0"/>
        <w:ind w:left="144"/>
        <w:textAlignment w:val="baseline"/>
        <w:rPr>
          <w:rStyle w:val="eop"/>
          <w:rFonts w:ascii="Foundry Sterling OT3 Medium" w:hAnsi="Foundry Sterling OT3 Medium" w:cs="Calibri"/>
        </w:rPr>
      </w:pPr>
      <w:r w:rsidRPr="00001BB9">
        <w:rPr>
          <w:rStyle w:val="eop"/>
          <w:rFonts w:ascii="Foundry Sterling OT3 Medium" w:hAnsi="Foundry Sterling OT3 Medium" w:cs="Calibri"/>
        </w:rPr>
        <w:t>Det pågående arbetet med att anlägga en ny begravningsmark i anslutning till kyrkogården i Bårslöv beslutades att läggas ned under året och har därför kostnadsförts 2023.</w:t>
      </w:r>
    </w:p>
    <w:p w14:paraId="681591A8" w14:textId="1076F4A7" w:rsidR="00EC5A3F" w:rsidRPr="00C73443" w:rsidRDefault="00F240DA" w:rsidP="00704C01">
      <w:pPr>
        <w:pStyle w:val="paragraph"/>
        <w:shd w:val="clear" w:color="auto" w:fill="FFFFFF"/>
        <w:spacing w:before="0" w:beforeAutospacing="0" w:after="0" w:afterAutospacing="0"/>
        <w:textAlignment w:val="baseline"/>
        <w:rPr>
          <w:rFonts w:ascii="Foundry Sterling OT3 Medium" w:hAnsi="Foundry Sterling OT3 Medium" w:cs="Segoe UI"/>
          <w:sz w:val="18"/>
          <w:szCs w:val="18"/>
        </w:rPr>
      </w:pPr>
      <w:r w:rsidRPr="00C73443">
        <w:rPr>
          <w:rFonts w:ascii="Foundry Sterling OT3 Medium" w:hAnsi="Foundry Sterling OT3 Medium" w:cs="Segoe UI"/>
          <w:sz w:val="18"/>
          <w:szCs w:val="18"/>
        </w:rPr>
        <w:t xml:space="preserve"> </w:t>
      </w:r>
    </w:p>
    <w:p w14:paraId="4404B170" w14:textId="0BBF9CA9" w:rsidR="00965EA4" w:rsidRPr="00C73443" w:rsidRDefault="00421EC7" w:rsidP="00587428">
      <w:pPr>
        <w:pStyle w:val="Tabellrubrik"/>
        <w:rPr>
          <w:rFonts w:ascii="Foundry Sterling OT3 Medium" w:hAnsi="Foundry Sterling OT3 Medium"/>
          <w:b/>
          <w:bCs/>
          <w:sz w:val="32"/>
          <w:szCs w:val="24"/>
          <w:lang w:val="sv-SE"/>
        </w:rPr>
      </w:pPr>
      <w:r>
        <w:rPr>
          <w:rFonts w:ascii="Foundry Sterling OT3 Medium" w:hAnsi="Foundry Sterling OT3 Medium"/>
          <w:b/>
          <w:bCs/>
          <w:sz w:val="32"/>
          <w:szCs w:val="24"/>
          <w:lang w:val="sv-SE"/>
        </w:rPr>
        <w:t>ekonomisk uppföljning</w:t>
      </w:r>
    </w:p>
    <w:tbl>
      <w:tblPr>
        <w:tblW w:w="9060" w:type="dxa"/>
        <w:tblCellMar>
          <w:left w:w="70" w:type="dxa"/>
          <w:right w:w="70" w:type="dxa"/>
        </w:tblCellMar>
        <w:tblLook w:val="04A0" w:firstRow="1" w:lastRow="0" w:firstColumn="1" w:lastColumn="0" w:noHBand="0" w:noVBand="1"/>
      </w:tblPr>
      <w:tblGrid>
        <w:gridCol w:w="6800"/>
        <w:gridCol w:w="1200"/>
        <w:gridCol w:w="1060"/>
      </w:tblGrid>
      <w:tr w:rsidR="00A351E8" w:rsidRPr="00E16564" w14:paraId="62907D0B" w14:textId="77777777" w:rsidTr="00EC7058">
        <w:trPr>
          <w:trHeight w:val="300"/>
        </w:trPr>
        <w:tc>
          <w:tcPr>
            <w:tcW w:w="6800" w:type="dxa"/>
            <w:tcBorders>
              <w:top w:val="nil"/>
              <w:left w:val="nil"/>
              <w:bottom w:val="nil"/>
              <w:right w:val="nil"/>
            </w:tcBorders>
            <w:shd w:val="clear" w:color="auto" w:fill="auto"/>
            <w:noWrap/>
            <w:vAlign w:val="bottom"/>
            <w:hideMark/>
          </w:tcPr>
          <w:p w14:paraId="1C2EDABE" w14:textId="77777777" w:rsidR="00A351E8" w:rsidRPr="00E16564" w:rsidRDefault="00A351E8" w:rsidP="00EC7058">
            <w:pPr>
              <w:spacing w:before="0" w:after="0" w:line="240" w:lineRule="auto"/>
              <w:rPr>
                <w:rFonts w:ascii="Aptos Narrow" w:eastAsia="Times New Roman" w:hAnsi="Aptos Narrow" w:cs="Times New Roman"/>
                <w:b/>
                <w:bCs/>
                <w:color w:val="000000"/>
                <w:kern w:val="0"/>
                <w:sz w:val="22"/>
                <w:szCs w:val="22"/>
                <w:lang w:val="sv-SE" w:eastAsia="sv-SE"/>
              </w:rPr>
            </w:pPr>
            <w:r w:rsidRPr="00E16564">
              <w:rPr>
                <w:rFonts w:ascii="Aptos Narrow" w:eastAsia="Times New Roman" w:hAnsi="Aptos Narrow" w:cs="Times New Roman"/>
                <w:b/>
                <w:bCs/>
                <w:color w:val="000000"/>
                <w:kern w:val="0"/>
                <w:sz w:val="22"/>
                <w:szCs w:val="22"/>
                <w:lang w:val="sv-SE" w:eastAsia="sv-SE"/>
              </w:rPr>
              <w:t>Ekonomisk uppföljning Tkr</w:t>
            </w:r>
          </w:p>
        </w:tc>
        <w:tc>
          <w:tcPr>
            <w:tcW w:w="1200" w:type="dxa"/>
            <w:tcBorders>
              <w:top w:val="nil"/>
              <w:left w:val="nil"/>
              <w:bottom w:val="nil"/>
              <w:right w:val="nil"/>
            </w:tcBorders>
            <w:shd w:val="clear" w:color="auto" w:fill="auto"/>
            <w:noWrap/>
            <w:vAlign w:val="bottom"/>
            <w:hideMark/>
          </w:tcPr>
          <w:p w14:paraId="4C8A5EB9" w14:textId="77777777" w:rsidR="00A351E8" w:rsidRPr="00E16564" w:rsidRDefault="00A351E8" w:rsidP="00EC7058">
            <w:pPr>
              <w:spacing w:before="0" w:after="0" w:line="240" w:lineRule="auto"/>
              <w:jc w:val="center"/>
              <w:rPr>
                <w:rFonts w:ascii="Aptos Narrow" w:eastAsia="Times New Roman" w:hAnsi="Aptos Narrow" w:cs="Times New Roman"/>
                <w:b/>
                <w:bCs/>
                <w:color w:val="000000"/>
                <w:kern w:val="0"/>
                <w:sz w:val="22"/>
                <w:szCs w:val="22"/>
                <w:lang w:val="sv-SE" w:eastAsia="sv-SE"/>
              </w:rPr>
            </w:pPr>
            <w:r w:rsidRPr="00E16564">
              <w:rPr>
                <w:rFonts w:ascii="Aptos Narrow" w:eastAsia="Times New Roman" w:hAnsi="Aptos Narrow" w:cs="Times New Roman"/>
                <w:b/>
                <w:bCs/>
                <w:color w:val="000000"/>
                <w:kern w:val="0"/>
                <w:sz w:val="22"/>
                <w:szCs w:val="22"/>
                <w:lang w:val="sv-SE" w:eastAsia="sv-SE"/>
              </w:rPr>
              <w:t>Budget 2023</w:t>
            </w:r>
          </w:p>
        </w:tc>
        <w:tc>
          <w:tcPr>
            <w:tcW w:w="1060" w:type="dxa"/>
            <w:tcBorders>
              <w:top w:val="nil"/>
              <w:left w:val="nil"/>
              <w:bottom w:val="nil"/>
              <w:right w:val="nil"/>
            </w:tcBorders>
            <w:shd w:val="clear" w:color="auto" w:fill="auto"/>
            <w:noWrap/>
            <w:vAlign w:val="bottom"/>
            <w:hideMark/>
          </w:tcPr>
          <w:p w14:paraId="7360C5C8" w14:textId="77777777" w:rsidR="00A351E8" w:rsidRPr="00E16564" w:rsidRDefault="00A351E8" w:rsidP="00EC7058">
            <w:pPr>
              <w:spacing w:before="0" w:after="0" w:line="240" w:lineRule="auto"/>
              <w:jc w:val="center"/>
              <w:rPr>
                <w:rFonts w:ascii="Aptos Narrow" w:eastAsia="Times New Roman" w:hAnsi="Aptos Narrow" w:cs="Times New Roman"/>
                <w:b/>
                <w:bCs/>
                <w:color w:val="000000"/>
                <w:kern w:val="0"/>
                <w:sz w:val="22"/>
                <w:szCs w:val="22"/>
                <w:lang w:val="sv-SE" w:eastAsia="sv-SE"/>
              </w:rPr>
            </w:pPr>
            <w:r w:rsidRPr="00E16564">
              <w:rPr>
                <w:rFonts w:ascii="Aptos Narrow" w:eastAsia="Times New Roman" w:hAnsi="Aptos Narrow" w:cs="Times New Roman"/>
                <w:b/>
                <w:bCs/>
                <w:color w:val="000000"/>
                <w:kern w:val="0"/>
                <w:sz w:val="22"/>
                <w:szCs w:val="22"/>
                <w:lang w:val="sv-SE" w:eastAsia="sv-SE"/>
              </w:rPr>
              <w:t>Utfall 2023</w:t>
            </w:r>
          </w:p>
        </w:tc>
      </w:tr>
      <w:tr w:rsidR="00A351E8" w:rsidRPr="00E16564" w14:paraId="1BDC8349" w14:textId="77777777" w:rsidTr="00EC7058">
        <w:trPr>
          <w:trHeight w:val="300"/>
        </w:trPr>
        <w:tc>
          <w:tcPr>
            <w:tcW w:w="6800" w:type="dxa"/>
            <w:tcBorders>
              <w:top w:val="nil"/>
              <w:left w:val="nil"/>
              <w:bottom w:val="nil"/>
              <w:right w:val="nil"/>
            </w:tcBorders>
            <w:shd w:val="clear" w:color="auto" w:fill="auto"/>
            <w:noWrap/>
            <w:vAlign w:val="bottom"/>
            <w:hideMark/>
          </w:tcPr>
          <w:p w14:paraId="5C1A04B5" w14:textId="77777777" w:rsidR="00A351E8" w:rsidRPr="00E16564" w:rsidRDefault="00A351E8" w:rsidP="00EC7058">
            <w:pPr>
              <w:spacing w:before="0" w:after="0" w:line="240" w:lineRule="auto"/>
              <w:jc w:val="center"/>
              <w:rPr>
                <w:rFonts w:ascii="Aptos Narrow" w:eastAsia="Times New Roman" w:hAnsi="Aptos Narrow" w:cs="Times New Roman"/>
                <w:b/>
                <w:bCs/>
                <w:color w:val="000000"/>
                <w:kern w:val="0"/>
                <w:sz w:val="22"/>
                <w:szCs w:val="22"/>
                <w:lang w:val="sv-SE" w:eastAsia="sv-SE"/>
              </w:rPr>
            </w:pPr>
          </w:p>
        </w:tc>
        <w:tc>
          <w:tcPr>
            <w:tcW w:w="1200" w:type="dxa"/>
            <w:tcBorders>
              <w:top w:val="nil"/>
              <w:left w:val="nil"/>
              <w:bottom w:val="nil"/>
              <w:right w:val="nil"/>
            </w:tcBorders>
            <w:shd w:val="clear" w:color="auto" w:fill="auto"/>
            <w:noWrap/>
            <w:vAlign w:val="bottom"/>
            <w:hideMark/>
          </w:tcPr>
          <w:p w14:paraId="6D337B4D" w14:textId="77777777" w:rsidR="00A351E8" w:rsidRPr="00E16564" w:rsidRDefault="00A351E8" w:rsidP="00EC7058">
            <w:pPr>
              <w:spacing w:before="0" w:after="0" w:line="240" w:lineRule="auto"/>
              <w:rPr>
                <w:rFonts w:ascii="Times New Roman" w:eastAsia="Times New Roman" w:hAnsi="Times New Roman" w:cs="Times New Roman"/>
                <w:color w:val="auto"/>
                <w:kern w:val="0"/>
                <w:lang w:val="sv-SE" w:eastAsia="sv-SE"/>
              </w:rPr>
            </w:pPr>
          </w:p>
        </w:tc>
        <w:tc>
          <w:tcPr>
            <w:tcW w:w="1060" w:type="dxa"/>
            <w:tcBorders>
              <w:top w:val="nil"/>
              <w:left w:val="nil"/>
              <w:bottom w:val="nil"/>
              <w:right w:val="nil"/>
            </w:tcBorders>
            <w:shd w:val="clear" w:color="auto" w:fill="auto"/>
            <w:noWrap/>
            <w:vAlign w:val="bottom"/>
            <w:hideMark/>
          </w:tcPr>
          <w:p w14:paraId="6B0E3A39" w14:textId="77777777" w:rsidR="00A351E8" w:rsidRPr="00E16564" w:rsidRDefault="00A351E8" w:rsidP="00EC7058">
            <w:pPr>
              <w:spacing w:before="0" w:after="0" w:line="240" w:lineRule="auto"/>
              <w:rPr>
                <w:rFonts w:ascii="Times New Roman" w:eastAsia="Times New Roman" w:hAnsi="Times New Roman" w:cs="Times New Roman"/>
                <w:color w:val="auto"/>
                <w:kern w:val="0"/>
                <w:lang w:val="sv-SE" w:eastAsia="sv-SE"/>
              </w:rPr>
            </w:pPr>
          </w:p>
        </w:tc>
      </w:tr>
      <w:tr w:rsidR="00A351E8" w:rsidRPr="002842E8" w14:paraId="349EBFEE" w14:textId="77777777" w:rsidTr="00EC7058">
        <w:trPr>
          <w:trHeight w:val="300"/>
        </w:trPr>
        <w:tc>
          <w:tcPr>
            <w:tcW w:w="6800" w:type="dxa"/>
            <w:tcBorders>
              <w:top w:val="nil"/>
              <w:left w:val="nil"/>
              <w:bottom w:val="nil"/>
              <w:right w:val="nil"/>
            </w:tcBorders>
            <w:shd w:val="clear" w:color="auto" w:fill="auto"/>
            <w:noWrap/>
            <w:vAlign w:val="bottom"/>
            <w:hideMark/>
          </w:tcPr>
          <w:p w14:paraId="75A5549E" w14:textId="6BF65126" w:rsidR="00A351E8" w:rsidRPr="00E16564" w:rsidRDefault="00A351E8" w:rsidP="00EC7058">
            <w:pPr>
              <w:spacing w:before="0" w:after="0" w:line="240" w:lineRule="auto"/>
              <w:rPr>
                <w:rFonts w:ascii="Aptos Narrow" w:eastAsia="Times New Roman" w:hAnsi="Aptos Narrow" w:cs="Times New Roman"/>
                <w:i/>
                <w:iCs/>
                <w:color w:val="000000"/>
                <w:kern w:val="0"/>
                <w:sz w:val="22"/>
                <w:szCs w:val="22"/>
                <w:lang w:val="sv-SE" w:eastAsia="sv-SE"/>
              </w:rPr>
            </w:pPr>
            <w:r w:rsidRPr="00E16564">
              <w:rPr>
                <w:rFonts w:ascii="Aptos Narrow" w:eastAsia="Times New Roman" w:hAnsi="Aptos Narrow" w:cs="Times New Roman"/>
                <w:i/>
                <w:iCs/>
                <w:color w:val="000000"/>
                <w:kern w:val="0"/>
                <w:sz w:val="22"/>
                <w:szCs w:val="22"/>
                <w:lang w:val="sv-SE" w:eastAsia="sv-SE"/>
              </w:rPr>
              <w:t>Verksamhetsgemensamma intäkter för den kyrkliga verksamheten</w:t>
            </w:r>
          </w:p>
        </w:tc>
        <w:tc>
          <w:tcPr>
            <w:tcW w:w="1200" w:type="dxa"/>
            <w:tcBorders>
              <w:top w:val="nil"/>
              <w:left w:val="nil"/>
              <w:bottom w:val="nil"/>
              <w:right w:val="nil"/>
            </w:tcBorders>
            <w:shd w:val="clear" w:color="auto" w:fill="auto"/>
            <w:noWrap/>
            <w:vAlign w:val="bottom"/>
            <w:hideMark/>
          </w:tcPr>
          <w:p w14:paraId="62AC2E14" w14:textId="77777777" w:rsidR="00A351E8" w:rsidRPr="00E16564" w:rsidRDefault="00A351E8" w:rsidP="00EC7058">
            <w:pPr>
              <w:spacing w:before="0" w:after="0" w:line="240" w:lineRule="auto"/>
              <w:rPr>
                <w:rFonts w:ascii="Aptos Narrow" w:eastAsia="Times New Roman" w:hAnsi="Aptos Narrow" w:cs="Times New Roman"/>
                <w:i/>
                <w:iCs/>
                <w:color w:val="000000"/>
                <w:kern w:val="0"/>
                <w:sz w:val="22"/>
                <w:szCs w:val="22"/>
                <w:lang w:val="sv-SE" w:eastAsia="sv-SE"/>
              </w:rPr>
            </w:pPr>
          </w:p>
        </w:tc>
        <w:tc>
          <w:tcPr>
            <w:tcW w:w="1060" w:type="dxa"/>
            <w:tcBorders>
              <w:top w:val="nil"/>
              <w:left w:val="nil"/>
              <w:bottom w:val="nil"/>
              <w:right w:val="nil"/>
            </w:tcBorders>
            <w:shd w:val="clear" w:color="auto" w:fill="auto"/>
            <w:noWrap/>
            <w:vAlign w:val="bottom"/>
            <w:hideMark/>
          </w:tcPr>
          <w:p w14:paraId="027098B3" w14:textId="77777777" w:rsidR="00A351E8" w:rsidRPr="00E16564" w:rsidRDefault="00A351E8" w:rsidP="00EC7058">
            <w:pPr>
              <w:spacing w:before="0" w:after="0" w:line="240" w:lineRule="auto"/>
              <w:rPr>
                <w:rFonts w:ascii="Times New Roman" w:eastAsia="Times New Roman" w:hAnsi="Times New Roman" w:cs="Times New Roman"/>
                <w:color w:val="auto"/>
                <w:kern w:val="0"/>
                <w:lang w:val="sv-SE" w:eastAsia="sv-SE"/>
              </w:rPr>
            </w:pPr>
          </w:p>
        </w:tc>
      </w:tr>
      <w:tr w:rsidR="00A351E8" w:rsidRPr="00E16564" w14:paraId="5994B575" w14:textId="77777777" w:rsidTr="00EC7058">
        <w:trPr>
          <w:trHeight w:val="300"/>
        </w:trPr>
        <w:tc>
          <w:tcPr>
            <w:tcW w:w="6800" w:type="dxa"/>
            <w:tcBorders>
              <w:top w:val="nil"/>
              <w:left w:val="nil"/>
              <w:bottom w:val="nil"/>
              <w:right w:val="nil"/>
            </w:tcBorders>
            <w:shd w:val="clear" w:color="auto" w:fill="auto"/>
            <w:noWrap/>
            <w:vAlign w:val="bottom"/>
            <w:hideMark/>
          </w:tcPr>
          <w:p w14:paraId="4935CA14" w14:textId="77777777" w:rsidR="00A351E8" w:rsidRPr="00E16564" w:rsidRDefault="00A351E8" w:rsidP="00EC7058">
            <w:pPr>
              <w:spacing w:before="0" w:after="0" w:line="240" w:lineRule="auto"/>
              <w:rPr>
                <w:rFonts w:ascii="Aptos Narrow" w:eastAsia="Times New Roman" w:hAnsi="Aptos Narrow" w:cs="Times New Roman"/>
                <w:color w:val="000000"/>
                <w:kern w:val="0"/>
                <w:sz w:val="22"/>
                <w:szCs w:val="22"/>
                <w:lang w:val="sv-SE" w:eastAsia="sv-SE"/>
              </w:rPr>
            </w:pPr>
            <w:r w:rsidRPr="00E16564">
              <w:rPr>
                <w:rFonts w:ascii="Aptos Narrow" w:eastAsia="Times New Roman" w:hAnsi="Aptos Narrow" w:cs="Times New Roman"/>
                <w:color w:val="000000"/>
                <w:kern w:val="0"/>
                <w:sz w:val="22"/>
                <w:szCs w:val="22"/>
                <w:lang w:val="sv-SE" w:eastAsia="sv-SE"/>
              </w:rPr>
              <w:t>Kyrkoavgift</w:t>
            </w:r>
          </w:p>
        </w:tc>
        <w:tc>
          <w:tcPr>
            <w:tcW w:w="1200" w:type="dxa"/>
            <w:tcBorders>
              <w:top w:val="nil"/>
              <w:left w:val="nil"/>
              <w:bottom w:val="nil"/>
              <w:right w:val="nil"/>
            </w:tcBorders>
            <w:shd w:val="clear" w:color="auto" w:fill="auto"/>
            <w:noWrap/>
            <w:vAlign w:val="bottom"/>
            <w:hideMark/>
          </w:tcPr>
          <w:p w14:paraId="2F965016" w14:textId="77777777" w:rsidR="00A351E8" w:rsidRPr="00E16564" w:rsidRDefault="00A351E8" w:rsidP="00EC7058">
            <w:pPr>
              <w:spacing w:before="0" w:after="0" w:line="240" w:lineRule="auto"/>
              <w:jc w:val="right"/>
              <w:rPr>
                <w:rFonts w:ascii="Aptos Narrow" w:eastAsia="Times New Roman" w:hAnsi="Aptos Narrow" w:cs="Times New Roman"/>
                <w:color w:val="000000"/>
                <w:kern w:val="0"/>
                <w:sz w:val="22"/>
                <w:szCs w:val="22"/>
                <w:lang w:val="sv-SE" w:eastAsia="sv-SE"/>
              </w:rPr>
            </w:pPr>
            <w:r w:rsidRPr="00E16564">
              <w:rPr>
                <w:rFonts w:ascii="Aptos Narrow" w:eastAsia="Times New Roman" w:hAnsi="Aptos Narrow" w:cs="Times New Roman"/>
                <w:color w:val="000000"/>
                <w:kern w:val="0"/>
                <w:sz w:val="22"/>
                <w:szCs w:val="22"/>
                <w:lang w:val="sv-SE" w:eastAsia="sv-SE"/>
              </w:rPr>
              <w:t>23 052</w:t>
            </w:r>
          </w:p>
        </w:tc>
        <w:tc>
          <w:tcPr>
            <w:tcW w:w="1060" w:type="dxa"/>
            <w:tcBorders>
              <w:top w:val="nil"/>
              <w:left w:val="nil"/>
              <w:bottom w:val="nil"/>
              <w:right w:val="nil"/>
            </w:tcBorders>
            <w:shd w:val="clear" w:color="auto" w:fill="auto"/>
            <w:noWrap/>
            <w:vAlign w:val="bottom"/>
            <w:hideMark/>
          </w:tcPr>
          <w:p w14:paraId="348B2845" w14:textId="77777777" w:rsidR="00A351E8" w:rsidRPr="00E16564" w:rsidRDefault="00A351E8" w:rsidP="00EC7058">
            <w:pPr>
              <w:spacing w:before="0" w:after="0" w:line="240" w:lineRule="auto"/>
              <w:jc w:val="right"/>
              <w:rPr>
                <w:rFonts w:ascii="Aptos Narrow" w:eastAsia="Times New Roman" w:hAnsi="Aptos Narrow" w:cs="Times New Roman"/>
                <w:color w:val="000000"/>
                <w:kern w:val="0"/>
                <w:sz w:val="22"/>
                <w:szCs w:val="22"/>
                <w:lang w:val="sv-SE" w:eastAsia="sv-SE"/>
              </w:rPr>
            </w:pPr>
            <w:r w:rsidRPr="00E16564">
              <w:rPr>
                <w:rFonts w:ascii="Aptos Narrow" w:eastAsia="Times New Roman" w:hAnsi="Aptos Narrow" w:cs="Times New Roman"/>
                <w:color w:val="000000"/>
                <w:kern w:val="0"/>
                <w:sz w:val="22"/>
                <w:szCs w:val="22"/>
                <w:lang w:val="sv-SE" w:eastAsia="sv-SE"/>
              </w:rPr>
              <w:t>23 061</w:t>
            </w:r>
          </w:p>
        </w:tc>
      </w:tr>
      <w:tr w:rsidR="00A351E8" w:rsidRPr="00E16564" w14:paraId="393DE922" w14:textId="77777777" w:rsidTr="00EC7058">
        <w:trPr>
          <w:trHeight w:val="300"/>
        </w:trPr>
        <w:tc>
          <w:tcPr>
            <w:tcW w:w="6800" w:type="dxa"/>
            <w:tcBorders>
              <w:top w:val="nil"/>
              <w:left w:val="nil"/>
              <w:bottom w:val="nil"/>
              <w:right w:val="nil"/>
            </w:tcBorders>
            <w:shd w:val="clear" w:color="auto" w:fill="auto"/>
            <w:noWrap/>
            <w:vAlign w:val="bottom"/>
            <w:hideMark/>
          </w:tcPr>
          <w:p w14:paraId="390233E7" w14:textId="77777777" w:rsidR="00A351E8" w:rsidRPr="00E16564" w:rsidRDefault="00A351E8" w:rsidP="00EC7058">
            <w:pPr>
              <w:spacing w:before="0" w:after="0" w:line="240" w:lineRule="auto"/>
              <w:rPr>
                <w:rFonts w:ascii="Aptos Narrow" w:eastAsia="Times New Roman" w:hAnsi="Aptos Narrow" w:cs="Times New Roman"/>
                <w:color w:val="000000"/>
                <w:kern w:val="0"/>
                <w:sz w:val="22"/>
                <w:szCs w:val="22"/>
                <w:lang w:val="sv-SE" w:eastAsia="sv-SE"/>
              </w:rPr>
            </w:pPr>
            <w:r w:rsidRPr="00E16564">
              <w:rPr>
                <w:rFonts w:ascii="Aptos Narrow" w:eastAsia="Times New Roman" w:hAnsi="Aptos Narrow" w:cs="Times New Roman"/>
                <w:color w:val="000000"/>
                <w:kern w:val="0"/>
                <w:sz w:val="22"/>
                <w:szCs w:val="22"/>
                <w:lang w:val="sv-SE" w:eastAsia="sv-SE"/>
              </w:rPr>
              <w:t>Ekonomisk utjämning</w:t>
            </w:r>
          </w:p>
        </w:tc>
        <w:tc>
          <w:tcPr>
            <w:tcW w:w="1200" w:type="dxa"/>
            <w:tcBorders>
              <w:top w:val="nil"/>
              <w:left w:val="nil"/>
              <w:bottom w:val="nil"/>
              <w:right w:val="nil"/>
            </w:tcBorders>
            <w:shd w:val="clear" w:color="auto" w:fill="auto"/>
            <w:noWrap/>
            <w:vAlign w:val="bottom"/>
            <w:hideMark/>
          </w:tcPr>
          <w:p w14:paraId="248DFC10" w14:textId="77777777" w:rsidR="00A351E8" w:rsidRPr="00E16564" w:rsidRDefault="00A351E8" w:rsidP="00EC7058">
            <w:pPr>
              <w:spacing w:before="0" w:after="0" w:line="240" w:lineRule="auto"/>
              <w:jc w:val="right"/>
              <w:rPr>
                <w:rFonts w:ascii="Aptos Narrow" w:eastAsia="Times New Roman" w:hAnsi="Aptos Narrow" w:cs="Times New Roman"/>
                <w:color w:val="000000"/>
                <w:kern w:val="0"/>
                <w:sz w:val="22"/>
                <w:szCs w:val="22"/>
                <w:lang w:val="sv-SE" w:eastAsia="sv-SE"/>
              </w:rPr>
            </w:pPr>
            <w:r w:rsidRPr="00E16564">
              <w:rPr>
                <w:rFonts w:ascii="Aptos Narrow" w:eastAsia="Times New Roman" w:hAnsi="Aptos Narrow" w:cs="Times New Roman"/>
                <w:color w:val="000000"/>
                <w:kern w:val="0"/>
                <w:sz w:val="22"/>
                <w:szCs w:val="22"/>
                <w:lang w:val="sv-SE" w:eastAsia="sv-SE"/>
              </w:rPr>
              <w:t>-1 418</w:t>
            </w:r>
          </w:p>
        </w:tc>
        <w:tc>
          <w:tcPr>
            <w:tcW w:w="1060" w:type="dxa"/>
            <w:tcBorders>
              <w:top w:val="nil"/>
              <w:left w:val="nil"/>
              <w:bottom w:val="nil"/>
              <w:right w:val="nil"/>
            </w:tcBorders>
            <w:shd w:val="clear" w:color="auto" w:fill="auto"/>
            <w:noWrap/>
            <w:vAlign w:val="bottom"/>
            <w:hideMark/>
          </w:tcPr>
          <w:p w14:paraId="760BAECD" w14:textId="77777777" w:rsidR="00A351E8" w:rsidRPr="00E16564" w:rsidRDefault="00A351E8" w:rsidP="00EC7058">
            <w:pPr>
              <w:spacing w:before="0" w:after="0" w:line="240" w:lineRule="auto"/>
              <w:jc w:val="right"/>
              <w:rPr>
                <w:rFonts w:ascii="Aptos Narrow" w:eastAsia="Times New Roman" w:hAnsi="Aptos Narrow" w:cs="Times New Roman"/>
                <w:color w:val="000000"/>
                <w:kern w:val="0"/>
                <w:sz w:val="22"/>
                <w:szCs w:val="22"/>
                <w:lang w:val="sv-SE" w:eastAsia="sv-SE"/>
              </w:rPr>
            </w:pPr>
            <w:r w:rsidRPr="00E16564">
              <w:rPr>
                <w:rFonts w:ascii="Aptos Narrow" w:eastAsia="Times New Roman" w:hAnsi="Aptos Narrow" w:cs="Times New Roman"/>
                <w:color w:val="000000"/>
                <w:kern w:val="0"/>
                <w:sz w:val="22"/>
                <w:szCs w:val="22"/>
                <w:lang w:val="sv-SE" w:eastAsia="sv-SE"/>
              </w:rPr>
              <w:t>-1 411</w:t>
            </w:r>
          </w:p>
        </w:tc>
      </w:tr>
      <w:tr w:rsidR="00A351E8" w:rsidRPr="00E16564" w14:paraId="43D9D3D5" w14:textId="77777777" w:rsidTr="00EC7058">
        <w:trPr>
          <w:trHeight w:val="300"/>
        </w:trPr>
        <w:tc>
          <w:tcPr>
            <w:tcW w:w="6800" w:type="dxa"/>
            <w:tcBorders>
              <w:top w:val="nil"/>
              <w:left w:val="nil"/>
              <w:bottom w:val="nil"/>
              <w:right w:val="nil"/>
            </w:tcBorders>
            <w:shd w:val="clear" w:color="auto" w:fill="auto"/>
            <w:noWrap/>
            <w:vAlign w:val="bottom"/>
            <w:hideMark/>
          </w:tcPr>
          <w:p w14:paraId="17257E2B" w14:textId="77777777" w:rsidR="00A351E8" w:rsidRPr="00E16564" w:rsidRDefault="00A351E8" w:rsidP="00EC7058">
            <w:pPr>
              <w:spacing w:before="0" w:after="0" w:line="240" w:lineRule="auto"/>
              <w:rPr>
                <w:rFonts w:ascii="Aptos Narrow" w:eastAsia="Times New Roman" w:hAnsi="Aptos Narrow" w:cs="Times New Roman"/>
                <w:color w:val="000000"/>
                <w:kern w:val="0"/>
                <w:sz w:val="22"/>
                <w:szCs w:val="22"/>
                <w:lang w:val="sv-SE" w:eastAsia="sv-SE"/>
              </w:rPr>
            </w:pPr>
            <w:r w:rsidRPr="00E16564">
              <w:rPr>
                <w:rFonts w:ascii="Aptos Narrow" w:eastAsia="Times New Roman" w:hAnsi="Aptos Narrow" w:cs="Times New Roman"/>
                <w:color w:val="000000"/>
                <w:kern w:val="0"/>
                <w:sz w:val="22"/>
                <w:szCs w:val="22"/>
                <w:lang w:val="sv-SE" w:eastAsia="sv-SE"/>
              </w:rPr>
              <w:t>Realisationsvinst försäljning Glumslövs gamla församlingshem</w:t>
            </w:r>
          </w:p>
        </w:tc>
        <w:tc>
          <w:tcPr>
            <w:tcW w:w="1200" w:type="dxa"/>
            <w:tcBorders>
              <w:top w:val="nil"/>
              <w:left w:val="nil"/>
              <w:bottom w:val="nil"/>
              <w:right w:val="nil"/>
            </w:tcBorders>
            <w:shd w:val="clear" w:color="auto" w:fill="auto"/>
            <w:noWrap/>
            <w:vAlign w:val="bottom"/>
            <w:hideMark/>
          </w:tcPr>
          <w:p w14:paraId="1465EFAC" w14:textId="77777777" w:rsidR="00A351E8" w:rsidRPr="00E16564" w:rsidRDefault="00A351E8" w:rsidP="00EC7058">
            <w:pPr>
              <w:spacing w:before="0" w:after="0" w:line="240" w:lineRule="auto"/>
              <w:jc w:val="right"/>
              <w:rPr>
                <w:rFonts w:ascii="Aptos Narrow" w:eastAsia="Times New Roman" w:hAnsi="Aptos Narrow" w:cs="Times New Roman"/>
                <w:color w:val="000000"/>
                <w:kern w:val="0"/>
                <w:sz w:val="22"/>
                <w:szCs w:val="22"/>
                <w:lang w:val="sv-SE" w:eastAsia="sv-SE"/>
              </w:rPr>
            </w:pPr>
            <w:r w:rsidRPr="00E16564">
              <w:rPr>
                <w:rFonts w:ascii="Aptos Narrow" w:eastAsia="Times New Roman" w:hAnsi="Aptos Narrow" w:cs="Times New Roman"/>
                <w:color w:val="000000"/>
                <w:kern w:val="0"/>
                <w:sz w:val="22"/>
                <w:szCs w:val="22"/>
                <w:lang w:val="sv-SE" w:eastAsia="sv-SE"/>
              </w:rPr>
              <w:t>0</w:t>
            </w:r>
          </w:p>
        </w:tc>
        <w:tc>
          <w:tcPr>
            <w:tcW w:w="1060" w:type="dxa"/>
            <w:tcBorders>
              <w:top w:val="nil"/>
              <w:left w:val="nil"/>
              <w:bottom w:val="nil"/>
              <w:right w:val="nil"/>
            </w:tcBorders>
            <w:shd w:val="clear" w:color="auto" w:fill="auto"/>
            <w:noWrap/>
            <w:vAlign w:val="bottom"/>
            <w:hideMark/>
          </w:tcPr>
          <w:p w14:paraId="25A847DE" w14:textId="77777777" w:rsidR="00A351E8" w:rsidRPr="00E16564" w:rsidRDefault="00A351E8" w:rsidP="00EC7058">
            <w:pPr>
              <w:spacing w:before="0" w:after="0" w:line="240" w:lineRule="auto"/>
              <w:jc w:val="right"/>
              <w:rPr>
                <w:rFonts w:ascii="Aptos Narrow" w:eastAsia="Times New Roman" w:hAnsi="Aptos Narrow" w:cs="Times New Roman"/>
                <w:color w:val="000000"/>
                <w:kern w:val="0"/>
                <w:sz w:val="22"/>
                <w:szCs w:val="22"/>
                <w:lang w:val="sv-SE" w:eastAsia="sv-SE"/>
              </w:rPr>
            </w:pPr>
            <w:r w:rsidRPr="00E16564">
              <w:rPr>
                <w:rFonts w:ascii="Aptos Narrow" w:eastAsia="Times New Roman" w:hAnsi="Aptos Narrow" w:cs="Times New Roman"/>
                <w:color w:val="000000"/>
                <w:kern w:val="0"/>
                <w:sz w:val="22"/>
                <w:szCs w:val="22"/>
                <w:lang w:val="sv-SE" w:eastAsia="sv-SE"/>
              </w:rPr>
              <w:t>6 100</w:t>
            </w:r>
          </w:p>
        </w:tc>
      </w:tr>
      <w:tr w:rsidR="00A351E8" w:rsidRPr="00E16564" w14:paraId="5CBA171C" w14:textId="77777777" w:rsidTr="00EC7058">
        <w:trPr>
          <w:trHeight w:val="300"/>
        </w:trPr>
        <w:tc>
          <w:tcPr>
            <w:tcW w:w="6800" w:type="dxa"/>
            <w:tcBorders>
              <w:top w:val="nil"/>
              <w:left w:val="nil"/>
              <w:bottom w:val="nil"/>
              <w:right w:val="nil"/>
            </w:tcBorders>
            <w:shd w:val="clear" w:color="auto" w:fill="auto"/>
            <w:noWrap/>
            <w:vAlign w:val="bottom"/>
            <w:hideMark/>
          </w:tcPr>
          <w:p w14:paraId="16A07776" w14:textId="77777777" w:rsidR="00A351E8" w:rsidRPr="00E16564" w:rsidRDefault="00A351E8" w:rsidP="00EC7058">
            <w:pPr>
              <w:spacing w:before="0" w:after="0" w:line="240" w:lineRule="auto"/>
              <w:rPr>
                <w:rFonts w:ascii="Aptos Narrow" w:eastAsia="Times New Roman" w:hAnsi="Aptos Narrow" w:cs="Times New Roman"/>
                <w:color w:val="000000"/>
                <w:kern w:val="0"/>
                <w:sz w:val="22"/>
                <w:szCs w:val="22"/>
                <w:lang w:val="sv-SE" w:eastAsia="sv-SE"/>
              </w:rPr>
            </w:pPr>
            <w:r w:rsidRPr="00E16564">
              <w:rPr>
                <w:rFonts w:ascii="Aptos Narrow" w:eastAsia="Times New Roman" w:hAnsi="Aptos Narrow" w:cs="Times New Roman"/>
                <w:color w:val="000000"/>
                <w:kern w:val="0"/>
                <w:sz w:val="22"/>
                <w:szCs w:val="22"/>
                <w:lang w:val="sv-SE" w:eastAsia="sv-SE"/>
              </w:rPr>
              <w:t>Finansiella intäkter</w:t>
            </w:r>
          </w:p>
        </w:tc>
        <w:tc>
          <w:tcPr>
            <w:tcW w:w="1200" w:type="dxa"/>
            <w:tcBorders>
              <w:top w:val="nil"/>
              <w:left w:val="nil"/>
              <w:bottom w:val="nil"/>
              <w:right w:val="nil"/>
            </w:tcBorders>
            <w:shd w:val="clear" w:color="auto" w:fill="auto"/>
            <w:noWrap/>
            <w:vAlign w:val="bottom"/>
            <w:hideMark/>
          </w:tcPr>
          <w:p w14:paraId="25139E9E" w14:textId="77777777" w:rsidR="00A351E8" w:rsidRPr="00E16564" w:rsidRDefault="00A351E8" w:rsidP="00EC7058">
            <w:pPr>
              <w:spacing w:before="0" w:after="0" w:line="240" w:lineRule="auto"/>
              <w:jc w:val="right"/>
              <w:rPr>
                <w:rFonts w:ascii="Aptos Narrow" w:eastAsia="Times New Roman" w:hAnsi="Aptos Narrow" w:cs="Times New Roman"/>
                <w:color w:val="000000"/>
                <w:kern w:val="0"/>
                <w:sz w:val="22"/>
                <w:szCs w:val="22"/>
                <w:lang w:val="sv-SE" w:eastAsia="sv-SE"/>
              </w:rPr>
            </w:pPr>
            <w:r w:rsidRPr="00E16564">
              <w:rPr>
                <w:rFonts w:ascii="Aptos Narrow" w:eastAsia="Times New Roman" w:hAnsi="Aptos Narrow" w:cs="Times New Roman"/>
                <w:color w:val="000000"/>
                <w:kern w:val="0"/>
                <w:sz w:val="22"/>
                <w:szCs w:val="22"/>
                <w:lang w:val="sv-SE" w:eastAsia="sv-SE"/>
              </w:rPr>
              <w:t>3</w:t>
            </w:r>
          </w:p>
        </w:tc>
        <w:tc>
          <w:tcPr>
            <w:tcW w:w="1060" w:type="dxa"/>
            <w:tcBorders>
              <w:top w:val="nil"/>
              <w:left w:val="nil"/>
              <w:bottom w:val="nil"/>
              <w:right w:val="nil"/>
            </w:tcBorders>
            <w:shd w:val="clear" w:color="auto" w:fill="auto"/>
            <w:noWrap/>
            <w:vAlign w:val="bottom"/>
            <w:hideMark/>
          </w:tcPr>
          <w:p w14:paraId="7CB8E870" w14:textId="77777777" w:rsidR="00A351E8" w:rsidRPr="00E16564" w:rsidRDefault="00A351E8" w:rsidP="00EC7058">
            <w:pPr>
              <w:spacing w:before="0" w:after="0" w:line="240" w:lineRule="auto"/>
              <w:jc w:val="right"/>
              <w:rPr>
                <w:rFonts w:ascii="Aptos Narrow" w:eastAsia="Times New Roman" w:hAnsi="Aptos Narrow" w:cs="Times New Roman"/>
                <w:color w:val="000000"/>
                <w:kern w:val="0"/>
                <w:sz w:val="22"/>
                <w:szCs w:val="22"/>
                <w:lang w:val="sv-SE" w:eastAsia="sv-SE"/>
              </w:rPr>
            </w:pPr>
            <w:r w:rsidRPr="00E16564">
              <w:rPr>
                <w:rFonts w:ascii="Aptos Narrow" w:eastAsia="Times New Roman" w:hAnsi="Aptos Narrow" w:cs="Times New Roman"/>
                <w:color w:val="000000"/>
                <w:kern w:val="0"/>
                <w:sz w:val="22"/>
                <w:szCs w:val="22"/>
                <w:lang w:val="sv-SE" w:eastAsia="sv-SE"/>
              </w:rPr>
              <w:t>997</w:t>
            </w:r>
          </w:p>
        </w:tc>
      </w:tr>
      <w:tr w:rsidR="00A351E8" w:rsidRPr="00E16564" w14:paraId="4C4648DF" w14:textId="77777777" w:rsidTr="00EC7058">
        <w:trPr>
          <w:trHeight w:val="300"/>
        </w:trPr>
        <w:tc>
          <w:tcPr>
            <w:tcW w:w="6800" w:type="dxa"/>
            <w:tcBorders>
              <w:top w:val="nil"/>
              <w:left w:val="nil"/>
              <w:bottom w:val="nil"/>
              <w:right w:val="nil"/>
            </w:tcBorders>
            <w:shd w:val="clear" w:color="auto" w:fill="auto"/>
            <w:noWrap/>
            <w:vAlign w:val="bottom"/>
            <w:hideMark/>
          </w:tcPr>
          <w:p w14:paraId="6A1561EA" w14:textId="77777777" w:rsidR="00A351E8" w:rsidRPr="00E16564" w:rsidRDefault="00A351E8" w:rsidP="00EC7058">
            <w:pPr>
              <w:spacing w:before="0" w:after="0" w:line="240" w:lineRule="auto"/>
              <w:jc w:val="right"/>
              <w:rPr>
                <w:rFonts w:ascii="Aptos Narrow" w:eastAsia="Times New Roman" w:hAnsi="Aptos Narrow" w:cs="Times New Roman"/>
                <w:color w:val="000000"/>
                <w:kern w:val="0"/>
                <w:sz w:val="22"/>
                <w:szCs w:val="22"/>
                <w:lang w:val="sv-SE" w:eastAsia="sv-SE"/>
              </w:rPr>
            </w:pPr>
          </w:p>
        </w:tc>
        <w:tc>
          <w:tcPr>
            <w:tcW w:w="1200" w:type="dxa"/>
            <w:tcBorders>
              <w:top w:val="nil"/>
              <w:left w:val="nil"/>
              <w:bottom w:val="nil"/>
              <w:right w:val="nil"/>
            </w:tcBorders>
            <w:shd w:val="clear" w:color="auto" w:fill="auto"/>
            <w:noWrap/>
            <w:vAlign w:val="bottom"/>
            <w:hideMark/>
          </w:tcPr>
          <w:p w14:paraId="515A388E" w14:textId="77777777" w:rsidR="00A351E8" w:rsidRPr="00E16564" w:rsidRDefault="00A351E8" w:rsidP="00EC7058">
            <w:pPr>
              <w:spacing w:before="0" w:after="0" w:line="240" w:lineRule="auto"/>
              <w:rPr>
                <w:rFonts w:ascii="Times New Roman" w:eastAsia="Times New Roman" w:hAnsi="Times New Roman" w:cs="Times New Roman"/>
                <w:color w:val="auto"/>
                <w:kern w:val="0"/>
                <w:lang w:val="sv-SE" w:eastAsia="sv-SE"/>
              </w:rPr>
            </w:pPr>
          </w:p>
        </w:tc>
        <w:tc>
          <w:tcPr>
            <w:tcW w:w="1060" w:type="dxa"/>
            <w:tcBorders>
              <w:top w:val="nil"/>
              <w:left w:val="nil"/>
              <w:bottom w:val="nil"/>
              <w:right w:val="nil"/>
            </w:tcBorders>
            <w:shd w:val="clear" w:color="auto" w:fill="auto"/>
            <w:noWrap/>
            <w:vAlign w:val="bottom"/>
            <w:hideMark/>
          </w:tcPr>
          <w:p w14:paraId="0D3884AB" w14:textId="77777777" w:rsidR="00A351E8" w:rsidRPr="00E16564" w:rsidRDefault="00A351E8" w:rsidP="00EC7058">
            <w:pPr>
              <w:spacing w:before="0" w:after="0" w:line="240" w:lineRule="auto"/>
              <w:rPr>
                <w:rFonts w:ascii="Times New Roman" w:eastAsia="Times New Roman" w:hAnsi="Times New Roman" w:cs="Times New Roman"/>
                <w:color w:val="auto"/>
                <w:kern w:val="0"/>
                <w:lang w:val="sv-SE" w:eastAsia="sv-SE"/>
              </w:rPr>
            </w:pPr>
          </w:p>
        </w:tc>
      </w:tr>
      <w:tr w:rsidR="00A351E8" w:rsidRPr="002842E8" w14:paraId="34D19EE2" w14:textId="77777777" w:rsidTr="00EC7058">
        <w:trPr>
          <w:trHeight w:val="300"/>
        </w:trPr>
        <w:tc>
          <w:tcPr>
            <w:tcW w:w="6800" w:type="dxa"/>
            <w:tcBorders>
              <w:top w:val="nil"/>
              <w:left w:val="nil"/>
              <w:bottom w:val="nil"/>
              <w:right w:val="nil"/>
            </w:tcBorders>
            <w:shd w:val="clear" w:color="auto" w:fill="auto"/>
            <w:noWrap/>
            <w:vAlign w:val="bottom"/>
            <w:hideMark/>
          </w:tcPr>
          <w:p w14:paraId="3F66680E" w14:textId="63940AB3" w:rsidR="00A351E8" w:rsidRPr="00E16564" w:rsidRDefault="00A351E8" w:rsidP="00EC7058">
            <w:pPr>
              <w:spacing w:before="0" w:after="0" w:line="240" w:lineRule="auto"/>
              <w:rPr>
                <w:rFonts w:ascii="Aptos Narrow" w:eastAsia="Times New Roman" w:hAnsi="Aptos Narrow" w:cs="Times New Roman"/>
                <w:i/>
                <w:iCs/>
                <w:color w:val="000000"/>
                <w:kern w:val="0"/>
                <w:sz w:val="22"/>
                <w:szCs w:val="22"/>
                <w:lang w:val="sv-SE" w:eastAsia="sv-SE"/>
              </w:rPr>
            </w:pPr>
            <w:r w:rsidRPr="00E16564">
              <w:rPr>
                <w:rFonts w:ascii="Aptos Narrow" w:eastAsia="Times New Roman" w:hAnsi="Aptos Narrow" w:cs="Times New Roman"/>
                <w:i/>
                <w:iCs/>
                <w:color w:val="000000"/>
                <w:kern w:val="0"/>
                <w:sz w:val="22"/>
                <w:szCs w:val="22"/>
                <w:lang w:val="sv-SE" w:eastAsia="sv-SE"/>
              </w:rPr>
              <w:t>Nettokostnader för den kyrkliga verksamheten</w:t>
            </w:r>
          </w:p>
        </w:tc>
        <w:tc>
          <w:tcPr>
            <w:tcW w:w="1200" w:type="dxa"/>
            <w:tcBorders>
              <w:top w:val="nil"/>
              <w:left w:val="nil"/>
              <w:bottom w:val="nil"/>
              <w:right w:val="nil"/>
            </w:tcBorders>
            <w:shd w:val="clear" w:color="auto" w:fill="auto"/>
            <w:noWrap/>
            <w:vAlign w:val="bottom"/>
            <w:hideMark/>
          </w:tcPr>
          <w:p w14:paraId="56B2C125" w14:textId="77777777" w:rsidR="00A351E8" w:rsidRPr="00E16564" w:rsidRDefault="00A351E8" w:rsidP="00EC7058">
            <w:pPr>
              <w:spacing w:before="0" w:after="0" w:line="240" w:lineRule="auto"/>
              <w:rPr>
                <w:rFonts w:ascii="Aptos Narrow" w:eastAsia="Times New Roman" w:hAnsi="Aptos Narrow" w:cs="Times New Roman"/>
                <w:i/>
                <w:iCs/>
                <w:color w:val="000000"/>
                <w:kern w:val="0"/>
                <w:sz w:val="22"/>
                <w:szCs w:val="22"/>
                <w:lang w:val="sv-SE" w:eastAsia="sv-SE"/>
              </w:rPr>
            </w:pPr>
          </w:p>
        </w:tc>
        <w:tc>
          <w:tcPr>
            <w:tcW w:w="1060" w:type="dxa"/>
            <w:tcBorders>
              <w:top w:val="nil"/>
              <w:left w:val="nil"/>
              <w:bottom w:val="nil"/>
              <w:right w:val="nil"/>
            </w:tcBorders>
            <w:shd w:val="clear" w:color="auto" w:fill="auto"/>
            <w:noWrap/>
            <w:vAlign w:val="bottom"/>
            <w:hideMark/>
          </w:tcPr>
          <w:p w14:paraId="22A87D0A" w14:textId="77777777" w:rsidR="00A351E8" w:rsidRPr="00E16564" w:rsidRDefault="00A351E8" w:rsidP="00EC7058">
            <w:pPr>
              <w:spacing w:before="0" w:after="0" w:line="240" w:lineRule="auto"/>
              <w:rPr>
                <w:rFonts w:ascii="Times New Roman" w:eastAsia="Times New Roman" w:hAnsi="Times New Roman" w:cs="Times New Roman"/>
                <w:color w:val="auto"/>
                <w:kern w:val="0"/>
                <w:lang w:val="sv-SE" w:eastAsia="sv-SE"/>
              </w:rPr>
            </w:pPr>
          </w:p>
        </w:tc>
      </w:tr>
      <w:tr w:rsidR="00A351E8" w:rsidRPr="00E16564" w14:paraId="3C032636" w14:textId="77777777" w:rsidTr="00EC7058">
        <w:trPr>
          <w:trHeight w:val="300"/>
        </w:trPr>
        <w:tc>
          <w:tcPr>
            <w:tcW w:w="6800" w:type="dxa"/>
            <w:tcBorders>
              <w:top w:val="nil"/>
              <w:left w:val="nil"/>
              <w:bottom w:val="nil"/>
              <w:right w:val="nil"/>
            </w:tcBorders>
            <w:shd w:val="clear" w:color="auto" w:fill="auto"/>
            <w:noWrap/>
            <w:vAlign w:val="bottom"/>
            <w:hideMark/>
          </w:tcPr>
          <w:p w14:paraId="68C90B0E" w14:textId="77777777" w:rsidR="00A351E8" w:rsidRPr="00E16564" w:rsidRDefault="00A351E8" w:rsidP="00EC7058">
            <w:pPr>
              <w:spacing w:before="0" w:after="0" w:line="240" w:lineRule="auto"/>
              <w:rPr>
                <w:rFonts w:ascii="Aptos Narrow" w:eastAsia="Times New Roman" w:hAnsi="Aptos Narrow" w:cs="Times New Roman"/>
                <w:color w:val="000000"/>
                <w:kern w:val="0"/>
                <w:sz w:val="22"/>
                <w:szCs w:val="22"/>
                <w:lang w:val="sv-SE" w:eastAsia="sv-SE"/>
              </w:rPr>
            </w:pPr>
            <w:r w:rsidRPr="00E16564">
              <w:rPr>
                <w:rFonts w:ascii="Aptos Narrow" w:eastAsia="Times New Roman" w:hAnsi="Aptos Narrow" w:cs="Times New Roman"/>
                <w:color w:val="000000"/>
                <w:kern w:val="0"/>
                <w:sz w:val="22"/>
                <w:szCs w:val="22"/>
                <w:lang w:val="sv-SE" w:eastAsia="sv-SE"/>
              </w:rPr>
              <w:t>Verksamhetsgemensamt</w:t>
            </w:r>
          </w:p>
        </w:tc>
        <w:tc>
          <w:tcPr>
            <w:tcW w:w="1200" w:type="dxa"/>
            <w:tcBorders>
              <w:top w:val="nil"/>
              <w:left w:val="nil"/>
              <w:bottom w:val="nil"/>
              <w:right w:val="nil"/>
            </w:tcBorders>
            <w:shd w:val="clear" w:color="auto" w:fill="auto"/>
            <w:noWrap/>
            <w:vAlign w:val="bottom"/>
            <w:hideMark/>
          </w:tcPr>
          <w:p w14:paraId="03BA18D1" w14:textId="77777777" w:rsidR="00A351E8" w:rsidRPr="00E16564" w:rsidRDefault="00A351E8" w:rsidP="00EC7058">
            <w:pPr>
              <w:spacing w:before="0" w:after="0" w:line="240" w:lineRule="auto"/>
              <w:jc w:val="right"/>
              <w:rPr>
                <w:rFonts w:ascii="Aptos Narrow" w:eastAsia="Times New Roman" w:hAnsi="Aptos Narrow" w:cs="Times New Roman"/>
                <w:color w:val="000000"/>
                <w:kern w:val="0"/>
                <w:sz w:val="22"/>
                <w:szCs w:val="22"/>
                <w:lang w:val="sv-SE" w:eastAsia="sv-SE"/>
              </w:rPr>
            </w:pPr>
            <w:r w:rsidRPr="00E16564">
              <w:rPr>
                <w:rFonts w:ascii="Aptos Narrow" w:eastAsia="Times New Roman" w:hAnsi="Aptos Narrow" w:cs="Times New Roman"/>
                <w:color w:val="000000"/>
                <w:kern w:val="0"/>
                <w:sz w:val="22"/>
                <w:szCs w:val="22"/>
                <w:lang w:val="sv-SE" w:eastAsia="sv-SE"/>
              </w:rPr>
              <w:t>2 138</w:t>
            </w:r>
          </w:p>
        </w:tc>
        <w:tc>
          <w:tcPr>
            <w:tcW w:w="1060" w:type="dxa"/>
            <w:tcBorders>
              <w:top w:val="nil"/>
              <w:left w:val="nil"/>
              <w:bottom w:val="nil"/>
              <w:right w:val="nil"/>
            </w:tcBorders>
            <w:shd w:val="clear" w:color="auto" w:fill="auto"/>
            <w:noWrap/>
            <w:vAlign w:val="bottom"/>
            <w:hideMark/>
          </w:tcPr>
          <w:p w14:paraId="1556BFA7" w14:textId="77777777" w:rsidR="00A351E8" w:rsidRPr="00E16564" w:rsidRDefault="00A351E8" w:rsidP="00EC7058">
            <w:pPr>
              <w:spacing w:before="0" w:after="0" w:line="240" w:lineRule="auto"/>
              <w:jc w:val="right"/>
              <w:rPr>
                <w:rFonts w:ascii="Aptos Narrow" w:eastAsia="Times New Roman" w:hAnsi="Aptos Narrow" w:cs="Times New Roman"/>
                <w:color w:val="000000"/>
                <w:kern w:val="0"/>
                <w:sz w:val="22"/>
                <w:szCs w:val="22"/>
                <w:lang w:val="sv-SE" w:eastAsia="sv-SE"/>
              </w:rPr>
            </w:pPr>
            <w:r w:rsidRPr="00E16564">
              <w:rPr>
                <w:rFonts w:ascii="Aptos Narrow" w:eastAsia="Times New Roman" w:hAnsi="Aptos Narrow" w:cs="Times New Roman"/>
                <w:color w:val="000000"/>
                <w:kern w:val="0"/>
                <w:sz w:val="22"/>
                <w:szCs w:val="22"/>
                <w:lang w:val="sv-SE" w:eastAsia="sv-SE"/>
              </w:rPr>
              <w:t>2 335</w:t>
            </w:r>
          </w:p>
        </w:tc>
      </w:tr>
      <w:tr w:rsidR="00A351E8" w:rsidRPr="00E16564" w14:paraId="30BEC88E" w14:textId="77777777" w:rsidTr="00EC7058">
        <w:trPr>
          <w:trHeight w:val="300"/>
        </w:trPr>
        <w:tc>
          <w:tcPr>
            <w:tcW w:w="6800" w:type="dxa"/>
            <w:tcBorders>
              <w:top w:val="nil"/>
              <w:left w:val="nil"/>
              <w:bottom w:val="nil"/>
              <w:right w:val="nil"/>
            </w:tcBorders>
            <w:shd w:val="clear" w:color="auto" w:fill="auto"/>
            <w:noWrap/>
            <w:vAlign w:val="bottom"/>
            <w:hideMark/>
          </w:tcPr>
          <w:p w14:paraId="5FDDB677" w14:textId="77777777" w:rsidR="00A351E8" w:rsidRPr="00E16564" w:rsidRDefault="00A351E8" w:rsidP="00EC7058">
            <w:pPr>
              <w:spacing w:before="0" w:after="0" w:line="240" w:lineRule="auto"/>
              <w:rPr>
                <w:rFonts w:ascii="Aptos Narrow" w:eastAsia="Times New Roman" w:hAnsi="Aptos Narrow" w:cs="Times New Roman"/>
                <w:color w:val="000000"/>
                <w:kern w:val="0"/>
                <w:sz w:val="22"/>
                <w:szCs w:val="22"/>
                <w:lang w:val="sv-SE" w:eastAsia="sv-SE"/>
              </w:rPr>
            </w:pPr>
            <w:r w:rsidRPr="00E16564">
              <w:rPr>
                <w:rFonts w:ascii="Aptos Narrow" w:eastAsia="Times New Roman" w:hAnsi="Aptos Narrow" w:cs="Times New Roman"/>
                <w:color w:val="000000"/>
                <w:kern w:val="0"/>
                <w:sz w:val="22"/>
                <w:szCs w:val="22"/>
                <w:lang w:val="sv-SE" w:eastAsia="sv-SE"/>
              </w:rPr>
              <w:t>Volontärverksamhet</w:t>
            </w:r>
          </w:p>
        </w:tc>
        <w:tc>
          <w:tcPr>
            <w:tcW w:w="1200" w:type="dxa"/>
            <w:tcBorders>
              <w:top w:val="nil"/>
              <w:left w:val="nil"/>
              <w:bottom w:val="nil"/>
              <w:right w:val="nil"/>
            </w:tcBorders>
            <w:shd w:val="clear" w:color="auto" w:fill="auto"/>
            <w:noWrap/>
            <w:vAlign w:val="bottom"/>
            <w:hideMark/>
          </w:tcPr>
          <w:p w14:paraId="57ADCCB2" w14:textId="77777777" w:rsidR="00A351E8" w:rsidRPr="00E16564" w:rsidRDefault="00A351E8" w:rsidP="00EC7058">
            <w:pPr>
              <w:spacing w:before="0" w:after="0" w:line="240" w:lineRule="auto"/>
              <w:jc w:val="right"/>
              <w:rPr>
                <w:rFonts w:ascii="Aptos Narrow" w:eastAsia="Times New Roman" w:hAnsi="Aptos Narrow" w:cs="Times New Roman"/>
                <w:color w:val="000000"/>
                <w:kern w:val="0"/>
                <w:sz w:val="22"/>
                <w:szCs w:val="22"/>
                <w:lang w:val="sv-SE" w:eastAsia="sv-SE"/>
              </w:rPr>
            </w:pPr>
            <w:r w:rsidRPr="00E16564">
              <w:rPr>
                <w:rFonts w:ascii="Aptos Narrow" w:eastAsia="Times New Roman" w:hAnsi="Aptos Narrow" w:cs="Times New Roman"/>
                <w:color w:val="000000"/>
                <w:kern w:val="0"/>
                <w:sz w:val="22"/>
                <w:szCs w:val="22"/>
                <w:lang w:val="sv-SE" w:eastAsia="sv-SE"/>
              </w:rPr>
              <w:t>64</w:t>
            </w:r>
          </w:p>
        </w:tc>
        <w:tc>
          <w:tcPr>
            <w:tcW w:w="1060" w:type="dxa"/>
            <w:tcBorders>
              <w:top w:val="nil"/>
              <w:left w:val="nil"/>
              <w:bottom w:val="nil"/>
              <w:right w:val="nil"/>
            </w:tcBorders>
            <w:shd w:val="clear" w:color="auto" w:fill="auto"/>
            <w:noWrap/>
            <w:vAlign w:val="bottom"/>
            <w:hideMark/>
          </w:tcPr>
          <w:p w14:paraId="41929DDC" w14:textId="77777777" w:rsidR="00A351E8" w:rsidRPr="00E16564" w:rsidRDefault="00A351E8" w:rsidP="00EC7058">
            <w:pPr>
              <w:spacing w:before="0" w:after="0" w:line="240" w:lineRule="auto"/>
              <w:jc w:val="right"/>
              <w:rPr>
                <w:rFonts w:ascii="Aptos Narrow" w:eastAsia="Times New Roman" w:hAnsi="Aptos Narrow" w:cs="Times New Roman"/>
                <w:color w:val="000000"/>
                <w:kern w:val="0"/>
                <w:sz w:val="22"/>
                <w:szCs w:val="22"/>
                <w:lang w:val="sv-SE" w:eastAsia="sv-SE"/>
              </w:rPr>
            </w:pPr>
            <w:r w:rsidRPr="00E16564">
              <w:rPr>
                <w:rFonts w:ascii="Aptos Narrow" w:eastAsia="Times New Roman" w:hAnsi="Aptos Narrow" w:cs="Times New Roman"/>
                <w:color w:val="000000"/>
                <w:kern w:val="0"/>
                <w:sz w:val="22"/>
                <w:szCs w:val="22"/>
                <w:lang w:val="sv-SE" w:eastAsia="sv-SE"/>
              </w:rPr>
              <w:t>37</w:t>
            </w:r>
          </w:p>
        </w:tc>
      </w:tr>
      <w:tr w:rsidR="00A351E8" w:rsidRPr="00E16564" w14:paraId="6D5CEE3B" w14:textId="77777777" w:rsidTr="00EC7058">
        <w:trPr>
          <w:trHeight w:val="300"/>
        </w:trPr>
        <w:tc>
          <w:tcPr>
            <w:tcW w:w="6800" w:type="dxa"/>
            <w:tcBorders>
              <w:top w:val="nil"/>
              <w:left w:val="nil"/>
              <w:bottom w:val="nil"/>
              <w:right w:val="nil"/>
            </w:tcBorders>
            <w:shd w:val="clear" w:color="auto" w:fill="auto"/>
            <w:noWrap/>
            <w:vAlign w:val="bottom"/>
            <w:hideMark/>
          </w:tcPr>
          <w:p w14:paraId="2220BBF1" w14:textId="77777777" w:rsidR="00A351E8" w:rsidRPr="00E16564" w:rsidRDefault="00A351E8" w:rsidP="00EC7058">
            <w:pPr>
              <w:spacing w:before="0" w:after="0" w:line="240" w:lineRule="auto"/>
              <w:rPr>
                <w:rFonts w:ascii="Aptos Narrow" w:eastAsia="Times New Roman" w:hAnsi="Aptos Narrow" w:cs="Times New Roman"/>
                <w:color w:val="000000"/>
                <w:kern w:val="0"/>
                <w:sz w:val="22"/>
                <w:szCs w:val="22"/>
                <w:lang w:val="sv-SE" w:eastAsia="sv-SE"/>
              </w:rPr>
            </w:pPr>
            <w:r w:rsidRPr="00E16564">
              <w:rPr>
                <w:rFonts w:ascii="Aptos Narrow" w:eastAsia="Times New Roman" w:hAnsi="Aptos Narrow" w:cs="Times New Roman"/>
                <w:color w:val="000000"/>
                <w:kern w:val="0"/>
                <w:sz w:val="22"/>
                <w:szCs w:val="22"/>
                <w:lang w:val="sv-SE" w:eastAsia="sv-SE"/>
              </w:rPr>
              <w:t>Gudstjänster</w:t>
            </w:r>
          </w:p>
        </w:tc>
        <w:tc>
          <w:tcPr>
            <w:tcW w:w="1200" w:type="dxa"/>
            <w:tcBorders>
              <w:top w:val="nil"/>
              <w:left w:val="nil"/>
              <w:bottom w:val="nil"/>
              <w:right w:val="nil"/>
            </w:tcBorders>
            <w:shd w:val="clear" w:color="auto" w:fill="auto"/>
            <w:noWrap/>
            <w:vAlign w:val="bottom"/>
            <w:hideMark/>
          </w:tcPr>
          <w:p w14:paraId="5CD6C38C" w14:textId="77777777" w:rsidR="00A351E8" w:rsidRPr="00E16564" w:rsidRDefault="00A351E8" w:rsidP="00EC7058">
            <w:pPr>
              <w:spacing w:before="0" w:after="0" w:line="240" w:lineRule="auto"/>
              <w:jc w:val="right"/>
              <w:rPr>
                <w:rFonts w:ascii="Aptos Narrow" w:eastAsia="Times New Roman" w:hAnsi="Aptos Narrow" w:cs="Times New Roman"/>
                <w:color w:val="000000"/>
                <w:kern w:val="0"/>
                <w:sz w:val="22"/>
                <w:szCs w:val="22"/>
                <w:lang w:val="sv-SE" w:eastAsia="sv-SE"/>
              </w:rPr>
            </w:pPr>
            <w:r w:rsidRPr="00E16564">
              <w:rPr>
                <w:rFonts w:ascii="Aptos Narrow" w:eastAsia="Times New Roman" w:hAnsi="Aptos Narrow" w:cs="Times New Roman"/>
                <w:color w:val="000000"/>
                <w:kern w:val="0"/>
                <w:sz w:val="22"/>
                <w:szCs w:val="22"/>
                <w:lang w:val="sv-SE" w:eastAsia="sv-SE"/>
              </w:rPr>
              <w:t>3 708</w:t>
            </w:r>
          </w:p>
        </w:tc>
        <w:tc>
          <w:tcPr>
            <w:tcW w:w="1060" w:type="dxa"/>
            <w:tcBorders>
              <w:top w:val="nil"/>
              <w:left w:val="nil"/>
              <w:bottom w:val="nil"/>
              <w:right w:val="nil"/>
            </w:tcBorders>
            <w:shd w:val="clear" w:color="auto" w:fill="auto"/>
            <w:noWrap/>
            <w:vAlign w:val="bottom"/>
            <w:hideMark/>
          </w:tcPr>
          <w:p w14:paraId="3618B823" w14:textId="77777777" w:rsidR="00A351E8" w:rsidRPr="00E16564" w:rsidRDefault="00A351E8" w:rsidP="00EC7058">
            <w:pPr>
              <w:spacing w:before="0" w:after="0" w:line="240" w:lineRule="auto"/>
              <w:jc w:val="right"/>
              <w:rPr>
                <w:rFonts w:ascii="Aptos Narrow" w:eastAsia="Times New Roman" w:hAnsi="Aptos Narrow" w:cs="Times New Roman"/>
                <w:color w:val="000000"/>
                <w:kern w:val="0"/>
                <w:sz w:val="22"/>
                <w:szCs w:val="22"/>
                <w:lang w:val="sv-SE" w:eastAsia="sv-SE"/>
              </w:rPr>
            </w:pPr>
            <w:r w:rsidRPr="00E16564">
              <w:rPr>
                <w:rFonts w:ascii="Aptos Narrow" w:eastAsia="Times New Roman" w:hAnsi="Aptos Narrow" w:cs="Times New Roman"/>
                <w:color w:val="000000"/>
                <w:kern w:val="0"/>
                <w:sz w:val="22"/>
                <w:szCs w:val="22"/>
                <w:lang w:val="sv-SE" w:eastAsia="sv-SE"/>
              </w:rPr>
              <w:t>3 842</w:t>
            </w:r>
          </w:p>
        </w:tc>
      </w:tr>
      <w:tr w:rsidR="00A351E8" w:rsidRPr="00E16564" w14:paraId="178A2A15" w14:textId="77777777" w:rsidTr="00EC7058">
        <w:trPr>
          <w:trHeight w:val="300"/>
        </w:trPr>
        <w:tc>
          <w:tcPr>
            <w:tcW w:w="6800" w:type="dxa"/>
            <w:tcBorders>
              <w:top w:val="nil"/>
              <w:left w:val="nil"/>
              <w:bottom w:val="nil"/>
              <w:right w:val="nil"/>
            </w:tcBorders>
            <w:shd w:val="clear" w:color="auto" w:fill="auto"/>
            <w:noWrap/>
            <w:vAlign w:val="bottom"/>
            <w:hideMark/>
          </w:tcPr>
          <w:p w14:paraId="212C2D45" w14:textId="77777777" w:rsidR="00A351E8" w:rsidRPr="00E16564" w:rsidRDefault="00A351E8" w:rsidP="00EC7058">
            <w:pPr>
              <w:spacing w:before="0" w:after="0" w:line="240" w:lineRule="auto"/>
              <w:rPr>
                <w:rFonts w:ascii="Aptos Narrow" w:eastAsia="Times New Roman" w:hAnsi="Aptos Narrow" w:cs="Times New Roman"/>
                <w:color w:val="000000"/>
                <w:kern w:val="0"/>
                <w:sz w:val="22"/>
                <w:szCs w:val="22"/>
                <w:lang w:val="sv-SE" w:eastAsia="sv-SE"/>
              </w:rPr>
            </w:pPr>
            <w:r w:rsidRPr="00E16564">
              <w:rPr>
                <w:rFonts w:ascii="Aptos Narrow" w:eastAsia="Times New Roman" w:hAnsi="Aptos Narrow" w:cs="Times New Roman"/>
                <w:color w:val="000000"/>
                <w:kern w:val="0"/>
                <w:sz w:val="22"/>
                <w:szCs w:val="22"/>
                <w:lang w:val="sv-SE" w:eastAsia="sv-SE"/>
              </w:rPr>
              <w:t>Kyrkliga handlingar</w:t>
            </w:r>
          </w:p>
        </w:tc>
        <w:tc>
          <w:tcPr>
            <w:tcW w:w="1200" w:type="dxa"/>
            <w:tcBorders>
              <w:top w:val="nil"/>
              <w:left w:val="nil"/>
              <w:bottom w:val="nil"/>
              <w:right w:val="nil"/>
            </w:tcBorders>
            <w:shd w:val="clear" w:color="auto" w:fill="auto"/>
            <w:noWrap/>
            <w:vAlign w:val="bottom"/>
            <w:hideMark/>
          </w:tcPr>
          <w:p w14:paraId="36D16FD5" w14:textId="77777777" w:rsidR="00A351E8" w:rsidRPr="00E16564" w:rsidRDefault="00A351E8" w:rsidP="00EC7058">
            <w:pPr>
              <w:spacing w:before="0" w:after="0" w:line="240" w:lineRule="auto"/>
              <w:jc w:val="right"/>
              <w:rPr>
                <w:rFonts w:ascii="Aptos Narrow" w:eastAsia="Times New Roman" w:hAnsi="Aptos Narrow" w:cs="Times New Roman"/>
                <w:color w:val="000000"/>
                <w:kern w:val="0"/>
                <w:sz w:val="22"/>
                <w:szCs w:val="22"/>
                <w:lang w:val="sv-SE" w:eastAsia="sv-SE"/>
              </w:rPr>
            </w:pPr>
            <w:r w:rsidRPr="00E16564">
              <w:rPr>
                <w:rFonts w:ascii="Aptos Narrow" w:eastAsia="Times New Roman" w:hAnsi="Aptos Narrow" w:cs="Times New Roman"/>
                <w:color w:val="000000"/>
                <w:kern w:val="0"/>
                <w:sz w:val="22"/>
                <w:szCs w:val="22"/>
                <w:lang w:val="sv-SE" w:eastAsia="sv-SE"/>
              </w:rPr>
              <w:t>624</w:t>
            </w:r>
          </w:p>
        </w:tc>
        <w:tc>
          <w:tcPr>
            <w:tcW w:w="1060" w:type="dxa"/>
            <w:tcBorders>
              <w:top w:val="nil"/>
              <w:left w:val="nil"/>
              <w:bottom w:val="nil"/>
              <w:right w:val="nil"/>
            </w:tcBorders>
            <w:shd w:val="clear" w:color="auto" w:fill="auto"/>
            <w:noWrap/>
            <w:vAlign w:val="bottom"/>
            <w:hideMark/>
          </w:tcPr>
          <w:p w14:paraId="1BBC07F6" w14:textId="77777777" w:rsidR="00A351E8" w:rsidRPr="00E16564" w:rsidRDefault="00A351E8" w:rsidP="00EC7058">
            <w:pPr>
              <w:spacing w:before="0" w:after="0" w:line="240" w:lineRule="auto"/>
              <w:jc w:val="right"/>
              <w:rPr>
                <w:rFonts w:ascii="Aptos Narrow" w:eastAsia="Times New Roman" w:hAnsi="Aptos Narrow" w:cs="Times New Roman"/>
                <w:color w:val="000000"/>
                <w:kern w:val="0"/>
                <w:sz w:val="22"/>
                <w:szCs w:val="22"/>
                <w:lang w:val="sv-SE" w:eastAsia="sv-SE"/>
              </w:rPr>
            </w:pPr>
            <w:r w:rsidRPr="00E16564">
              <w:rPr>
                <w:rFonts w:ascii="Aptos Narrow" w:eastAsia="Times New Roman" w:hAnsi="Aptos Narrow" w:cs="Times New Roman"/>
                <w:color w:val="000000"/>
                <w:kern w:val="0"/>
                <w:sz w:val="22"/>
                <w:szCs w:val="22"/>
                <w:lang w:val="sv-SE" w:eastAsia="sv-SE"/>
              </w:rPr>
              <w:t>717</w:t>
            </w:r>
          </w:p>
        </w:tc>
      </w:tr>
      <w:tr w:rsidR="00A351E8" w:rsidRPr="00E16564" w14:paraId="7BA8CA26" w14:textId="77777777" w:rsidTr="00EC7058">
        <w:trPr>
          <w:trHeight w:val="300"/>
        </w:trPr>
        <w:tc>
          <w:tcPr>
            <w:tcW w:w="6800" w:type="dxa"/>
            <w:tcBorders>
              <w:top w:val="nil"/>
              <w:left w:val="nil"/>
              <w:bottom w:val="nil"/>
              <w:right w:val="nil"/>
            </w:tcBorders>
            <w:shd w:val="clear" w:color="auto" w:fill="auto"/>
            <w:noWrap/>
            <w:vAlign w:val="bottom"/>
            <w:hideMark/>
          </w:tcPr>
          <w:p w14:paraId="2A7D2692" w14:textId="77777777" w:rsidR="00A351E8" w:rsidRPr="00E16564" w:rsidRDefault="00A351E8" w:rsidP="00EC7058">
            <w:pPr>
              <w:spacing w:before="0" w:after="0" w:line="240" w:lineRule="auto"/>
              <w:rPr>
                <w:rFonts w:ascii="Aptos Narrow" w:eastAsia="Times New Roman" w:hAnsi="Aptos Narrow" w:cs="Times New Roman"/>
                <w:color w:val="000000"/>
                <w:kern w:val="0"/>
                <w:sz w:val="22"/>
                <w:szCs w:val="22"/>
                <w:lang w:val="sv-SE" w:eastAsia="sv-SE"/>
              </w:rPr>
            </w:pPr>
            <w:r w:rsidRPr="00E16564">
              <w:rPr>
                <w:rFonts w:ascii="Aptos Narrow" w:eastAsia="Times New Roman" w:hAnsi="Aptos Narrow" w:cs="Times New Roman"/>
                <w:color w:val="000000"/>
                <w:kern w:val="0"/>
                <w:sz w:val="22"/>
                <w:szCs w:val="22"/>
                <w:lang w:val="sv-SE" w:eastAsia="sv-SE"/>
              </w:rPr>
              <w:t>Barnverksamhet</w:t>
            </w:r>
          </w:p>
        </w:tc>
        <w:tc>
          <w:tcPr>
            <w:tcW w:w="1200" w:type="dxa"/>
            <w:tcBorders>
              <w:top w:val="nil"/>
              <w:left w:val="nil"/>
              <w:bottom w:val="nil"/>
              <w:right w:val="nil"/>
            </w:tcBorders>
            <w:shd w:val="clear" w:color="auto" w:fill="auto"/>
            <w:noWrap/>
            <w:vAlign w:val="bottom"/>
            <w:hideMark/>
          </w:tcPr>
          <w:p w14:paraId="1E3D78B2" w14:textId="77777777" w:rsidR="00A351E8" w:rsidRPr="00E16564" w:rsidRDefault="00A351E8" w:rsidP="00EC7058">
            <w:pPr>
              <w:spacing w:before="0" w:after="0" w:line="240" w:lineRule="auto"/>
              <w:jc w:val="right"/>
              <w:rPr>
                <w:rFonts w:ascii="Aptos Narrow" w:eastAsia="Times New Roman" w:hAnsi="Aptos Narrow" w:cs="Times New Roman"/>
                <w:color w:val="000000"/>
                <w:kern w:val="0"/>
                <w:sz w:val="22"/>
                <w:szCs w:val="22"/>
                <w:lang w:val="sv-SE" w:eastAsia="sv-SE"/>
              </w:rPr>
            </w:pPr>
            <w:r w:rsidRPr="00E16564">
              <w:rPr>
                <w:rFonts w:ascii="Aptos Narrow" w:eastAsia="Times New Roman" w:hAnsi="Aptos Narrow" w:cs="Times New Roman"/>
                <w:color w:val="000000"/>
                <w:kern w:val="0"/>
                <w:sz w:val="22"/>
                <w:szCs w:val="22"/>
                <w:lang w:val="sv-SE" w:eastAsia="sv-SE"/>
              </w:rPr>
              <w:t>2 278</w:t>
            </w:r>
          </w:p>
        </w:tc>
        <w:tc>
          <w:tcPr>
            <w:tcW w:w="1060" w:type="dxa"/>
            <w:tcBorders>
              <w:top w:val="nil"/>
              <w:left w:val="nil"/>
              <w:bottom w:val="nil"/>
              <w:right w:val="nil"/>
            </w:tcBorders>
            <w:shd w:val="clear" w:color="auto" w:fill="auto"/>
            <w:noWrap/>
            <w:vAlign w:val="bottom"/>
            <w:hideMark/>
          </w:tcPr>
          <w:p w14:paraId="374C0D58" w14:textId="77777777" w:rsidR="00A351E8" w:rsidRPr="00E16564" w:rsidRDefault="00A351E8" w:rsidP="00EC7058">
            <w:pPr>
              <w:spacing w:before="0" w:after="0" w:line="240" w:lineRule="auto"/>
              <w:jc w:val="right"/>
              <w:rPr>
                <w:rFonts w:ascii="Aptos Narrow" w:eastAsia="Times New Roman" w:hAnsi="Aptos Narrow" w:cs="Times New Roman"/>
                <w:color w:val="000000"/>
                <w:kern w:val="0"/>
                <w:sz w:val="22"/>
                <w:szCs w:val="22"/>
                <w:lang w:val="sv-SE" w:eastAsia="sv-SE"/>
              </w:rPr>
            </w:pPr>
            <w:r w:rsidRPr="00E16564">
              <w:rPr>
                <w:rFonts w:ascii="Aptos Narrow" w:eastAsia="Times New Roman" w:hAnsi="Aptos Narrow" w:cs="Times New Roman"/>
                <w:color w:val="000000"/>
                <w:kern w:val="0"/>
                <w:sz w:val="22"/>
                <w:szCs w:val="22"/>
                <w:lang w:val="sv-SE" w:eastAsia="sv-SE"/>
              </w:rPr>
              <w:t>2 165</w:t>
            </w:r>
          </w:p>
        </w:tc>
      </w:tr>
      <w:tr w:rsidR="00A351E8" w:rsidRPr="00E16564" w14:paraId="2E6F14DB" w14:textId="77777777" w:rsidTr="00EC7058">
        <w:trPr>
          <w:trHeight w:val="300"/>
        </w:trPr>
        <w:tc>
          <w:tcPr>
            <w:tcW w:w="6800" w:type="dxa"/>
            <w:tcBorders>
              <w:top w:val="nil"/>
              <w:left w:val="nil"/>
              <w:bottom w:val="nil"/>
              <w:right w:val="nil"/>
            </w:tcBorders>
            <w:shd w:val="clear" w:color="auto" w:fill="auto"/>
            <w:noWrap/>
            <w:vAlign w:val="bottom"/>
            <w:hideMark/>
          </w:tcPr>
          <w:p w14:paraId="15600433" w14:textId="77777777" w:rsidR="00A351E8" w:rsidRPr="00E16564" w:rsidRDefault="00A351E8" w:rsidP="00EC7058">
            <w:pPr>
              <w:spacing w:before="0" w:after="0" w:line="240" w:lineRule="auto"/>
              <w:rPr>
                <w:rFonts w:ascii="Aptos Narrow" w:eastAsia="Times New Roman" w:hAnsi="Aptos Narrow" w:cs="Times New Roman"/>
                <w:color w:val="000000"/>
                <w:kern w:val="0"/>
                <w:sz w:val="22"/>
                <w:szCs w:val="22"/>
                <w:lang w:val="sv-SE" w:eastAsia="sv-SE"/>
              </w:rPr>
            </w:pPr>
            <w:r w:rsidRPr="00E16564">
              <w:rPr>
                <w:rFonts w:ascii="Aptos Narrow" w:eastAsia="Times New Roman" w:hAnsi="Aptos Narrow" w:cs="Times New Roman"/>
                <w:color w:val="000000"/>
                <w:kern w:val="0"/>
                <w:sz w:val="22"/>
                <w:szCs w:val="22"/>
                <w:lang w:val="sv-SE" w:eastAsia="sv-SE"/>
              </w:rPr>
              <w:t>Ungdomsverksamhet</w:t>
            </w:r>
          </w:p>
        </w:tc>
        <w:tc>
          <w:tcPr>
            <w:tcW w:w="1200" w:type="dxa"/>
            <w:tcBorders>
              <w:top w:val="nil"/>
              <w:left w:val="nil"/>
              <w:bottom w:val="nil"/>
              <w:right w:val="nil"/>
            </w:tcBorders>
            <w:shd w:val="clear" w:color="auto" w:fill="auto"/>
            <w:noWrap/>
            <w:vAlign w:val="bottom"/>
            <w:hideMark/>
          </w:tcPr>
          <w:p w14:paraId="1F8DDDB0" w14:textId="77777777" w:rsidR="00A351E8" w:rsidRPr="00E16564" w:rsidRDefault="00A351E8" w:rsidP="00EC7058">
            <w:pPr>
              <w:spacing w:before="0" w:after="0" w:line="240" w:lineRule="auto"/>
              <w:jc w:val="right"/>
              <w:rPr>
                <w:rFonts w:ascii="Aptos Narrow" w:eastAsia="Times New Roman" w:hAnsi="Aptos Narrow" w:cs="Times New Roman"/>
                <w:color w:val="000000"/>
                <w:kern w:val="0"/>
                <w:sz w:val="22"/>
                <w:szCs w:val="22"/>
                <w:lang w:val="sv-SE" w:eastAsia="sv-SE"/>
              </w:rPr>
            </w:pPr>
            <w:r w:rsidRPr="00E16564">
              <w:rPr>
                <w:rFonts w:ascii="Aptos Narrow" w:eastAsia="Times New Roman" w:hAnsi="Aptos Narrow" w:cs="Times New Roman"/>
                <w:color w:val="000000"/>
                <w:kern w:val="0"/>
                <w:sz w:val="22"/>
                <w:szCs w:val="22"/>
                <w:lang w:val="sv-SE" w:eastAsia="sv-SE"/>
              </w:rPr>
              <w:t>1 408</w:t>
            </w:r>
          </w:p>
        </w:tc>
        <w:tc>
          <w:tcPr>
            <w:tcW w:w="1060" w:type="dxa"/>
            <w:tcBorders>
              <w:top w:val="nil"/>
              <w:left w:val="nil"/>
              <w:bottom w:val="nil"/>
              <w:right w:val="nil"/>
            </w:tcBorders>
            <w:shd w:val="clear" w:color="auto" w:fill="auto"/>
            <w:noWrap/>
            <w:vAlign w:val="bottom"/>
            <w:hideMark/>
          </w:tcPr>
          <w:p w14:paraId="207E7584" w14:textId="77777777" w:rsidR="00A351E8" w:rsidRPr="00E16564" w:rsidRDefault="00A351E8" w:rsidP="00EC7058">
            <w:pPr>
              <w:spacing w:before="0" w:after="0" w:line="240" w:lineRule="auto"/>
              <w:jc w:val="right"/>
              <w:rPr>
                <w:rFonts w:ascii="Aptos Narrow" w:eastAsia="Times New Roman" w:hAnsi="Aptos Narrow" w:cs="Times New Roman"/>
                <w:color w:val="000000"/>
                <w:kern w:val="0"/>
                <w:sz w:val="22"/>
                <w:szCs w:val="22"/>
                <w:lang w:val="sv-SE" w:eastAsia="sv-SE"/>
              </w:rPr>
            </w:pPr>
            <w:r w:rsidRPr="00E16564">
              <w:rPr>
                <w:rFonts w:ascii="Aptos Narrow" w:eastAsia="Times New Roman" w:hAnsi="Aptos Narrow" w:cs="Times New Roman"/>
                <w:color w:val="000000"/>
                <w:kern w:val="0"/>
                <w:sz w:val="22"/>
                <w:szCs w:val="22"/>
                <w:lang w:val="sv-SE" w:eastAsia="sv-SE"/>
              </w:rPr>
              <w:t>1 064</w:t>
            </w:r>
          </w:p>
        </w:tc>
      </w:tr>
      <w:tr w:rsidR="00A351E8" w:rsidRPr="00E16564" w14:paraId="3615C8AB" w14:textId="77777777" w:rsidTr="00EC7058">
        <w:trPr>
          <w:trHeight w:val="300"/>
        </w:trPr>
        <w:tc>
          <w:tcPr>
            <w:tcW w:w="6800" w:type="dxa"/>
            <w:tcBorders>
              <w:top w:val="nil"/>
              <w:left w:val="nil"/>
              <w:bottom w:val="nil"/>
              <w:right w:val="nil"/>
            </w:tcBorders>
            <w:shd w:val="clear" w:color="auto" w:fill="auto"/>
            <w:noWrap/>
            <w:vAlign w:val="bottom"/>
            <w:hideMark/>
          </w:tcPr>
          <w:p w14:paraId="767FEF78" w14:textId="77777777" w:rsidR="00A351E8" w:rsidRPr="00E16564" w:rsidRDefault="00A351E8" w:rsidP="00EC7058">
            <w:pPr>
              <w:spacing w:before="0" w:after="0" w:line="240" w:lineRule="auto"/>
              <w:rPr>
                <w:rFonts w:ascii="Aptos Narrow" w:eastAsia="Times New Roman" w:hAnsi="Aptos Narrow" w:cs="Times New Roman"/>
                <w:color w:val="000000"/>
                <w:kern w:val="0"/>
                <w:sz w:val="22"/>
                <w:szCs w:val="22"/>
                <w:lang w:val="sv-SE" w:eastAsia="sv-SE"/>
              </w:rPr>
            </w:pPr>
            <w:r w:rsidRPr="00E16564">
              <w:rPr>
                <w:rFonts w:ascii="Aptos Narrow" w:eastAsia="Times New Roman" w:hAnsi="Aptos Narrow" w:cs="Times New Roman"/>
                <w:color w:val="000000"/>
                <w:kern w:val="0"/>
                <w:sz w:val="22"/>
                <w:szCs w:val="22"/>
                <w:lang w:val="sv-SE" w:eastAsia="sv-SE"/>
              </w:rPr>
              <w:t>Konfirmandverksamhet</w:t>
            </w:r>
          </w:p>
        </w:tc>
        <w:tc>
          <w:tcPr>
            <w:tcW w:w="1200" w:type="dxa"/>
            <w:tcBorders>
              <w:top w:val="nil"/>
              <w:left w:val="nil"/>
              <w:bottom w:val="nil"/>
              <w:right w:val="nil"/>
            </w:tcBorders>
            <w:shd w:val="clear" w:color="auto" w:fill="auto"/>
            <w:noWrap/>
            <w:vAlign w:val="bottom"/>
            <w:hideMark/>
          </w:tcPr>
          <w:p w14:paraId="2512CD99" w14:textId="77777777" w:rsidR="00A351E8" w:rsidRPr="00E16564" w:rsidRDefault="00A351E8" w:rsidP="00EC7058">
            <w:pPr>
              <w:spacing w:before="0" w:after="0" w:line="240" w:lineRule="auto"/>
              <w:jc w:val="right"/>
              <w:rPr>
                <w:rFonts w:ascii="Aptos Narrow" w:eastAsia="Times New Roman" w:hAnsi="Aptos Narrow" w:cs="Times New Roman"/>
                <w:color w:val="000000"/>
                <w:kern w:val="0"/>
                <w:sz w:val="22"/>
                <w:szCs w:val="22"/>
                <w:lang w:val="sv-SE" w:eastAsia="sv-SE"/>
              </w:rPr>
            </w:pPr>
            <w:r w:rsidRPr="00E16564">
              <w:rPr>
                <w:rFonts w:ascii="Aptos Narrow" w:eastAsia="Times New Roman" w:hAnsi="Aptos Narrow" w:cs="Times New Roman"/>
                <w:color w:val="000000"/>
                <w:kern w:val="0"/>
                <w:sz w:val="22"/>
                <w:szCs w:val="22"/>
                <w:lang w:val="sv-SE" w:eastAsia="sv-SE"/>
              </w:rPr>
              <w:t>1 170</w:t>
            </w:r>
          </w:p>
        </w:tc>
        <w:tc>
          <w:tcPr>
            <w:tcW w:w="1060" w:type="dxa"/>
            <w:tcBorders>
              <w:top w:val="nil"/>
              <w:left w:val="nil"/>
              <w:bottom w:val="nil"/>
              <w:right w:val="nil"/>
            </w:tcBorders>
            <w:shd w:val="clear" w:color="auto" w:fill="auto"/>
            <w:noWrap/>
            <w:vAlign w:val="bottom"/>
            <w:hideMark/>
          </w:tcPr>
          <w:p w14:paraId="5D663BED" w14:textId="77777777" w:rsidR="00A351E8" w:rsidRPr="00E16564" w:rsidRDefault="00A351E8" w:rsidP="00EC7058">
            <w:pPr>
              <w:spacing w:before="0" w:after="0" w:line="240" w:lineRule="auto"/>
              <w:jc w:val="right"/>
              <w:rPr>
                <w:rFonts w:ascii="Aptos Narrow" w:eastAsia="Times New Roman" w:hAnsi="Aptos Narrow" w:cs="Times New Roman"/>
                <w:color w:val="000000"/>
                <w:kern w:val="0"/>
                <w:sz w:val="22"/>
                <w:szCs w:val="22"/>
                <w:lang w:val="sv-SE" w:eastAsia="sv-SE"/>
              </w:rPr>
            </w:pPr>
            <w:r w:rsidRPr="00E16564">
              <w:rPr>
                <w:rFonts w:ascii="Aptos Narrow" w:eastAsia="Times New Roman" w:hAnsi="Aptos Narrow" w:cs="Times New Roman"/>
                <w:color w:val="000000"/>
                <w:kern w:val="0"/>
                <w:sz w:val="22"/>
                <w:szCs w:val="22"/>
                <w:lang w:val="sv-SE" w:eastAsia="sv-SE"/>
              </w:rPr>
              <w:t>1 642</w:t>
            </w:r>
          </w:p>
        </w:tc>
      </w:tr>
      <w:tr w:rsidR="00A351E8" w:rsidRPr="00E16564" w14:paraId="29C53AAE" w14:textId="77777777" w:rsidTr="00EC7058">
        <w:trPr>
          <w:trHeight w:val="300"/>
        </w:trPr>
        <w:tc>
          <w:tcPr>
            <w:tcW w:w="6800" w:type="dxa"/>
            <w:tcBorders>
              <w:top w:val="nil"/>
              <w:left w:val="nil"/>
              <w:bottom w:val="nil"/>
              <w:right w:val="nil"/>
            </w:tcBorders>
            <w:shd w:val="clear" w:color="auto" w:fill="auto"/>
            <w:noWrap/>
            <w:vAlign w:val="bottom"/>
            <w:hideMark/>
          </w:tcPr>
          <w:p w14:paraId="7CC00C3A" w14:textId="77777777" w:rsidR="00A351E8" w:rsidRPr="00E16564" w:rsidRDefault="00A351E8" w:rsidP="00EC7058">
            <w:pPr>
              <w:spacing w:before="0" w:after="0" w:line="240" w:lineRule="auto"/>
              <w:rPr>
                <w:rFonts w:ascii="Aptos Narrow" w:eastAsia="Times New Roman" w:hAnsi="Aptos Narrow" w:cs="Times New Roman"/>
                <w:color w:val="000000"/>
                <w:kern w:val="0"/>
                <w:sz w:val="22"/>
                <w:szCs w:val="22"/>
                <w:lang w:val="sv-SE" w:eastAsia="sv-SE"/>
              </w:rPr>
            </w:pPr>
            <w:r w:rsidRPr="00E16564">
              <w:rPr>
                <w:rFonts w:ascii="Aptos Narrow" w:eastAsia="Times New Roman" w:hAnsi="Aptos Narrow" w:cs="Times New Roman"/>
                <w:color w:val="000000"/>
                <w:kern w:val="0"/>
                <w:sz w:val="22"/>
                <w:szCs w:val="22"/>
                <w:lang w:val="sv-SE" w:eastAsia="sv-SE"/>
              </w:rPr>
              <w:t>Vuxenverksamhet</w:t>
            </w:r>
          </w:p>
        </w:tc>
        <w:tc>
          <w:tcPr>
            <w:tcW w:w="1200" w:type="dxa"/>
            <w:tcBorders>
              <w:top w:val="nil"/>
              <w:left w:val="nil"/>
              <w:bottom w:val="nil"/>
              <w:right w:val="nil"/>
            </w:tcBorders>
            <w:shd w:val="clear" w:color="auto" w:fill="auto"/>
            <w:noWrap/>
            <w:vAlign w:val="bottom"/>
            <w:hideMark/>
          </w:tcPr>
          <w:p w14:paraId="6EA2118A" w14:textId="77777777" w:rsidR="00A351E8" w:rsidRPr="00E16564" w:rsidRDefault="00A351E8" w:rsidP="00EC7058">
            <w:pPr>
              <w:spacing w:before="0" w:after="0" w:line="240" w:lineRule="auto"/>
              <w:jc w:val="right"/>
              <w:rPr>
                <w:rFonts w:ascii="Aptos Narrow" w:eastAsia="Times New Roman" w:hAnsi="Aptos Narrow" w:cs="Times New Roman"/>
                <w:color w:val="000000"/>
                <w:kern w:val="0"/>
                <w:sz w:val="22"/>
                <w:szCs w:val="22"/>
                <w:lang w:val="sv-SE" w:eastAsia="sv-SE"/>
              </w:rPr>
            </w:pPr>
            <w:r w:rsidRPr="00E16564">
              <w:rPr>
                <w:rFonts w:ascii="Aptos Narrow" w:eastAsia="Times New Roman" w:hAnsi="Aptos Narrow" w:cs="Times New Roman"/>
                <w:color w:val="000000"/>
                <w:kern w:val="0"/>
                <w:sz w:val="22"/>
                <w:szCs w:val="22"/>
                <w:lang w:val="sv-SE" w:eastAsia="sv-SE"/>
              </w:rPr>
              <w:t>352</w:t>
            </w:r>
          </w:p>
        </w:tc>
        <w:tc>
          <w:tcPr>
            <w:tcW w:w="1060" w:type="dxa"/>
            <w:tcBorders>
              <w:top w:val="nil"/>
              <w:left w:val="nil"/>
              <w:bottom w:val="nil"/>
              <w:right w:val="nil"/>
            </w:tcBorders>
            <w:shd w:val="clear" w:color="auto" w:fill="auto"/>
            <w:noWrap/>
            <w:vAlign w:val="bottom"/>
            <w:hideMark/>
          </w:tcPr>
          <w:p w14:paraId="5A87E0BB" w14:textId="77777777" w:rsidR="00A351E8" w:rsidRPr="00E16564" w:rsidRDefault="00A351E8" w:rsidP="00EC7058">
            <w:pPr>
              <w:spacing w:before="0" w:after="0" w:line="240" w:lineRule="auto"/>
              <w:jc w:val="right"/>
              <w:rPr>
                <w:rFonts w:ascii="Aptos Narrow" w:eastAsia="Times New Roman" w:hAnsi="Aptos Narrow" w:cs="Times New Roman"/>
                <w:color w:val="000000"/>
                <w:kern w:val="0"/>
                <w:sz w:val="22"/>
                <w:szCs w:val="22"/>
                <w:lang w:val="sv-SE" w:eastAsia="sv-SE"/>
              </w:rPr>
            </w:pPr>
            <w:r w:rsidRPr="00E16564">
              <w:rPr>
                <w:rFonts w:ascii="Aptos Narrow" w:eastAsia="Times New Roman" w:hAnsi="Aptos Narrow" w:cs="Times New Roman"/>
                <w:color w:val="000000"/>
                <w:kern w:val="0"/>
                <w:sz w:val="22"/>
                <w:szCs w:val="22"/>
                <w:lang w:val="sv-SE" w:eastAsia="sv-SE"/>
              </w:rPr>
              <w:t>292</w:t>
            </w:r>
          </w:p>
        </w:tc>
      </w:tr>
      <w:tr w:rsidR="00A351E8" w:rsidRPr="00E16564" w14:paraId="400CD441" w14:textId="77777777" w:rsidTr="00EC7058">
        <w:trPr>
          <w:trHeight w:val="300"/>
        </w:trPr>
        <w:tc>
          <w:tcPr>
            <w:tcW w:w="6800" w:type="dxa"/>
            <w:tcBorders>
              <w:top w:val="nil"/>
              <w:left w:val="nil"/>
              <w:bottom w:val="nil"/>
              <w:right w:val="nil"/>
            </w:tcBorders>
            <w:shd w:val="clear" w:color="auto" w:fill="auto"/>
            <w:noWrap/>
            <w:vAlign w:val="bottom"/>
            <w:hideMark/>
          </w:tcPr>
          <w:p w14:paraId="0E68E966" w14:textId="77777777" w:rsidR="00A351E8" w:rsidRPr="00E16564" w:rsidRDefault="00A351E8" w:rsidP="00EC7058">
            <w:pPr>
              <w:spacing w:before="0" w:after="0" w:line="240" w:lineRule="auto"/>
              <w:rPr>
                <w:rFonts w:ascii="Aptos Narrow" w:eastAsia="Times New Roman" w:hAnsi="Aptos Narrow" w:cs="Times New Roman"/>
                <w:color w:val="000000"/>
                <w:kern w:val="0"/>
                <w:sz w:val="22"/>
                <w:szCs w:val="22"/>
                <w:lang w:val="sv-SE" w:eastAsia="sv-SE"/>
              </w:rPr>
            </w:pPr>
            <w:proofErr w:type="spellStart"/>
            <w:r w:rsidRPr="00E16564">
              <w:rPr>
                <w:rFonts w:ascii="Aptos Narrow" w:eastAsia="Times New Roman" w:hAnsi="Aptos Narrow" w:cs="Times New Roman"/>
                <w:color w:val="000000"/>
                <w:kern w:val="0"/>
                <w:sz w:val="22"/>
                <w:szCs w:val="22"/>
                <w:lang w:val="sv-SE" w:eastAsia="sv-SE"/>
              </w:rPr>
              <w:t>Dìakonal</w:t>
            </w:r>
            <w:proofErr w:type="spellEnd"/>
            <w:r w:rsidRPr="00E16564">
              <w:rPr>
                <w:rFonts w:ascii="Aptos Narrow" w:eastAsia="Times New Roman" w:hAnsi="Aptos Narrow" w:cs="Times New Roman"/>
                <w:color w:val="000000"/>
                <w:kern w:val="0"/>
                <w:sz w:val="22"/>
                <w:szCs w:val="22"/>
                <w:lang w:val="sv-SE" w:eastAsia="sv-SE"/>
              </w:rPr>
              <w:t xml:space="preserve"> verksamhet</w:t>
            </w:r>
          </w:p>
        </w:tc>
        <w:tc>
          <w:tcPr>
            <w:tcW w:w="1200" w:type="dxa"/>
            <w:tcBorders>
              <w:top w:val="nil"/>
              <w:left w:val="nil"/>
              <w:bottom w:val="nil"/>
              <w:right w:val="nil"/>
            </w:tcBorders>
            <w:shd w:val="clear" w:color="auto" w:fill="auto"/>
            <w:noWrap/>
            <w:vAlign w:val="bottom"/>
            <w:hideMark/>
          </w:tcPr>
          <w:p w14:paraId="69CEACC4" w14:textId="77777777" w:rsidR="00A351E8" w:rsidRPr="00E16564" w:rsidRDefault="00A351E8" w:rsidP="00EC7058">
            <w:pPr>
              <w:spacing w:before="0" w:after="0" w:line="240" w:lineRule="auto"/>
              <w:jc w:val="right"/>
              <w:rPr>
                <w:rFonts w:ascii="Aptos Narrow" w:eastAsia="Times New Roman" w:hAnsi="Aptos Narrow" w:cs="Times New Roman"/>
                <w:color w:val="000000"/>
                <w:kern w:val="0"/>
                <w:sz w:val="22"/>
                <w:szCs w:val="22"/>
                <w:lang w:val="sv-SE" w:eastAsia="sv-SE"/>
              </w:rPr>
            </w:pPr>
            <w:r w:rsidRPr="00E16564">
              <w:rPr>
                <w:rFonts w:ascii="Aptos Narrow" w:eastAsia="Times New Roman" w:hAnsi="Aptos Narrow" w:cs="Times New Roman"/>
                <w:color w:val="000000"/>
                <w:kern w:val="0"/>
                <w:sz w:val="22"/>
                <w:szCs w:val="22"/>
                <w:lang w:val="sv-SE" w:eastAsia="sv-SE"/>
              </w:rPr>
              <w:t>1 790</w:t>
            </w:r>
          </w:p>
        </w:tc>
        <w:tc>
          <w:tcPr>
            <w:tcW w:w="1060" w:type="dxa"/>
            <w:tcBorders>
              <w:top w:val="nil"/>
              <w:left w:val="nil"/>
              <w:bottom w:val="nil"/>
              <w:right w:val="nil"/>
            </w:tcBorders>
            <w:shd w:val="clear" w:color="auto" w:fill="auto"/>
            <w:noWrap/>
            <w:vAlign w:val="bottom"/>
            <w:hideMark/>
          </w:tcPr>
          <w:p w14:paraId="38C6DCAE" w14:textId="77777777" w:rsidR="00A351E8" w:rsidRPr="00E16564" w:rsidRDefault="00A351E8" w:rsidP="00EC7058">
            <w:pPr>
              <w:spacing w:before="0" w:after="0" w:line="240" w:lineRule="auto"/>
              <w:jc w:val="right"/>
              <w:rPr>
                <w:rFonts w:ascii="Aptos Narrow" w:eastAsia="Times New Roman" w:hAnsi="Aptos Narrow" w:cs="Times New Roman"/>
                <w:color w:val="000000"/>
                <w:kern w:val="0"/>
                <w:sz w:val="22"/>
                <w:szCs w:val="22"/>
                <w:lang w:val="sv-SE" w:eastAsia="sv-SE"/>
              </w:rPr>
            </w:pPr>
            <w:r w:rsidRPr="00E16564">
              <w:rPr>
                <w:rFonts w:ascii="Aptos Narrow" w:eastAsia="Times New Roman" w:hAnsi="Aptos Narrow" w:cs="Times New Roman"/>
                <w:color w:val="000000"/>
                <w:kern w:val="0"/>
                <w:sz w:val="22"/>
                <w:szCs w:val="22"/>
                <w:lang w:val="sv-SE" w:eastAsia="sv-SE"/>
              </w:rPr>
              <w:t>1 219</w:t>
            </w:r>
          </w:p>
        </w:tc>
      </w:tr>
      <w:tr w:rsidR="00A351E8" w:rsidRPr="00E16564" w14:paraId="4E0FE5B2" w14:textId="77777777" w:rsidTr="00EC7058">
        <w:trPr>
          <w:trHeight w:val="300"/>
        </w:trPr>
        <w:tc>
          <w:tcPr>
            <w:tcW w:w="6800" w:type="dxa"/>
            <w:tcBorders>
              <w:top w:val="nil"/>
              <w:left w:val="nil"/>
              <w:bottom w:val="nil"/>
              <w:right w:val="nil"/>
            </w:tcBorders>
            <w:shd w:val="clear" w:color="auto" w:fill="auto"/>
            <w:noWrap/>
            <w:vAlign w:val="bottom"/>
            <w:hideMark/>
          </w:tcPr>
          <w:p w14:paraId="4737A1AC" w14:textId="77777777" w:rsidR="00A351E8" w:rsidRPr="00E16564" w:rsidRDefault="00A351E8" w:rsidP="00EC7058">
            <w:pPr>
              <w:spacing w:before="0" w:after="0" w:line="240" w:lineRule="auto"/>
              <w:rPr>
                <w:rFonts w:ascii="Aptos Narrow" w:eastAsia="Times New Roman" w:hAnsi="Aptos Narrow" w:cs="Times New Roman"/>
                <w:color w:val="000000"/>
                <w:kern w:val="0"/>
                <w:sz w:val="22"/>
                <w:szCs w:val="22"/>
                <w:lang w:val="sv-SE" w:eastAsia="sv-SE"/>
              </w:rPr>
            </w:pPr>
            <w:r w:rsidRPr="00E16564">
              <w:rPr>
                <w:rFonts w:ascii="Aptos Narrow" w:eastAsia="Times New Roman" w:hAnsi="Aptos Narrow" w:cs="Times New Roman"/>
                <w:color w:val="000000"/>
                <w:kern w:val="0"/>
                <w:sz w:val="22"/>
                <w:szCs w:val="22"/>
                <w:lang w:val="sv-SE" w:eastAsia="sv-SE"/>
              </w:rPr>
              <w:t>Mission</w:t>
            </w:r>
          </w:p>
        </w:tc>
        <w:tc>
          <w:tcPr>
            <w:tcW w:w="1200" w:type="dxa"/>
            <w:tcBorders>
              <w:top w:val="nil"/>
              <w:left w:val="nil"/>
              <w:bottom w:val="nil"/>
              <w:right w:val="nil"/>
            </w:tcBorders>
            <w:shd w:val="clear" w:color="auto" w:fill="auto"/>
            <w:noWrap/>
            <w:vAlign w:val="bottom"/>
            <w:hideMark/>
          </w:tcPr>
          <w:p w14:paraId="3C421814" w14:textId="77777777" w:rsidR="00A351E8" w:rsidRPr="00E16564" w:rsidRDefault="00A351E8" w:rsidP="00EC7058">
            <w:pPr>
              <w:spacing w:before="0" w:after="0" w:line="240" w:lineRule="auto"/>
              <w:jc w:val="right"/>
              <w:rPr>
                <w:rFonts w:ascii="Aptos Narrow" w:eastAsia="Times New Roman" w:hAnsi="Aptos Narrow" w:cs="Times New Roman"/>
                <w:color w:val="000000"/>
                <w:kern w:val="0"/>
                <w:sz w:val="22"/>
                <w:szCs w:val="22"/>
                <w:lang w:val="sv-SE" w:eastAsia="sv-SE"/>
              </w:rPr>
            </w:pPr>
            <w:r w:rsidRPr="00E16564">
              <w:rPr>
                <w:rFonts w:ascii="Aptos Narrow" w:eastAsia="Times New Roman" w:hAnsi="Aptos Narrow" w:cs="Times New Roman"/>
                <w:color w:val="000000"/>
                <w:kern w:val="0"/>
                <w:sz w:val="22"/>
                <w:szCs w:val="22"/>
                <w:lang w:val="sv-SE" w:eastAsia="sv-SE"/>
              </w:rPr>
              <w:t>189</w:t>
            </w:r>
          </w:p>
        </w:tc>
        <w:tc>
          <w:tcPr>
            <w:tcW w:w="1060" w:type="dxa"/>
            <w:tcBorders>
              <w:top w:val="nil"/>
              <w:left w:val="nil"/>
              <w:bottom w:val="nil"/>
              <w:right w:val="nil"/>
            </w:tcBorders>
            <w:shd w:val="clear" w:color="auto" w:fill="auto"/>
            <w:noWrap/>
            <w:vAlign w:val="bottom"/>
            <w:hideMark/>
          </w:tcPr>
          <w:p w14:paraId="4EA293E0" w14:textId="77777777" w:rsidR="00A351E8" w:rsidRPr="00E16564" w:rsidRDefault="00A351E8" w:rsidP="00EC7058">
            <w:pPr>
              <w:spacing w:before="0" w:after="0" w:line="240" w:lineRule="auto"/>
              <w:jc w:val="right"/>
              <w:rPr>
                <w:rFonts w:ascii="Aptos Narrow" w:eastAsia="Times New Roman" w:hAnsi="Aptos Narrow" w:cs="Times New Roman"/>
                <w:color w:val="000000"/>
                <w:kern w:val="0"/>
                <w:sz w:val="22"/>
                <w:szCs w:val="22"/>
                <w:lang w:val="sv-SE" w:eastAsia="sv-SE"/>
              </w:rPr>
            </w:pPr>
            <w:r w:rsidRPr="00E16564">
              <w:rPr>
                <w:rFonts w:ascii="Aptos Narrow" w:eastAsia="Times New Roman" w:hAnsi="Aptos Narrow" w:cs="Times New Roman"/>
                <w:color w:val="000000"/>
                <w:kern w:val="0"/>
                <w:sz w:val="22"/>
                <w:szCs w:val="22"/>
                <w:lang w:val="sv-SE" w:eastAsia="sv-SE"/>
              </w:rPr>
              <w:t>140</w:t>
            </w:r>
          </w:p>
        </w:tc>
      </w:tr>
      <w:tr w:rsidR="00A351E8" w:rsidRPr="00E16564" w14:paraId="7E8DCA89" w14:textId="77777777" w:rsidTr="00EC7058">
        <w:trPr>
          <w:trHeight w:val="300"/>
        </w:trPr>
        <w:tc>
          <w:tcPr>
            <w:tcW w:w="6800" w:type="dxa"/>
            <w:tcBorders>
              <w:top w:val="nil"/>
              <w:left w:val="nil"/>
              <w:bottom w:val="nil"/>
              <w:right w:val="nil"/>
            </w:tcBorders>
            <w:shd w:val="clear" w:color="auto" w:fill="auto"/>
            <w:noWrap/>
            <w:vAlign w:val="bottom"/>
            <w:hideMark/>
          </w:tcPr>
          <w:p w14:paraId="52EBB807" w14:textId="77777777" w:rsidR="00A351E8" w:rsidRPr="00E16564" w:rsidRDefault="00A351E8" w:rsidP="00EC7058">
            <w:pPr>
              <w:spacing w:before="0" w:after="0" w:line="240" w:lineRule="auto"/>
              <w:rPr>
                <w:rFonts w:ascii="Aptos Narrow" w:eastAsia="Times New Roman" w:hAnsi="Aptos Narrow" w:cs="Times New Roman"/>
                <w:color w:val="000000"/>
                <w:kern w:val="0"/>
                <w:sz w:val="22"/>
                <w:szCs w:val="22"/>
                <w:lang w:val="sv-SE" w:eastAsia="sv-SE"/>
              </w:rPr>
            </w:pPr>
            <w:r w:rsidRPr="00E16564">
              <w:rPr>
                <w:rFonts w:ascii="Aptos Narrow" w:eastAsia="Times New Roman" w:hAnsi="Aptos Narrow" w:cs="Times New Roman"/>
                <w:color w:val="000000"/>
                <w:kern w:val="0"/>
                <w:sz w:val="22"/>
                <w:szCs w:val="22"/>
                <w:lang w:val="sv-SE" w:eastAsia="sv-SE"/>
              </w:rPr>
              <w:t>Konsertverksamhet</w:t>
            </w:r>
          </w:p>
        </w:tc>
        <w:tc>
          <w:tcPr>
            <w:tcW w:w="1200" w:type="dxa"/>
            <w:tcBorders>
              <w:top w:val="nil"/>
              <w:left w:val="nil"/>
              <w:bottom w:val="nil"/>
              <w:right w:val="nil"/>
            </w:tcBorders>
            <w:shd w:val="clear" w:color="auto" w:fill="auto"/>
            <w:noWrap/>
            <w:vAlign w:val="bottom"/>
            <w:hideMark/>
          </w:tcPr>
          <w:p w14:paraId="37FFC0A1" w14:textId="77777777" w:rsidR="00A351E8" w:rsidRPr="00E16564" w:rsidRDefault="00A351E8" w:rsidP="00EC7058">
            <w:pPr>
              <w:spacing w:before="0" w:after="0" w:line="240" w:lineRule="auto"/>
              <w:jc w:val="right"/>
              <w:rPr>
                <w:rFonts w:ascii="Aptos Narrow" w:eastAsia="Times New Roman" w:hAnsi="Aptos Narrow" w:cs="Times New Roman"/>
                <w:color w:val="000000"/>
                <w:kern w:val="0"/>
                <w:sz w:val="22"/>
                <w:szCs w:val="22"/>
                <w:lang w:val="sv-SE" w:eastAsia="sv-SE"/>
              </w:rPr>
            </w:pPr>
            <w:r w:rsidRPr="00E16564">
              <w:rPr>
                <w:rFonts w:ascii="Aptos Narrow" w:eastAsia="Times New Roman" w:hAnsi="Aptos Narrow" w:cs="Times New Roman"/>
                <w:color w:val="000000"/>
                <w:kern w:val="0"/>
                <w:sz w:val="22"/>
                <w:szCs w:val="22"/>
                <w:lang w:val="sv-SE" w:eastAsia="sv-SE"/>
              </w:rPr>
              <w:t>281</w:t>
            </w:r>
          </w:p>
        </w:tc>
        <w:tc>
          <w:tcPr>
            <w:tcW w:w="1060" w:type="dxa"/>
            <w:tcBorders>
              <w:top w:val="nil"/>
              <w:left w:val="nil"/>
              <w:bottom w:val="nil"/>
              <w:right w:val="nil"/>
            </w:tcBorders>
            <w:shd w:val="clear" w:color="auto" w:fill="auto"/>
            <w:noWrap/>
            <w:vAlign w:val="bottom"/>
            <w:hideMark/>
          </w:tcPr>
          <w:p w14:paraId="698DC364" w14:textId="77777777" w:rsidR="00A351E8" w:rsidRPr="00E16564" w:rsidRDefault="00A351E8" w:rsidP="00EC7058">
            <w:pPr>
              <w:spacing w:before="0" w:after="0" w:line="240" w:lineRule="auto"/>
              <w:jc w:val="right"/>
              <w:rPr>
                <w:rFonts w:ascii="Aptos Narrow" w:eastAsia="Times New Roman" w:hAnsi="Aptos Narrow" w:cs="Times New Roman"/>
                <w:color w:val="000000"/>
                <w:kern w:val="0"/>
                <w:sz w:val="22"/>
                <w:szCs w:val="22"/>
                <w:lang w:val="sv-SE" w:eastAsia="sv-SE"/>
              </w:rPr>
            </w:pPr>
            <w:r w:rsidRPr="00E16564">
              <w:rPr>
                <w:rFonts w:ascii="Aptos Narrow" w:eastAsia="Times New Roman" w:hAnsi="Aptos Narrow" w:cs="Times New Roman"/>
                <w:color w:val="000000"/>
                <w:kern w:val="0"/>
                <w:sz w:val="22"/>
                <w:szCs w:val="22"/>
                <w:lang w:val="sv-SE" w:eastAsia="sv-SE"/>
              </w:rPr>
              <w:t>328</w:t>
            </w:r>
          </w:p>
        </w:tc>
      </w:tr>
      <w:tr w:rsidR="00A351E8" w:rsidRPr="00E16564" w14:paraId="3861983B" w14:textId="77777777" w:rsidTr="00EC7058">
        <w:trPr>
          <w:trHeight w:val="300"/>
        </w:trPr>
        <w:tc>
          <w:tcPr>
            <w:tcW w:w="6800" w:type="dxa"/>
            <w:tcBorders>
              <w:top w:val="nil"/>
              <w:left w:val="nil"/>
              <w:bottom w:val="nil"/>
              <w:right w:val="nil"/>
            </w:tcBorders>
            <w:shd w:val="clear" w:color="auto" w:fill="auto"/>
            <w:noWrap/>
            <w:vAlign w:val="bottom"/>
            <w:hideMark/>
          </w:tcPr>
          <w:p w14:paraId="209FE999" w14:textId="7EF536F8" w:rsidR="00A351E8" w:rsidRPr="005F4888" w:rsidRDefault="00A351E8" w:rsidP="00EC7058">
            <w:pPr>
              <w:spacing w:before="0" w:after="0" w:line="240" w:lineRule="auto"/>
              <w:rPr>
                <w:rFonts w:ascii="Aptos Narrow" w:eastAsia="Times New Roman" w:hAnsi="Aptos Narrow" w:cs="Times New Roman"/>
                <w:color w:val="000000"/>
                <w:kern w:val="0"/>
                <w:sz w:val="22"/>
                <w:szCs w:val="22"/>
                <w:lang w:val="sv-SE" w:eastAsia="sv-SE"/>
              </w:rPr>
            </w:pPr>
            <w:proofErr w:type="spellStart"/>
            <w:r w:rsidRPr="005F4888">
              <w:rPr>
                <w:rFonts w:ascii="Aptos Narrow" w:eastAsia="Times New Roman" w:hAnsi="Aptos Narrow" w:cs="Times New Roman"/>
                <w:color w:val="000000"/>
                <w:kern w:val="0"/>
                <w:sz w:val="22"/>
                <w:szCs w:val="22"/>
                <w:lang w:val="sv-SE" w:eastAsia="sv-SE"/>
              </w:rPr>
              <w:t>Körver</w:t>
            </w:r>
            <w:r w:rsidR="005F4888" w:rsidRPr="005F4888">
              <w:rPr>
                <w:rFonts w:ascii="Aptos Narrow" w:eastAsia="Times New Roman" w:hAnsi="Aptos Narrow" w:cs="Times New Roman"/>
                <w:color w:val="000000"/>
                <w:kern w:val="0"/>
                <w:sz w:val="22"/>
                <w:szCs w:val="22"/>
                <w:lang w:val="sv-SE" w:eastAsia="sv-SE"/>
              </w:rPr>
              <w:t>k</w:t>
            </w:r>
            <w:r w:rsidRPr="005F4888">
              <w:rPr>
                <w:rFonts w:ascii="Aptos Narrow" w:eastAsia="Times New Roman" w:hAnsi="Aptos Narrow" w:cs="Times New Roman"/>
                <w:color w:val="000000"/>
                <w:kern w:val="0"/>
                <w:sz w:val="22"/>
                <w:szCs w:val="22"/>
                <w:lang w:val="sv-SE" w:eastAsia="sv-SE"/>
              </w:rPr>
              <w:t>samhet</w:t>
            </w:r>
            <w:proofErr w:type="spellEnd"/>
            <w:r w:rsidRPr="005F4888">
              <w:rPr>
                <w:rFonts w:ascii="Aptos Narrow" w:eastAsia="Times New Roman" w:hAnsi="Aptos Narrow" w:cs="Times New Roman"/>
                <w:color w:val="000000"/>
                <w:kern w:val="0"/>
                <w:sz w:val="22"/>
                <w:szCs w:val="22"/>
                <w:lang w:val="sv-SE" w:eastAsia="sv-SE"/>
              </w:rPr>
              <w:t xml:space="preserve"> </w:t>
            </w:r>
          </w:p>
        </w:tc>
        <w:tc>
          <w:tcPr>
            <w:tcW w:w="1200" w:type="dxa"/>
            <w:tcBorders>
              <w:top w:val="nil"/>
              <w:left w:val="nil"/>
              <w:bottom w:val="nil"/>
              <w:right w:val="nil"/>
            </w:tcBorders>
            <w:shd w:val="clear" w:color="auto" w:fill="auto"/>
            <w:noWrap/>
            <w:vAlign w:val="bottom"/>
            <w:hideMark/>
          </w:tcPr>
          <w:p w14:paraId="31D167ED" w14:textId="77777777" w:rsidR="00A351E8" w:rsidRPr="00E16564" w:rsidRDefault="00A351E8" w:rsidP="00EC7058">
            <w:pPr>
              <w:spacing w:before="0" w:after="0" w:line="240" w:lineRule="auto"/>
              <w:jc w:val="right"/>
              <w:rPr>
                <w:rFonts w:ascii="Aptos Narrow" w:eastAsia="Times New Roman" w:hAnsi="Aptos Narrow" w:cs="Times New Roman"/>
                <w:color w:val="000000"/>
                <w:kern w:val="0"/>
                <w:sz w:val="22"/>
                <w:szCs w:val="22"/>
                <w:lang w:val="sv-SE" w:eastAsia="sv-SE"/>
              </w:rPr>
            </w:pPr>
            <w:r w:rsidRPr="00E16564">
              <w:rPr>
                <w:rFonts w:ascii="Aptos Narrow" w:eastAsia="Times New Roman" w:hAnsi="Aptos Narrow" w:cs="Times New Roman"/>
                <w:color w:val="000000"/>
                <w:kern w:val="0"/>
                <w:sz w:val="22"/>
                <w:szCs w:val="22"/>
                <w:lang w:val="sv-SE" w:eastAsia="sv-SE"/>
              </w:rPr>
              <w:t>545</w:t>
            </w:r>
          </w:p>
        </w:tc>
        <w:tc>
          <w:tcPr>
            <w:tcW w:w="1060" w:type="dxa"/>
            <w:tcBorders>
              <w:top w:val="nil"/>
              <w:left w:val="nil"/>
              <w:bottom w:val="nil"/>
              <w:right w:val="nil"/>
            </w:tcBorders>
            <w:shd w:val="clear" w:color="auto" w:fill="auto"/>
            <w:noWrap/>
            <w:vAlign w:val="bottom"/>
            <w:hideMark/>
          </w:tcPr>
          <w:p w14:paraId="498CC4AA" w14:textId="77777777" w:rsidR="00A351E8" w:rsidRPr="00E16564" w:rsidRDefault="00A351E8" w:rsidP="00EC7058">
            <w:pPr>
              <w:spacing w:before="0" w:after="0" w:line="240" w:lineRule="auto"/>
              <w:jc w:val="right"/>
              <w:rPr>
                <w:rFonts w:ascii="Aptos Narrow" w:eastAsia="Times New Roman" w:hAnsi="Aptos Narrow" w:cs="Times New Roman"/>
                <w:color w:val="000000"/>
                <w:kern w:val="0"/>
                <w:sz w:val="22"/>
                <w:szCs w:val="22"/>
                <w:lang w:val="sv-SE" w:eastAsia="sv-SE"/>
              </w:rPr>
            </w:pPr>
            <w:r w:rsidRPr="00E16564">
              <w:rPr>
                <w:rFonts w:ascii="Aptos Narrow" w:eastAsia="Times New Roman" w:hAnsi="Aptos Narrow" w:cs="Times New Roman"/>
                <w:color w:val="000000"/>
                <w:kern w:val="0"/>
                <w:sz w:val="22"/>
                <w:szCs w:val="22"/>
                <w:lang w:val="sv-SE" w:eastAsia="sv-SE"/>
              </w:rPr>
              <w:t>352</w:t>
            </w:r>
          </w:p>
        </w:tc>
      </w:tr>
      <w:tr w:rsidR="00A351E8" w:rsidRPr="00E16564" w14:paraId="3C9D5587" w14:textId="77777777" w:rsidTr="00EC7058">
        <w:trPr>
          <w:trHeight w:val="300"/>
        </w:trPr>
        <w:tc>
          <w:tcPr>
            <w:tcW w:w="6800" w:type="dxa"/>
            <w:tcBorders>
              <w:top w:val="nil"/>
              <w:left w:val="nil"/>
              <w:bottom w:val="nil"/>
              <w:right w:val="nil"/>
            </w:tcBorders>
            <w:shd w:val="clear" w:color="auto" w:fill="auto"/>
            <w:noWrap/>
            <w:vAlign w:val="bottom"/>
            <w:hideMark/>
          </w:tcPr>
          <w:p w14:paraId="1319ED8C" w14:textId="77777777" w:rsidR="00A351E8" w:rsidRPr="00E16564" w:rsidRDefault="00A351E8" w:rsidP="00EC7058">
            <w:pPr>
              <w:spacing w:before="0" w:after="0" w:line="240" w:lineRule="auto"/>
              <w:rPr>
                <w:rFonts w:ascii="Aptos Narrow" w:eastAsia="Times New Roman" w:hAnsi="Aptos Narrow" w:cs="Times New Roman"/>
                <w:color w:val="000000"/>
                <w:kern w:val="0"/>
                <w:sz w:val="22"/>
                <w:szCs w:val="22"/>
                <w:lang w:val="sv-SE" w:eastAsia="sv-SE"/>
              </w:rPr>
            </w:pPr>
            <w:r w:rsidRPr="00E16564">
              <w:rPr>
                <w:rFonts w:ascii="Aptos Narrow" w:eastAsia="Times New Roman" w:hAnsi="Aptos Narrow" w:cs="Times New Roman"/>
                <w:color w:val="000000"/>
                <w:kern w:val="0"/>
                <w:sz w:val="22"/>
                <w:szCs w:val="22"/>
                <w:lang w:val="sv-SE" w:eastAsia="sv-SE"/>
              </w:rPr>
              <w:t>Musikundervisning</w:t>
            </w:r>
          </w:p>
        </w:tc>
        <w:tc>
          <w:tcPr>
            <w:tcW w:w="1200" w:type="dxa"/>
            <w:tcBorders>
              <w:top w:val="nil"/>
              <w:left w:val="nil"/>
              <w:bottom w:val="nil"/>
              <w:right w:val="nil"/>
            </w:tcBorders>
            <w:shd w:val="clear" w:color="auto" w:fill="auto"/>
            <w:noWrap/>
            <w:vAlign w:val="bottom"/>
            <w:hideMark/>
          </w:tcPr>
          <w:p w14:paraId="64BACCBA" w14:textId="77777777" w:rsidR="00A351E8" w:rsidRPr="00E16564" w:rsidRDefault="00A351E8" w:rsidP="00EC7058">
            <w:pPr>
              <w:spacing w:before="0" w:after="0" w:line="240" w:lineRule="auto"/>
              <w:jc w:val="right"/>
              <w:rPr>
                <w:rFonts w:ascii="Aptos Narrow" w:eastAsia="Times New Roman" w:hAnsi="Aptos Narrow" w:cs="Times New Roman"/>
                <w:color w:val="000000"/>
                <w:kern w:val="0"/>
                <w:sz w:val="22"/>
                <w:szCs w:val="22"/>
                <w:lang w:val="sv-SE" w:eastAsia="sv-SE"/>
              </w:rPr>
            </w:pPr>
            <w:r w:rsidRPr="00E16564">
              <w:rPr>
                <w:rFonts w:ascii="Aptos Narrow" w:eastAsia="Times New Roman" w:hAnsi="Aptos Narrow" w:cs="Times New Roman"/>
                <w:color w:val="000000"/>
                <w:kern w:val="0"/>
                <w:sz w:val="22"/>
                <w:szCs w:val="22"/>
                <w:lang w:val="sv-SE" w:eastAsia="sv-SE"/>
              </w:rPr>
              <w:t>104</w:t>
            </w:r>
          </w:p>
        </w:tc>
        <w:tc>
          <w:tcPr>
            <w:tcW w:w="1060" w:type="dxa"/>
            <w:tcBorders>
              <w:top w:val="nil"/>
              <w:left w:val="nil"/>
              <w:bottom w:val="nil"/>
              <w:right w:val="nil"/>
            </w:tcBorders>
            <w:shd w:val="clear" w:color="auto" w:fill="auto"/>
            <w:noWrap/>
            <w:vAlign w:val="bottom"/>
            <w:hideMark/>
          </w:tcPr>
          <w:p w14:paraId="6D4CF69A" w14:textId="77777777" w:rsidR="00A351E8" w:rsidRPr="00E16564" w:rsidRDefault="00A351E8" w:rsidP="00EC7058">
            <w:pPr>
              <w:spacing w:before="0" w:after="0" w:line="240" w:lineRule="auto"/>
              <w:jc w:val="right"/>
              <w:rPr>
                <w:rFonts w:ascii="Aptos Narrow" w:eastAsia="Times New Roman" w:hAnsi="Aptos Narrow" w:cs="Times New Roman"/>
                <w:color w:val="000000"/>
                <w:kern w:val="0"/>
                <w:sz w:val="22"/>
                <w:szCs w:val="22"/>
                <w:lang w:val="sv-SE" w:eastAsia="sv-SE"/>
              </w:rPr>
            </w:pPr>
            <w:r w:rsidRPr="00E16564">
              <w:rPr>
                <w:rFonts w:ascii="Aptos Narrow" w:eastAsia="Times New Roman" w:hAnsi="Aptos Narrow" w:cs="Times New Roman"/>
                <w:color w:val="000000"/>
                <w:kern w:val="0"/>
                <w:sz w:val="22"/>
                <w:szCs w:val="22"/>
                <w:lang w:val="sv-SE" w:eastAsia="sv-SE"/>
              </w:rPr>
              <w:t>132</w:t>
            </w:r>
          </w:p>
        </w:tc>
      </w:tr>
      <w:tr w:rsidR="00A351E8" w:rsidRPr="00E16564" w14:paraId="7CD6BAF7" w14:textId="77777777" w:rsidTr="00EC7058">
        <w:trPr>
          <w:trHeight w:val="300"/>
        </w:trPr>
        <w:tc>
          <w:tcPr>
            <w:tcW w:w="6800" w:type="dxa"/>
            <w:tcBorders>
              <w:top w:val="nil"/>
              <w:left w:val="nil"/>
              <w:bottom w:val="nil"/>
              <w:right w:val="nil"/>
            </w:tcBorders>
            <w:shd w:val="clear" w:color="auto" w:fill="auto"/>
            <w:noWrap/>
            <w:vAlign w:val="bottom"/>
            <w:hideMark/>
          </w:tcPr>
          <w:p w14:paraId="7AE6DEF3" w14:textId="77777777" w:rsidR="00A351E8" w:rsidRPr="00E16564" w:rsidRDefault="00A351E8" w:rsidP="00EC7058">
            <w:pPr>
              <w:spacing w:before="0" w:after="0" w:line="240" w:lineRule="auto"/>
              <w:rPr>
                <w:rFonts w:ascii="Aptos Narrow" w:eastAsia="Times New Roman" w:hAnsi="Aptos Narrow" w:cs="Times New Roman"/>
                <w:color w:val="000000"/>
                <w:kern w:val="0"/>
                <w:sz w:val="22"/>
                <w:szCs w:val="22"/>
                <w:lang w:val="sv-SE" w:eastAsia="sv-SE"/>
              </w:rPr>
            </w:pPr>
            <w:r w:rsidRPr="00E16564">
              <w:rPr>
                <w:rFonts w:ascii="Aptos Narrow" w:eastAsia="Times New Roman" w:hAnsi="Aptos Narrow" w:cs="Times New Roman"/>
                <w:color w:val="000000"/>
                <w:kern w:val="0"/>
                <w:sz w:val="22"/>
                <w:szCs w:val="22"/>
                <w:lang w:val="sv-SE" w:eastAsia="sv-SE"/>
              </w:rPr>
              <w:t>Vägkyrka</w:t>
            </w:r>
          </w:p>
        </w:tc>
        <w:tc>
          <w:tcPr>
            <w:tcW w:w="1200" w:type="dxa"/>
            <w:tcBorders>
              <w:top w:val="nil"/>
              <w:left w:val="nil"/>
              <w:bottom w:val="nil"/>
              <w:right w:val="nil"/>
            </w:tcBorders>
            <w:shd w:val="clear" w:color="auto" w:fill="auto"/>
            <w:noWrap/>
            <w:vAlign w:val="bottom"/>
            <w:hideMark/>
          </w:tcPr>
          <w:p w14:paraId="0604185A" w14:textId="77777777" w:rsidR="00A351E8" w:rsidRPr="00E16564" w:rsidRDefault="00A351E8" w:rsidP="00EC7058">
            <w:pPr>
              <w:spacing w:before="0" w:after="0" w:line="240" w:lineRule="auto"/>
              <w:jc w:val="right"/>
              <w:rPr>
                <w:rFonts w:ascii="Aptos Narrow" w:eastAsia="Times New Roman" w:hAnsi="Aptos Narrow" w:cs="Times New Roman"/>
                <w:color w:val="000000"/>
                <w:kern w:val="0"/>
                <w:sz w:val="22"/>
                <w:szCs w:val="22"/>
                <w:lang w:val="sv-SE" w:eastAsia="sv-SE"/>
              </w:rPr>
            </w:pPr>
            <w:r w:rsidRPr="00E16564">
              <w:rPr>
                <w:rFonts w:ascii="Aptos Narrow" w:eastAsia="Times New Roman" w:hAnsi="Aptos Narrow" w:cs="Times New Roman"/>
                <w:color w:val="000000"/>
                <w:kern w:val="0"/>
                <w:sz w:val="22"/>
                <w:szCs w:val="22"/>
                <w:lang w:val="sv-SE" w:eastAsia="sv-SE"/>
              </w:rPr>
              <w:t>28</w:t>
            </w:r>
          </w:p>
        </w:tc>
        <w:tc>
          <w:tcPr>
            <w:tcW w:w="1060" w:type="dxa"/>
            <w:tcBorders>
              <w:top w:val="nil"/>
              <w:left w:val="nil"/>
              <w:bottom w:val="nil"/>
              <w:right w:val="nil"/>
            </w:tcBorders>
            <w:shd w:val="clear" w:color="auto" w:fill="auto"/>
            <w:noWrap/>
            <w:vAlign w:val="bottom"/>
            <w:hideMark/>
          </w:tcPr>
          <w:p w14:paraId="6626E2C6" w14:textId="77777777" w:rsidR="00A351E8" w:rsidRPr="00E16564" w:rsidRDefault="00A351E8" w:rsidP="00EC7058">
            <w:pPr>
              <w:spacing w:before="0" w:after="0" w:line="240" w:lineRule="auto"/>
              <w:jc w:val="right"/>
              <w:rPr>
                <w:rFonts w:ascii="Aptos Narrow" w:eastAsia="Times New Roman" w:hAnsi="Aptos Narrow" w:cs="Times New Roman"/>
                <w:color w:val="000000"/>
                <w:kern w:val="0"/>
                <w:sz w:val="22"/>
                <w:szCs w:val="22"/>
                <w:lang w:val="sv-SE" w:eastAsia="sv-SE"/>
              </w:rPr>
            </w:pPr>
            <w:r w:rsidRPr="00E16564">
              <w:rPr>
                <w:rFonts w:ascii="Aptos Narrow" w:eastAsia="Times New Roman" w:hAnsi="Aptos Narrow" w:cs="Times New Roman"/>
                <w:color w:val="000000"/>
                <w:kern w:val="0"/>
                <w:sz w:val="22"/>
                <w:szCs w:val="22"/>
                <w:lang w:val="sv-SE" w:eastAsia="sv-SE"/>
              </w:rPr>
              <w:t>44</w:t>
            </w:r>
          </w:p>
        </w:tc>
      </w:tr>
      <w:tr w:rsidR="00A351E8" w:rsidRPr="00E16564" w14:paraId="0D4CCE5F" w14:textId="77777777" w:rsidTr="00EC7058">
        <w:trPr>
          <w:trHeight w:val="300"/>
        </w:trPr>
        <w:tc>
          <w:tcPr>
            <w:tcW w:w="6800" w:type="dxa"/>
            <w:tcBorders>
              <w:top w:val="nil"/>
              <w:left w:val="nil"/>
              <w:bottom w:val="nil"/>
              <w:right w:val="nil"/>
            </w:tcBorders>
            <w:shd w:val="clear" w:color="auto" w:fill="auto"/>
            <w:noWrap/>
            <w:vAlign w:val="bottom"/>
            <w:hideMark/>
          </w:tcPr>
          <w:p w14:paraId="54CF8B4B" w14:textId="77777777" w:rsidR="00A351E8" w:rsidRPr="00E16564" w:rsidRDefault="00A351E8" w:rsidP="00EC7058">
            <w:pPr>
              <w:spacing w:before="0" w:after="0" w:line="240" w:lineRule="auto"/>
              <w:rPr>
                <w:rFonts w:ascii="Aptos Narrow" w:eastAsia="Times New Roman" w:hAnsi="Aptos Narrow" w:cs="Times New Roman"/>
                <w:color w:val="000000"/>
                <w:kern w:val="0"/>
                <w:sz w:val="22"/>
                <w:szCs w:val="22"/>
                <w:lang w:val="sv-SE" w:eastAsia="sv-SE"/>
              </w:rPr>
            </w:pPr>
            <w:r w:rsidRPr="00E16564">
              <w:rPr>
                <w:rFonts w:ascii="Aptos Narrow" w:eastAsia="Times New Roman" w:hAnsi="Aptos Narrow" w:cs="Times New Roman"/>
                <w:color w:val="000000"/>
                <w:kern w:val="0"/>
                <w:sz w:val="22"/>
                <w:szCs w:val="22"/>
                <w:lang w:val="sv-SE" w:eastAsia="sv-SE"/>
              </w:rPr>
              <w:t>Serviceverksamhet, gravskötsel</w:t>
            </w:r>
          </w:p>
        </w:tc>
        <w:tc>
          <w:tcPr>
            <w:tcW w:w="1200" w:type="dxa"/>
            <w:tcBorders>
              <w:top w:val="nil"/>
              <w:left w:val="nil"/>
              <w:bottom w:val="nil"/>
              <w:right w:val="nil"/>
            </w:tcBorders>
            <w:shd w:val="clear" w:color="auto" w:fill="auto"/>
            <w:noWrap/>
            <w:vAlign w:val="bottom"/>
            <w:hideMark/>
          </w:tcPr>
          <w:p w14:paraId="391F95F0" w14:textId="77777777" w:rsidR="00A351E8" w:rsidRPr="00E16564" w:rsidRDefault="00A351E8" w:rsidP="00EC7058">
            <w:pPr>
              <w:spacing w:before="0" w:after="0" w:line="240" w:lineRule="auto"/>
              <w:jc w:val="right"/>
              <w:rPr>
                <w:rFonts w:ascii="Aptos Narrow" w:eastAsia="Times New Roman" w:hAnsi="Aptos Narrow" w:cs="Times New Roman"/>
                <w:color w:val="000000"/>
                <w:kern w:val="0"/>
                <w:sz w:val="22"/>
                <w:szCs w:val="22"/>
                <w:lang w:val="sv-SE" w:eastAsia="sv-SE"/>
              </w:rPr>
            </w:pPr>
            <w:r w:rsidRPr="00E16564">
              <w:rPr>
                <w:rFonts w:ascii="Aptos Narrow" w:eastAsia="Times New Roman" w:hAnsi="Aptos Narrow" w:cs="Times New Roman"/>
                <w:color w:val="000000"/>
                <w:kern w:val="0"/>
                <w:sz w:val="22"/>
                <w:szCs w:val="22"/>
                <w:lang w:val="sv-SE" w:eastAsia="sv-SE"/>
              </w:rPr>
              <w:t>61</w:t>
            </w:r>
          </w:p>
        </w:tc>
        <w:tc>
          <w:tcPr>
            <w:tcW w:w="1060" w:type="dxa"/>
            <w:tcBorders>
              <w:top w:val="nil"/>
              <w:left w:val="nil"/>
              <w:bottom w:val="nil"/>
              <w:right w:val="nil"/>
            </w:tcBorders>
            <w:shd w:val="clear" w:color="auto" w:fill="auto"/>
            <w:noWrap/>
            <w:vAlign w:val="bottom"/>
            <w:hideMark/>
          </w:tcPr>
          <w:p w14:paraId="0BC7DBED" w14:textId="77777777" w:rsidR="00A351E8" w:rsidRPr="00E16564" w:rsidRDefault="00A351E8" w:rsidP="00EC7058">
            <w:pPr>
              <w:spacing w:before="0" w:after="0" w:line="240" w:lineRule="auto"/>
              <w:jc w:val="right"/>
              <w:rPr>
                <w:rFonts w:ascii="Aptos Narrow" w:eastAsia="Times New Roman" w:hAnsi="Aptos Narrow" w:cs="Times New Roman"/>
                <w:color w:val="000000"/>
                <w:kern w:val="0"/>
                <w:sz w:val="22"/>
                <w:szCs w:val="22"/>
                <w:lang w:val="sv-SE" w:eastAsia="sv-SE"/>
              </w:rPr>
            </w:pPr>
            <w:r w:rsidRPr="00E16564">
              <w:rPr>
                <w:rFonts w:ascii="Aptos Narrow" w:eastAsia="Times New Roman" w:hAnsi="Aptos Narrow" w:cs="Times New Roman"/>
                <w:color w:val="000000"/>
                <w:kern w:val="0"/>
                <w:sz w:val="22"/>
                <w:szCs w:val="22"/>
                <w:lang w:val="sv-SE" w:eastAsia="sv-SE"/>
              </w:rPr>
              <w:t>-6</w:t>
            </w:r>
          </w:p>
        </w:tc>
      </w:tr>
      <w:tr w:rsidR="00A351E8" w:rsidRPr="00E16564" w14:paraId="751F1015" w14:textId="77777777" w:rsidTr="00EC7058">
        <w:trPr>
          <w:trHeight w:val="300"/>
        </w:trPr>
        <w:tc>
          <w:tcPr>
            <w:tcW w:w="6800" w:type="dxa"/>
            <w:tcBorders>
              <w:top w:val="nil"/>
              <w:left w:val="nil"/>
              <w:bottom w:val="nil"/>
              <w:right w:val="nil"/>
            </w:tcBorders>
            <w:shd w:val="clear" w:color="auto" w:fill="auto"/>
            <w:noWrap/>
            <w:vAlign w:val="bottom"/>
            <w:hideMark/>
          </w:tcPr>
          <w:p w14:paraId="5695B9A0" w14:textId="77777777" w:rsidR="00A351E8" w:rsidRPr="00E16564" w:rsidRDefault="00A351E8" w:rsidP="00EC7058">
            <w:pPr>
              <w:spacing w:before="0" w:after="0" w:line="240" w:lineRule="auto"/>
              <w:rPr>
                <w:rFonts w:ascii="Aptos Narrow" w:eastAsia="Times New Roman" w:hAnsi="Aptos Narrow" w:cs="Times New Roman"/>
                <w:color w:val="000000"/>
                <w:kern w:val="0"/>
                <w:sz w:val="22"/>
                <w:szCs w:val="22"/>
                <w:lang w:val="sv-SE" w:eastAsia="sv-SE"/>
              </w:rPr>
            </w:pPr>
            <w:r w:rsidRPr="00E16564">
              <w:rPr>
                <w:rFonts w:ascii="Aptos Narrow" w:eastAsia="Times New Roman" w:hAnsi="Aptos Narrow" w:cs="Times New Roman"/>
                <w:color w:val="000000"/>
                <w:kern w:val="0"/>
                <w:sz w:val="22"/>
                <w:szCs w:val="22"/>
                <w:lang w:val="sv-SE" w:eastAsia="sv-SE"/>
              </w:rPr>
              <w:t>Strategiska styrning, administration och verksamhetsstöd</w:t>
            </w:r>
          </w:p>
        </w:tc>
        <w:tc>
          <w:tcPr>
            <w:tcW w:w="1200" w:type="dxa"/>
            <w:tcBorders>
              <w:top w:val="nil"/>
              <w:left w:val="nil"/>
              <w:bottom w:val="nil"/>
              <w:right w:val="nil"/>
            </w:tcBorders>
            <w:shd w:val="clear" w:color="auto" w:fill="auto"/>
            <w:noWrap/>
            <w:vAlign w:val="bottom"/>
            <w:hideMark/>
          </w:tcPr>
          <w:p w14:paraId="48FF01EC" w14:textId="77777777" w:rsidR="00A351E8" w:rsidRPr="00E16564" w:rsidRDefault="00A351E8" w:rsidP="00EC7058">
            <w:pPr>
              <w:spacing w:before="0" w:after="0" w:line="240" w:lineRule="auto"/>
              <w:jc w:val="right"/>
              <w:rPr>
                <w:rFonts w:ascii="Aptos Narrow" w:eastAsia="Times New Roman" w:hAnsi="Aptos Narrow" w:cs="Times New Roman"/>
                <w:color w:val="000000"/>
                <w:kern w:val="0"/>
                <w:sz w:val="22"/>
                <w:szCs w:val="22"/>
                <w:lang w:val="sv-SE" w:eastAsia="sv-SE"/>
              </w:rPr>
            </w:pPr>
            <w:r w:rsidRPr="00E16564">
              <w:rPr>
                <w:rFonts w:ascii="Aptos Narrow" w:eastAsia="Times New Roman" w:hAnsi="Aptos Narrow" w:cs="Times New Roman"/>
                <w:color w:val="000000"/>
                <w:kern w:val="0"/>
                <w:sz w:val="22"/>
                <w:szCs w:val="22"/>
                <w:lang w:val="sv-SE" w:eastAsia="sv-SE"/>
              </w:rPr>
              <w:t>4 336</w:t>
            </w:r>
          </w:p>
        </w:tc>
        <w:tc>
          <w:tcPr>
            <w:tcW w:w="1060" w:type="dxa"/>
            <w:tcBorders>
              <w:top w:val="nil"/>
              <w:left w:val="nil"/>
              <w:bottom w:val="nil"/>
              <w:right w:val="nil"/>
            </w:tcBorders>
            <w:shd w:val="clear" w:color="auto" w:fill="auto"/>
            <w:noWrap/>
            <w:vAlign w:val="bottom"/>
            <w:hideMark/>
          </w:tcPr>
          <w:p w14:paraId="79F9898E" w14:textId="77777777" w:rsidR="00A351E8" w:rsidRPr="00E16564" w:rsidRDefault="00A351E8" w:rsidP="00EC7058">
            <w:pPr>
              <w:spacing w:before="0" w:after="0" w:line="240" w:lineRule="auto"/>
              <w:jc w:val="right"/>
              <w:rPr>
                <w:rFonts w:ascii="Aptos Narrow" w:eastAsia="Times New Roman" w:hAnsi="Aptos Narrow" w:cs="Times New Roman"/>
                <w:color w:val="000000"/>
                <w:kern w:val="0"/>
                <w:sz w:val="22"/>
                <w:szCs w:val="22"/>
                <w:lang w:val="sv-SE" w:eastAsia="sv-SE"/>
              </w:rPr>
            </w:pPr>
            <w:r w:rsidRPr="00E16564">
              <w:rPr>
                <w:rFonts w:ascii="Aptos Narrow" w:eastAsia="Times New Roman" w:hAnsi="Aptos Narrow" w:cs="Times New Roman"/>
                <w:color w:val="000000"/>
                <w:kern w:val="0"/>
                <w:sz w:val="22"/>
                <w:szCs w:val="22"/>
                <w:lang w:val="sv-SE" w:eastAsia="sv-SE"/>
              </w:rPr>
              <w:t>4 343</w:t>
            </w:r>
          </w:p>
        </w:tc>
      </w:tr>
      <w:tr w:rsidR="00A351E8" w:rsidRPr="00E16564" w14:paraId="404AC3F1" w14:textId="77777777" w:rsidTr="00EC7058">
        <w:trPr>
          <w:trHeight w:val="300"/>
        </w:trPr>
        <w:tc>
          <w:tcPr>
            <w:tcW w:w="6800" w:type="dxa"/>
            <w:tcBorders>
              <w:top w:val="nil"/>
              <w:left w:val="nil"/>
              <w:bottom w:val="nil"/>
              <w:right w:val="nil"/>
            </w:tcBorders>
            <w:shd w:val="clear" w:color="auto" w:fill="auto"/>
            <w:noWrap/>
            <w:vAlign w:val="bottom"/>
            <w:hideMark/>
          </w:tcPr>
          <w:p w14:paraId="43B8ED70" w14:textId="77777777" w:rsidR="00A351E8" w:rsidRPr="00E16564" w:rsidRDefault="00A351E8" w:rsidP="00EC7058">
            <w:pPr>
              <w:spacing w:before="0" w:after="0" w:line="240" w:lineRule="auto"/>
              <w:rPr>
                <w:rFonts w:ascii="Aptos Narrow" w:eastAsia="Times New Roman" w:hAnsi="Aptos Narrow" w:cs="Times New Roman"/>
                <w:color w:val="000000"/>
                <w:kern w:val="0"/>
                <w:sz w:val="22"/>
                <w:szCs w:val="22"/>
                <w:lang w:val="sv-SE" w:eastAsia="sv-SE"/>
              </w:rPr>
            </w:pPr>
            <w:r w:rsidRPr="00E16564">
              <w:rPr>
                <w:rFonts w:ascii="Aptos Narrow" w:eastAsia="Times New Roman" w:hAnsi="Aptos Narrow" w:cs="Times New Roman"/>
                <w:color w:val="000000"/>
                <w:kern w:val="0"/>
                <w:sz w:val="22"/>
                <w:szCs w:val="22"/>
                <w:lang w:val="sv-SE" w:eastAsia="sv-SE"/>
              </w:rPr>
              <w:t>Kyrkor, församlingshem och övriga lokaler</w:t>
            </w:r>
          </w:p>
        </w:tc>
        <w:tc>
          <w:tcPr>
            <w:tcW w:w="1200" w:type="dxa"/>
            <w:tcBorders>
              <w:top w:val="nil"/>
              <w:left w:val="nil"/>
              <w:bottom w:val="nil"/>
              <w:right w:val="nil"/>
            </w:tcBorders>
            <w:shd w:val="clear" w:color="auto" w:fill="auto"/>
            <w:noWrap/>
            <w:vAlign w:val="bottom"/>
            <w:hideMark/>
          </w:tcPr>
          <w:p w14:paraId="2879CC9D" w14:textId="77777777" w:rsidR="00A351E8" w:rsidRPr="00E16564" w:rsidRDefault="00A351E8" w:rsidP="00EC7058">
            <w:pPr>
              <w:spacing w:before="0" w:after="0" w:line="240" w:lineRule="auto"/>
              <w:jc w:val="right"/>
              <w:rPr>
                <w:rFonts w:ascii="Aptos Narrow" w:eastAsia="Times New Roman" w:hAnsi="Aptos Narrow" w:cs="Times New Roman"/>
                <w:color w:val="000000"/>
                <w:kern w:val="0"/>
                <w:sz w:val="22"/>
                <w:szCs w:val="22"/>
                <w:lang w:val="sv-SE" w:eastAsia="sv-SE"/>
              </w:rPr>
            </w:pPr>
            <w:r w:rsidRPr="00E16564">
              <w:rPr>
                <w:rFonts w:ascii="Aptos Narrow" w:eastAsia="Times New Roman" w:hAnsi="Aptos Narrow" w:cs="Times New Roman"/>
                <w:color w:val="000000"/>
                <w:kern w:val="0"/>
                <w:sz w:val="22"/>
                <w:szCs w:val="22"/>
                <w:lang w:val="sv-SE" w:eastAsia="sv-SE"/>
              </w:rPr>
              <w:t>5 045</w:t>
            </w:r>
          </w:p>
        </w:tc>
        <w:tc>
          <w:tcPr>
            <w:tcW w:w="1060" w:type="dxa"/>
            <w:tcBorders>
              <w:top w:val="nil"/>
              <w:left w:val="nil"/>
              <w:bottom w:val="nil"/>
              <w:right w:val="nil"/>
            </w:tcBorders>
            <w:shd w:val="clear" w:color="auto" w:fill="auto"/>
            <w:noWrap/>
            <w:vAlign w:val="bottom"/>
            <w:hideMark/>
          </w:tcPr>
          <w:p w14:paraId="63AB5E3A" w14:textId="77777777" w:rsidR="00A351E8" w:rsidRPr="00E16564" w:rsidRDefault="00A351E8" w:rsidP="00EC7058">
            <w:pPr>
              <w:spacing w:before="0" w:after="0" w:line="240" w:lineRule="auto"/>
              <w:jc w:val="right"/>
              <w:rPr>
                <w:rFonts w:ascii="Aptos Narrow" w:eastAsia="Times New Roman" w:hAnsi="Aptos Narrow" w:cs="Times New Roman"/>
                <w:color w:val="000000"/>
                <w:kern w:val="0"/>
                <w:sz w:val="22"/>
                <w:szCs w:val="22"/>
                <w:lang w:val="sv-SE" w:eastAsia="sv-SE"/>
              </w:rPr>
            </w:pPr>
            <w:r w:rsidRPr="00E16564">
              <w:rPr>
                <w:rFonts w:ascii="Aptos Narrow" w:eastAsia="Times New Roman" w:hAnsi="Aptos Narrow" w:cs="Times New Roman"/>
                <w:color w:val="000000"/>
                <w:kern w:val="0"/>
                <w:sz w:val="22"/>
                <w:szCs w:val="22"/>
                <w:lang w:val="sv-SE" w:eastAsia="sv-SE"/>
              </w:rPr>
              <w:t>5 293</w:t>
            </w:r>
          </w:p>
        </w:tc>
      </w:tr>
      <w:tr w:rsidR="00A351E8" w:rsidRPr="00E16564" w14:paraId="27B22BA6" w14:textId="77777777" w:rsidTr="00EC7058">
        <w:trPr>
          <w:trHeight w:val="300"/>
        </w:trPr>
        <w:tc>
          <w:tcPr>
            <w:tcW w:w="6800" w:type="dxa"/>
            <w:tcBorders>
              <w:top w:val="nil"/>
              <w:left w:val="nil"/>
              <w:bottom w:val="nil"/>
              <w:right w:val="nil"/>
            </w:tcBorders>
            <w:shd w:val="clear" w:color="auto" w:fill="auto"/>
            <w:noWrap/>
            <w:vAlign w:val="bottom"/>
            <w:hideMark/>
          </w:tcPr>
          <w:p w14:paraId="0F4BCB79" w14:textId="77777777" w:rsidR="00A351E8" w:rsidRPr="00E16564" w:rsidRDefault="00A351E8" w:rsidP="00EC7058">
            <w:pPr>
              <w:spacing w:before="0" w:after="0" w:line="240" w:lineRule="auto"/>
              <w:jc w:val="right"/>
              <w:rPr>
                <w:rFonts w:ascii="Aptos Narrow" w:eastAsia="Times New Roman" w:hAnsi="Aptos Narrow" w:cs="Times New Roman"/>
                <w:color w:val="000000"/>
                <w:kern w:val="0"/>
                <w:sz w:val="22"/>
                <w:szCs w:val="22"/>
                <w:lang w:val="sv-SE" w:eastAsia="sv-SE"/>
              </w:rPr>
            </w:pPr>
          </w:p>
        </w:tc>
        <w:tc>
          <w:tcPr>
            <w:tcW w:w="1200" w:type="dxa"/>
            <w:tcBorders>
              <w:top w:val="nil"/>
              <w:left w:val="nil"/>
              <w:bottom w:val="nil"/>
              <w:right w:val="nil"/>
            </w:tcBorders>
            <w:shd w:val="clear" w:color="auto" w:fill="auto"/>
            <w:noWrap/>
            <w:vAlign w:val="bottom"/>
            <w:hideMark/>
          </w:tcPr>
          <w:p w14:paraId="69C9890B" w14:textId="77777777" w:rsidR="00A351E8" w:rsidRPr="00E16564" w:rsidRDefault="00A351E8" w:rsidP="00EC7058">
            <w:pPr>
              <w:spacing w:before="0" w:after="0" w:line="240" w:lineRule="auto"/>
              <w:rPr>
                <w:rFonts w:ascii="Times New Roman" w:eastAsia="Times New Roman" w:hAnsi="Times New Roman" w:cs="Times New Roman"/>
                <w:color w:val="auto"/>
                <w:kern w:val="0"/>
                <w:lang w:val="sv-SE" w:eastAsia="sv-SE"/>
              </w:rPr>
            </w:pPr>
          </w:p>
        </w:tc>
        <w:tc>
          <w:tcPr>
            <w:tcW w:w="1060" w:type="dxa"/>
            <w:tcBorders>
              <w:top w:val="nil"/>
              <w:left w:val="nil"/>
              <w:bottom w:val="nil"/>
              <w:right w:val="nil"/>
            </w:tcBorders>
            <w:shd w:val="clear" w:color="auto" w:fill="auto"/>
            <w:noWrap/>
            <w:vAlign w:val="bottom"/>
            <w:hideMark/>
          </w:tcPr>
          <w:p w14:paraId="739B4BA7" w14:textId="77777777" w:rsidR="00A351E8" w:rsidRPr="00E16564" w:rsidRDefault="00A351E8" w:rsidP="00EC7058">
            <w:pPr>
              <w:spacing w:before="0" w:after="0" w:line="240" w:lineRule="auto"/>
              <w:rPr>
                <w:rFonts w:ascii="Times New Roman" w:eastAsia="Times New Roman" w:hAnsi="Times New Roman" w:cs="Times New Roman"/>
                <w:color w:val="auto"/>
                <w:kern w:val="0"/>
                <w:lang w:val="sv-SE" w:eastAsia="sv-SE"/>
              </w:rPr>
            </w:pPr>
          </w:p>
        </w:tc>
      </w:tr>
      <w:tr w:rsidR="00A351E8" w:rsidRPr="00E16564" w14:paraId="49C1EFCF" w14:textId="77777777" w:rsidTr="00EC7058">
        <w:trPr>
          <w:trHeight w:val="300"/>
        </w:trPr>
        <w:tc>
          <w:tcPr>
            <w:tcW w:w="6800" w:type="dxa"/>
            <w:tcBorders>
              <w:top w:val="nil"/>
              <w:left w:val="nil"/>
              <w:bottom w:val="nil"/>
              <w:right w:val="nil"/>
            </w:tcBorders>
            <w:shd w:val="clear" w:color="auto" w:fill="auto"/>
            <w:noWrap/>
            <w:vAlign w:val="bottom"/>
            <w:hideMark/>
          </w:tcPr>
          <w:p w14:paraId="79413B05" w14:textId="7037DA40" w:rsidR="00A351E8" w:rsidRPr="00E16564" w:rsidRDefault="00A351E8" w:rsidP="00EC7058">
            <w:pPr>
              <w:spacing w:before="0" w:after="0" w:line="240" w:lineRule="auto"/>
              <w:rPr>
                <w:rFonts w:ascii="Aptos Narrow" w:eastAsia="Times New Roman" w:hAnsi="Aptos Narrow" w:cs="Times New Roman"/>
                <w:i/>
                <w:iCs/>
                <w:color w:val="000000"/>
                <w:kern w:val="0"/>
                <w:sz w:val="22"/>
                <w:szCs w:val="22"/>
                <w:lang w:val="sv-SE" w:eastAsia="sv-SE"/>
              </w:rPr>
            </w:pPr>
            <w:r w:rsidRPr="00E16564">
              <w:rPr>
                <w:rFonts w:ascii="Aptos Narrow" w:eastAsia="Times New Roman" w:hAnsi="Aptos Narrow" w:cs="Times New Roman"/>
                <w:i/>
                <w:iCs/>
                <w:color w:val="000000"/>
                <w:kern w:val="0"/>
                <w:sz w:val="22"/>
                <w:szCs w:val="22"/>
                <w:lang w:val="sv-SE" w:eastAsia="sv-SE"/>
              </w:rPr>
              <w:t xml:space="preserve">Verksamhetsgemensamma </w:t>
            </w:r>
            <w:r w:rsidR="005F4888" w:rsidRPr="005F4888">
              <w:rPr>
                <w:rFonts w:ascii="Aptos Narrow" w:eastAsia="Times New Roman" w:hAnsi="Aptos Narrow" w:cs="Times New Roman"/>
                <w:i/>
                <w:iCs/>
                <w:color w:val="000000"/>
                <w:kern w:val="0"/>
                <w:sz w:val="22"/>
                <w:szCs w:val="22"/>
                <w:lang w:val="sv-SE" w:eastAsia="sv-SE"/>
              </w:rPr>
              <w:t>intäkter</w:t>
            </w:r>
            <w:r w:rsidRPr="00E16564">
              <w:rPr>
                <w:rFonts w:ascii="Aptos Narrow" w:eastAsia="Times New Roman" w:hAnsi="Aptos Narrow" w:cs="Times New Roman"/>
                <w:i/>
                <w:iCs/>
                <w:color w:val="000000"/>
                <w:kern w:val="0"/>
                <w:sz w:val="22"/>
                <w:szCs w:val="22"/>
                <w:lang w:val="sv-SE" w:eastAsia="sv-SE"/>
              </w:rPr>
              <w:t xml:space="preserve"> för Begravningsverksamheten</w:t>
            </w:r>
          </w:p>
        </w:tc>
        <w:tc>
          <w:tcPr>
            <w:tcW w:w="1200" w:type="dxa"/>
            <w:tcBorders>
              <w:top w:val="nil"/>
              <w:left w:val="nil"/>
              <w:bottom w:val="nil"/>
              <w:right w:val="nil"/>
            </w:tcBorders>
            <w:shd w:val="clear" w:color="auto" w:fill="auto"/>
            <w:noWrap/>
            <w:vAlign w:val="bottom"/>
            <w:hideMark/>
          </w:tcPr>
          <w:p w14:paraId="5682261A" w14:textId="77777777" w:rsidR="00A351E8" w:rsidRPr="00E16564" w:rsidRDefault="00A351E8" w:rsidP="00EC7058">
            <w:pPr>
              <w:spacing w:before="0" w:after="0" w:line="240" w:lineRule="auto"/>
              <w:rPr>
                <w:rFonts w:ascii="Aptos Narrow" w:eastAsia="Times New Roman" w:hAnsi="Aptos Narrow" w:cs="Times New Roman"/>
                <w:i/>
                <w:iCs/>
                <w:color w:val="000000"/>
                <w:kern w:val="0"/>
                <w:sz w:val="22"/>
                <w:szCs w:val="22"/>
                <w:lang w:val="sv-SE" w:eastAsia="sv-SE"/>
              </w:rPr>
            </w:pPr>
          </w:p>
        </w:tc>
        <w:tc>
          <w:tcPr>
            <w:tcW w:w="1060" w:type="dxa"/>
            <w:tcBorders>
              <w:top w:val="nil"/>
              <w:left w:val="nil"/>
              <w:bottom w:val="nil"/>
              <w:right w:val="nil"/>
            </w:tcBorders>
            <w:shd w:val="clear" w:color="auto" w:fill="auto"/>
            <w:noWrap/>
            <w:vAlign w:val="bottom"/>
            <w:hideMark/>
          </w:tcPr>
          <w:p w14:paraId="59FC93E0" w14:textId="77777777" w:rsidR="00A351E8" w:rsidRPr="00E16564" w:rsidRDefault="00A351E8" w:rsidP="00EC7058">
            <w:pPr>
              <w:spacing w:before="0" w:after="0" w:line="240" w:lineRule="auto"/>
              <w:rPr>
                <w:rFonts w:ascii="Times New Roman" w:eastAsia="Times New Roman" w:hAnsi="Times New Roman" w:cs="Times New Roman"/>
                <w:color w:val="auto"/>
                <w:kern w:val="0"/>
                <w:lang w:val="sv-SE" w:eastAsia="sv-SE"/>
              </w:rPr>
            </w:pPr>
          </w:p>
        </w:tc>
      </w:tr>
      <w:tr w:rsidR="00A351E8" w:rsidRPr="00E16564" w14:paraId="17B15D5B" w14:textId="77777777" w:rsidTr="00EC7058">
        <w:trPr>
          <w:trHeight w:val="300"/>
        </w:trPr>
        <w:tc>
          <w:tcPr>
            <w:tcW w:w="6800" w:type="dxa"/>
            <w:tcBorders>
              <w:top w:val="nil"/>
              <w:left w:val="nil"/>
              <w:bottom w:val="nil"/>
              <w:right w:val="nil"/>
            </w:tcBorders>
            <w:shd w:val="clear" w:color="auto" w:fill="auto"/>
            <w:noWrap/>
            <w:vAlign w:val="bottom"/>
            <w:hideMark/>
          </w:tcPr>
          <w:p w14:paraId="3019C692" w14:textId="77777777" w:rsidR="00A351E8" w:rsidRPr="00E16564" w:rsidRDefault="00A351E8" w:rsidP="00EC7058">
            <w:pPr>
              <w:spacing w:before="0" w:after="0" w:line="240" w:lineRule="auto"/>
              <w:rPr>
                <w:rFonts w:ascii="Aptos Narrow" w:eastAsia="Times New Roman" w:hAnsi="Aptos Narrow" w:cs="Times New Roman"/>
                <w:color w:val="000000"/>
                <w:kern w:val="0"/>
                <w:sz w:val="22"/>
                <w:szCs w:val="22"/>
                <w:lang w:val="sv-SE" w:eastAsia="sv-SE"/>
              </w:rPr>
            </w:pPr>
            <w:r w:rsidRPr="00E16564">
              <w:rPr>
                <w:rFonts w:ascii="Aptos Narrow" w:eastAsia="Times New Roman" w:hAnsi="Aptos Narrow" w:cs="Times New Roman"/>
                <w:color w:val="000000"/>
                <w:kern w:val="0"/>
                <w:sz w:val="22"/>
                <w:szCs w:val="22"/>
                <w:lang w:val="sv-SE" w:eastAsia="sv-SE"/>
              </w:rPr>
              <w:t>Begravningsavgift</w:t>
            </w:r>
          </w:p>
        </w:tc>
        <w:tc>
          <w:tcPr>
            <w:tcW w:w="1200" w:type="dxa"/>
            <w:tcBorders>
              <w:top w:val="nil"/>
              <w:left w:val="nil"/>
              <w:bottom w:val="nil"/>
              <w:right w:val="nil"/>
            </w:tcBorders>
            <w:shd w:val="clear" w:color="auto" w:fill="auto"/>
            <w:noWrap/>
            <w:vAlign w:val="bottom"/>
            <w:hideMark/>
          </w:tcPr>
          <w:p w14:paraId="67E397DE" w14:textId="77777777" w:rsidR="00A351E8" w:rsidRPr="00E16564" w:rsidRDefault="00A351E8" w:rsidP="00EC7058">
            <w:pPr>
              <w:spacing w:before="0" w:after="0" w:line="240" w:lineRule="auto"/>
              <w:jc w:val="right"/>
              <w:rPr>
                <w:rFonts w:ascii="Aptos Narrow" w:eastAsia="Times New Roman" w:hAnsi="Aptos Narrow" w:cs="Times New Roman"/>
                <w:color w:val="000000"/>
                <w:kern w:val="0"/>
                <w:sz w:val="22"/>
                <w:szCs w:val="22"/>
                <w:lang w:val="sv-SE" w:eastAsia="sv-SE"/>
              </w:rPr>
            </w:pPr>
            <w:r w:rsidRPr="00E16564">
              <w:rPr>
                <w:rFonts w:ascii="Aptos Narrow" w:eastAsia="Times New Roman" w:hAnsi="Aptos Narrow" w:cs="Times New Roman"/>
                <w:color w:val="000000"/>
                <w:kern w:val="0"/>
                <w:sz w:val="22"/>
                <w:szCs w:val="22"/>
                <w:lang w:val="sv-SE" w:eastAsia="sv-SE"/>
              </w:rPr>
              <w:t>9 691</w:t>
            </w:r>
          </w:p>
        </w:tc>
        <w:tc>
          <w:tcPr>
            <w:tcW w:w="1060" w:type="dxa"/>
            <w:tcBorders>
              <w:top w:val="nil"/>
              <w:left w:val="nil"/>
              <w:bottom w:val="nil"/>
              <w:right w:val="nil"/>
            </w:tcBorders>
            <w:shd w:val="clear" w:color="auto" w:fill="auto"/>
            <w:noWrap/>
            <w:vAlign w:val="bottom"/>
            <w:hideMark/>
          </w:tcPr>
          <w:p w14:paraId="21460EC5" w14:textId="77777777" w:rsidR="00A351E8" w:rsidRPr="00E16564" w:rsidRDefault="00A351E8" w:rsidP="00EC7058">
            <w:pPr>
              <w:spacing w:before="0" w:after="0" w:line="240" w:lineRule="auto"/>
              <w:jc w:val="right"/>
              <w:rPr>
                <w:rFonts w:ascii="Aptos Narrow" w:eastAsia="Times New Roman" w:hAnsi="Aptos Narrow" w:cs="Times New Roman"/>
                <w:color w:val="000000"/>
                <w:kern w:val="0"/>
                <w:sz w:val="22"/>
                <w:szCs w:val="22"/>
                <w:lang w:val="sv-SE" w:eastAsia="sv-SE"/>
              </w:rPr>
            </w:pPr>
            <w:r w:rsidRPr="00E16564">
              <w:rPr>
                <w:rFonts w:ascii="Aptos Narrow" w:eastAsia="Times New Roman" w:hAnsi="Aptos Narrow" w:cs="Times New Roman"/>
                <w:color w:val="000000"/>
                <w:kern w:val="0"/>
                <w:sz w:val="22"/>
                <w:szCs w:val="22"/>
                <w:lang w:val="sv-SE" w:eastAsia="sv-SE"/>
              </w:rPr>
              <w:t>11 357</w:t>
            </w:r>
          </w:p>
        </w:tc>
      </w:tr>
      <w:tr w:rsidR="00A351E8" w:rsidRPr="00E16564" w14:paraId="2FC3F328" w14:textId="77777777" w:rsidTr="00EC7058">
        <w:trPr>
          <w:trHeight w:val="300"/>
        </w:trPr>
        <w:tc>
          <w:tcPr>
            <w:tcW w:w="6800" w:type="dxa"/>
            <w:tcBorders>
              <w:top w:val="nil"/>
              <w:left w:val="nil"/>
              <w:bottom w:val="nil"/>
              <w:right w:val="nil"/>
            </w:tcBorders>
            <w:shd w:val="clear" w:color="auto" w:fill="auto"/>
            <w:noWrap/>
            <w:vAlign w:val="bottom"/>
            <w:hideMark/>
          </w:tcPr>
          <w:p w14:paraId="0A5731F8" w14:textId="77777777" w:rsidR="00A351E8" w:rsidRPr="00E16564" w:rsidRDefault="00A351E8" w:rsidP="00EC7058">
            <w:pPr>
              <w:spacing w:before="0" w:after="0" w:line="240" w:lineRule="auto"/>
              <w:jc w:val="right"/>
              <w:rPr>
                <w:rFonts w:ascii="Aptos Narrow" w:eastAsia="Times New Roman" w:hAnsi="Aptos Narrow" w:cs="Times New Roman"/>
                <w:color w:val="000000"/>
                <w:kern w:val="0"/>
                <w:sz w:val="22"/>
                <w:szCs w:val="22"/>
                <w:lang w:val="sv-SE" w:eastAsia="sv-SE"/>
              </w:rPr>
            </w:pPr>
          </w:p>
        </w:tc>
        <w:tc>
          <w:tcPr>
            <w:tcW w:w="1200" w:type="dxa"/>
            <w:tcBorders>
              <w:top w:val="nil"/>
              <w:left w:val="nil"/>
              <w:bottom w:val="nil"/>
              <w:right w:val="nil"/>
            </w:tcBorders>
            <w:shd w:val="clear" w:color="auto" w:fill="auto"/>
            <w:noWrap/>
            <w:vAlign w:val="bottom"/>
            <w:hideMark/>
          </w:tcPr>
          <w:p w14:paraId="4E24BCA0" w14:textId="77777777" w:rsidR="00A351E8" w:rsidRPr="00E16564" w:rsidRDefault="00A351E8" w:rsidP="00EC7058">
            <w:pPr>
              <w:spacing w:before="0" w:after="0" w:line="240" w:lineRule="auto"/>
              <w:rPr>
                <w:rFonts w:ascii="Times New Roman" w:eastAsia="Times New Roman" w:hAnsi="Times New Roman" w:cs="Times New Roman"/>
                <w:color w:val="auto"/>
                <w:kern w:val="0"/>
                <w:lang w:val="sv-SE" w:eastAsia="sv-SE"/>
              </w:rPr>
            </w:pPr>
          </w:p>
        </w:tc>
        <w:tc>
          <w:tcPr>
            <w:tcW w:w="1060" w:type="dxa"/>
            <w:tcBorders>
              <w:top w:val="nil"/>
              <w:left w:val="nil"/>
              <w:bottom w:val="nil"/>
              <w:right w:val="nil"/>
            </w:tcBorders>
            <w:shd w:val="clear" w:color="auto" w:fill="auto"/>
            <w:noWrap/>
            <w:vAlign w:val="bottom"/>
            <w:hideMark/>
          </w:tcPr>
          <w:p w14:paraId="7265358A" w14:textId="77777777" w:rsidR="00A351E8" w:rsidRPr="00E16564" w:rsidRDefault="00A351E8" w:rsidP="00EC7058">
            <w:pPr>
              <w:spacing w:before="0" w:after="0" w:line="240" w:lineRule="auto"/>
              <w:rPr>
                <w:rFonts w:ascii="Times New Roman" w:eastAsia="Times New Roman" w:hAnsi="Times New Roman" w:cs="Times New Roman"/>
                <w:color w:val="auto"/>
                <w:kern w:val="0"/>
                <w:lang w:val="sv-SE" w:eastAsia="sv-SE"/>
              </w:rPr>
            </w:pPr>
          </w:p>
        </w:tc>
      </w:tr>
      <w:tr w:rsidR="00A351E8" w:rsidRPr="00E16564" w14:paraId="72F9D621" w14:textId="77777777" w:rsidTr="00EC7058">
        <w:trPr>
          <w:trHeight w:val="300"/>
        </w:trPr>
        <w:tc>
          <w:tcPr>
            <w:tcW w:w="6800" w:type="dxa"/>
            <w:tcBorders>
              <w:top w:val="nil"/>
              <w:left w:val="nil"/>
              <w:bottom w:val="nil"/>
              <w:right w:val="nil"/>
            </w:tcBorders>
            <w:shd w:val="clear" w:color="auto" w:fill="auto"/>
            <w:noWrap/>
            <w:vAlign w:val="bottom"/>
            <w:hideMark/>
          </w:tcPr>
          <w:p w14:paraId="0B542179" w14:textId="77777777" w:rsidR="00A351E8" w:rsidRPr="00E16564" w:rsidRDefault="00A351E8" w:rsidP="00EC7058">
            <w:pPr>
              <w:spacing w:before="0" w:after="0" w:line="240" w:lineRule="auto"/>
              <w:rPr>
                <w:rFonts w:ascii="Aptos Narrow" w:eastAsia="Times New Roman" w:hAnsi="Aptos Narrow" w:cs="Times New Roman"/>
                <w:i/>
                <w:iCs/>
                <w:color w:val="000000"/>
                <w:kern w:val="0"/>
                <w:sz w:val="22"/>
                <w:szCs w:val="22"/>
                <w:lang w:val="sv-SE" w:eastAsia="sv-SE"/>
              </w:rPr>
            </w:pPr>
            <w:r w:rsidRPr="00E16564">
              <w:rPr>
                <w:rFonts w:ascii="Aptos Narrow" w:eastAsia="Times New Roman" w:hAnsi="Aptos Narrow" w:cs="Times New Roman"/>
                <w:i/>
                <w:iCs/>
                <w:color w:val="000000"/>
                <w:kern w:val="0"/>
                <w:sz w:val="22"/>
                <w:szCs w:val="22"/>
                <w:lang w:val="sv-SE" w:eastAsia="sv-SE"/>
              </w:rPr>
              <w:t>Nettokostnader för begravningsverksamheten</w:t>
            </w:r>
          </w:p>
        </w:tc>
        <w:tc>
          <w:tcPr>
            <w:tcW w:w="1200" w:type="dxa"/>
            <w:tcBorders>
              <w:top w:val="nil"/>
              <w:left w:val="nil"/>
              <w:bottom w:val="nil"/>
              <w:right w:val="nil"/>
            </w:tcBorders>
            <w:shd w:val="clear" w:color="auto" w:fill="auto"/>
            <w:noWrap/>
            <w:vAlign w:val="bottom"/>
            <w:hideMark/>
          </w:tcPr>
          <w:p w14:paraId="3594CD90" w14:textId="77777777" w:rsidR="00A351E8" w:rsidRPr="00E16564" w:rsidRDefault="00A351E8" w:rsidP="00EC7058">
            <w:pPr>
              <w:spacing w:before="0" w:after="0" w:line="240" w:lineRule="auto"/>
              <w:rPr>
                <w:rFonts w:ascii="Aptos Narrow" w:eastAsia="Times New Roman" w:hAnsi="Aptos Narrow" w:cs="Times New Roman"/>
                <w:i/>
                <w:iCs/>
                <w:color w:val="000000"/>
                <w:kern w:val="0"/>
                <w:sz w:val="22"/>
                <w:szCs w:val="22"/>
                <w:lang w:val="sv-SE" w:eastAsia="sv-SE"/>
              </w:rPr>
            </w:pPr>
          </w:p>
        </w:tc>
        <w:tc>
          <w:tcPr>
            <w:tcW w:w="1060" w:type="dxa"/>
            <w:tcBorders>
              <w:top w:val="nil"/>
              <w:left w:val="nil"/>
              <w:bottom w:val="nil"/>
              <w:right w:val="nil"/>
            </w:tcBorders>
            <w:shd w:val="clear" w:color="auto" w:fill="auto"/>
            <w:noWrap/>
            <w:vAlign w:val="bottom"/>
            <w:hideMark/>
          </w:tcPr>
          <w:p w14:paraId="289EE667" w14:textId="77777777" w:rsidR="00A351E8" w:rsidRPr="00E16564" w:rsidRDefault="00A351E8" w:rsidP="00EC7058">
            <w:pPr>
              <w:spacing w:before="0" w:after="0" w:line="240" w:lineRule="auto"/>
              <w:rPr>
                <w:rFonts w:ascii="Times New Roman" w:eastAsia="Times New Roman" w:hAnsi="Times New Roman" w:cs="Times New Roman"/>
                <w:color w:val="auto"/>
                <w:kern w:val="0"/>
                <w:lang w:val="sv-SE" w:eastAsia="sv-SE"/>
              </w:rPr>
            </w:pPr>
          </w:p>
        </w:tc>
      </w:tr>
      <w:tr w:rsidR="00A351E8" w:rsidRPr="00E16564" w14:paraId="480544E2" w14:textId="77777777" w:rsidTr="00EC7058">
        <w:trPr>
          <w:trHeight w:val="300"/>
        </w:trPr>
        <w:tc>
          <w:tcPr>
            <w:tcW w:w="6800" w:type="dxa"/>
            <w:tcBorders>
              <w:top w:val="nil"/>
              <w:left w:val="nil"/>
              <w:bottom w:val="nil"/>
              <w:right w:val="nil"/>
            </w:tcBorders>
            <w:shd w:val="clear" w:color="auto" w:fill="auto"/>
            <w:noWrap/>
            <w:vAlign w:val="bottom"/>
            <w:hideMark/>
          </w:tcPr>
          <w:p w14:paraId="7598B296" w14:textId="77777777" w:rsidR="00A351E8" w:rsidRPr="00E16564" w:rsidRDefault="00A351E8" w:rsidP="00EC7058">
            <w:pPr>
              <w:spacing w:before="0" w:after="0" w:line="240" w:lineRule="auto"/>
              <w:rPr>
                <w:rFonts w:ascii="Aptos Narrow" w:eastAsia="Times New Roman" w:hAnsi="Aptos Narrow" w:cs="Times New Roman"/>
                <w:color w:val="000000"/>
                <w:kern w:val="0"/>
                <w:sz w:val="22"/>
                <w:szCs w:val="22"/>
                <w:lang w:val="sv-SE" w:eastAsia="sv-SE"/>
              </w:rPr>
            </w:pPr>
            <w:r w:rsidRPr="00E16564">
              <w:rPr>
                <w:rFonts w:ascii="Aptos Narrow" w:eastAsia="Times New Roman" w:hAnsi="Aptos Narrow" w:cs="Times New Roman"/>
                <w:color w:val="000000"/>
                <w:kern w:val="0"/>
                <w:sz w:val="22"/>
                <w:szCs w:val="22"/>
                <w:lang w:val="sv-SE" w:eastAsia="sv-SE"/>
              </w:rPr>
              <w:t>Verksamhetsgemensamt</w:t>
            </w:r>
          </w:p>
        </w:tc>
        <w:tc>
          <w:tcPr>
            <w:tcW w:w="1200" w:type="dxa"/>
            <w:tcBorders>
              <w:top w:val="nil"/>
              <w:left w:val="nil"/>
              <w:bottom w:val="nil"/>
              <w:right w:val="nil"/>
            </w:tcBorders>
            <w:shd w:val="clear" w:color="auto" w:fill="auto"/>
            <w:noWrap/>
            <w:vAlign w:val="bottom"/>
            <w:hideMark/>
          </w:tcPr>
          <w:p w14:paraId="7E081568" w14:textId="32258BCB" w:rsidR="00A351E8" w:rsidRPr="00E16564" w:rsidRDefault="001659C3" w:rsidP="00EC7058">
            <w:pPr>
              <w:spacing w:before="0" w:after="0" w:line="240" w:lineRule="auto"/>
              <w:jc w:val="right"/>
              <w:rPr>
                <w:rFonts w:ascii="Aptos Narrow" w:eastAsia="Times New Roman" w:hAnsi="Aptos Narrow" w:cs="Times New Roman"/>
                <w:color w:val="000000"/>
                <w:kern w:val="0"/>
                <w:sz w:val="22"/>
                <w:szCs w:val="22"/>
                <w:lang w:val="sv-SE" w:eastAsia="sv-SE"/>
              </w:rPr>
            </w:pPr>
            <w:r>
              <w:rPr>
                <w:rFonts w:ascii="Aptos Narrow" w:eastAsia="Times New Roman" w:hAnsi="Aptos Narrow" w:cs="Times New Roman"/>
                <w:color w:val="000000"/>
                <w:kern w:val="0"/>
                <w:sz w:val="22"/>
                <w:szCs w:val="22"/>
                <w:lang w:val="sv-SE" w:eastAsia="sv-SE"/>
              </w:rPr>
              <w:t>1 023</w:t>
            </w:r>
          </w:p>
        </w:tc>
        <w:tc>
          <w:tcPr>
            <w:tcW w:w="1060" w:type="dxa"/>
            <w:tcBorders>
              <w:top w:val="nil"/>
              <w:left w:val="nil"/>
              <w:bottom w:val="nil"/>
              <w:right w:val="nil"/>
            </w:tcBorders>
            <w:shd w:val="clear" w:color="auto" w:fill="auto"/>
            <w:noWrap/>
            <w:vAlign w:val="bottom"/>
            <w:hideMark/>
          </w:tcPr>
          <w:p w14:paraId="172A2CCC" w14:textId="21BA8D3E" w:rsidR="00A351E8" w:rsidRPr="00E16564" w:rsidRDefault="001659C3" w:rsidP="00EC7058">
            <w:pPr>
              <w:spacing w:before="0" w:after="0" w:line="240" w:lineRule="auto"/>
              <w:jc w:val="right"/>
              <w:rPr>
                <w:rFonts w:ascii="Aptos Narrow" w:eastAsia="Times New Roman" w:hAnsi="Aptos Narrow" w:cs="Times New Roman"/>
                <w:color w:val="000000"/>
                <w:kern w:val="0"/>
                <w:sz w:val="22"/>
                <w:szCs w:val="22"/>
                <w:lang w:val="sv-SE" w:eastAsia="sv-SE"/>
              </w:rPr>
            </w:pPr>
            <w:r>
              <w:rPr>
                <w:rFonts w:ascii="Aptos Narrow" w:eastAsia="Times New Roman" w:hAnsi="Aptos Narrow" w:cs="Times New Roman"/>
                <w:color w:val="000000"/>
                <w:kern w:val="0"/>
                <w:sz w:val="22"/>
                <w:szCs w:val="22"/>
                <w:lang w:val="sv-SE" w:eastAsia="sv-SE"/>
              </w:rPr>
              <w:t>1 063</w:t>
            </w:r>
          </w:p>
        </w:tc>
      </w:tr>
      <w:tr w:rsidR="00A351E8" w:rsidRPr="00E16564" w14:paraId="3B673865" w14:textId="77777777" w:rsidTr="00EC7058">
        <w:trPr>
          <w:trHeight w:val="300"/>
        </w:trPr>
        <w:tc>
          <w:tcPr>
            <w:tcW w:w="6800" w:type="dxa"/>
            <w:tcBorders>
              <w:top w:val="nil"/>
              <w:left w:val="nil"/>
              <w:bottom w:val="nil"/>
              <w:right w:val="nil"/>
            </w:tcBorders>
            <w:shd w:val="clear" w:color="auto" w:fill="auto"/>
            <w:noWrap/>
            <w:vAlign w:val="bottom"/>
            <w:hideMark/>
          </w:tcPr>
          <w:p w14:paraId="0D30637A" w14:textId="77777777" w:rsidR="00A351E8" w:rsidRPr="00E16564" w:rsidRDefault="00A351E8" w:rsidP="00EC7058">
            <w:pPr>
              <w:spacing w:before="0" w:after="0" w:line="240" w:lineRule="auto"/>
              <w:rPr>
                <w:rFonts w:ascii="Aptos Narrow" w:eastAsia="Times New Roman" w:hAnsi="Aptos Narrow" w:cs="Times New Roman"/>
                <w:color w:val="000000"/>
                <w:kern w:val="0"/>
                <w:sz w:val="22"/>
                <w:szCs w:val="22"/>
                <w:lang w:val="sv-SE" w:eastAsia="sv-SE"/>
              </w:rPr>
            </w:pPr>
            <w:r w:rsidRPr="00E16564">
              <w:rPr>
                <w:rFonts w:ascii="Aptos Narrow" w:eastAsia="Times New Roman" w:hAnsi="Aptos Narrow" w:cs="Times New Roman"/>
                <w:color w:val="000000"/>
                <w:kern w:val="0"/>
                <w:sz w:val="22"/>
                <w:szCs w:val="22"/>
                <w:lang w:val="sv-SE" w:eastAsia="sv-SE"/>
              </w:rPr>
              <w:t>Gravsättning och kyrkogårdsskötesel</w:t>
            </w:r>
          </w:p>
        </w:tc>
        <w:tc>
          <w:tcPr>
            <w:tcW w:w="1200" w:type="dxa"/>
            <w:tcBorders>
              <w:top w:val="nil"/>
              <w:left w:val="nil"/>
              <w:bottom w:val="nil"/>
              <w:right w:val="nil"/>
            </w:tcBorders>
            <w:shd w:val="clear" w:color="auto" w:fill="auto"/>
            <w:noWrap/>
            <w:vAlign w:val="bottom"/>
            <w:hideMark/>
          </w:tcPr>
          <w:p w14:paraId="1464FCD7" w14:textId="5BC015AE" w:rsidR="00A351E8" w:rsidRPr="00E16564" w:rsidRDefault="001659C3" w:rsidP="00EC7058">
            <w:pPr>
              <w:spacing w:before="0" w:after="0" w:line="240" w:lineRule="auto"/>
              <w:jc w:val="right"/>
              <w:rPr>
                <w:rFonts w:ascii="Aptos Narrow" w:eastAsia="Times New Roman" w:hAnsi="Aptos Narrow" w:cs="Times New Roman"/>
                <w:color w:val="000000"/>
                <w:kern w:val="0"/>
                <w:sz w:val="22"/>
                <w:szCs w:val="22"/>
                <w:lang w:val="sv-SE" w:eastAsia="sv-SE"/>
              </w:rPr>
            </w:pPr>
            <w:r>
              <w:rPr>
                <w:rFonts w:ascii="Aptos Narrow" w:eastAsia="Times New Roman" w:hAnsi="Aptos Narrow" w:cs="Times New Roman"/>
                <w:color w:val="000000"/>
                <w:kern w:val="0"/>
                <w:sz w:val="22"/>
                <w:szCs w:val="22"/>
                <w:lang w:val="sv-SE" w:eastAsia="sv-SE"/>
              </w:rPr>
              <w:t>7 579</w:t>
            </w:r>
          </w:p>
        </w:tc>
        <w:tc>
          <w:tcPr>
            <w:tcW w:w="1060" w:type="dxa"/>
            <w:tcBorders>
              <w:top w:val="nil"/>
              <w:left w:val="nil"/>
              <w:bottom w:val="nil"/>
              <w:right w:val="nil"/>
            </w:tcBorders>
            <w:shd w:val="clear" w:color="auto" w:fill="auto"/>
            <w:noWrap/>
            <w:vAlign w:val="bottom"/>
            <w:hideMark/>
          </w:tcPr>
          <w:p w14:paraId="01447C75" w14:textId="77777777" w:rsidR="00A351E8" w:rsidRPr="00E16564" w:rsidRDefault="00A351E8" w:rsidP="00EC7058">
            <w:pPr>
              <w:spacing w:before="0" w:after="0" w:line="240" w:lineRule="auto"/>
              <w:jc w:val="right"/>
              <w:rPr>
                <w:rFonts w:ascii="Aptos Narrow" w:eastAsia="Times New Roman" w:hAnsi="Aptos Narrow" w:cs="Times New Roman"/>
                <w:color w:val="000000"/>
                <w:kern w:val="0"/>
                <w:sz w:val="22"/>
                <w:szCs w:val="22"/>
                <w:lang w:val="sv-SE" w:eastAsia="sv-SE"/>
              </w:rPr>
            </w:pPr>
            <w:r w:rsidRPr="00E16564">
              <w:rPr>
                <w:rFonts w:ascii="Aptos Narrow" w:eastAsia="Times New Roman" w:hAnsi="Aptos Narrow" w:cs="Times New Roman"/>
                <w:color w:val="000000"/>
                <w:kern w:val="0"/>
                <w:sz w:val="22"/>
                <w:szCs w:val="22"/>
                <w:lang w:val="sv-SE" w:eastAsia="sv-SE"/>
              </w:rPr>
              <w:t>8 017</w:t>
            </w:r>
          </w:p>
        </w:tc>
      </w:tr>
      <w:tr w:rsidR="00A351E8" w:rsidRPr="00E16564" w14:paraId="37E27324" w14:textId="77777777" w:rsidTr="00EC7058">
        <w:trPr>
          <w:trHeight w:val="300"/>
        </w:trPr>
        <w:tc>
          <w:tcPr>
            <w:tcW w:w="6800" w:type="dxa"/>
            <w:tcBorders>
              <w:top w:val="nil"/>
              <w:left w:val="nil"/>
              <w:bottom w:val="nil"/>
              <w:right w:val="nil"/>
            </w:tcBorders>
            <w:shd w:val="clear" w:color="auto" w:fill="auto"/>
            <w:noWrap/>
            <w:vAlign w:val="bottom"/>
            <w:hideMark/>
          </w:tcPr>
          <w:p w14:paraId="01EB54C3" w14:textId="77777777" w:rsidR="00A351E8" w:rsidRPr="00E16564" w:rsidRDefault="00A351E8" w:rsidP="00EC7058">
            <w:pPr>
              <w:spacing w:before="0" w:after="0" w:line="240" w:lineRule="auto"/>
              <w:rPr>
                <w:rFonts w:ascii="Aptos Narrow" w:eastAsia="Times New Roman" w:hAnsi="Aptos Narrow" w:cs="Times New Roman"/>
                <w:color w:val="000000"/>
                <w:kern w:val="0"/>
                <w:sz w:val="22"/>
                <w:szCs w:val="22"/>
                <w:lang w:val="sv-SE" w:eastAsia="sv-SE"/>
              </w:rPr>
            </w:pPr>
            <w:r w:rsidRPr="00E16564">
              <w:rPr>
                <w:rFonts w:ascii="Aptos Narrow" w:eastAsia="Times New Roman" w:hAnsi="Aptos Narrow" w:cs="Times New Roman"/>
                <w:color w:val="000000"/>
                <w:kern w:val="0"/>
                <w:sz w:val="22"/>
                <w:szCs w:val="22"/>
                <w:lang w:val="sv-SE" w:eastAsia="sv-SE"/>
              </w:rPr>
              <w:t>Byggnader och mark</w:t>
            </w:r>
          </w:p>
        </w:tc>
        <w:tc>
          <w:tcPr>
            <w:tcW w:w="1200" w:type="dxa"/>
            <w:tcBorders>
              <w:top w:val="nil"/>
              <w:left w:val="nil"/>
              <w:bottom w:val="nil"/>
              <w:right w:val="nil"/>
            </w:tcBorders>
            <w:shd w:val="clear" w:color="auto" w:fill="auto"/>
            <w:noWrap/>
            <w:vAlign w:val="bottom"/>
            <w:hideMark/>
          </w:tcPr>
          <w:p w14:paraId="3C1F6228" w14:textId="77777777" w:rsidR="00A351E8" w:rsidRPr="00E16564" w:rsidRDefault="00A351E8" w:rsidP="00EC7058">
            <w:pPr>
              <w:spacing w:before="0" w:after="0" w:line="240" w:lineRule="auto"/>
              <w:jc w:val="right"/>
              <w:rPr>
                <w:rFonts w:ascii="Aptos Narrow" w:eastAsia="Times New Roman" w:hAnsi="Aptos Narrow" w:cs="Times New Roman"/>
                <w:color w:val="000000"/>
                <w:kern w:val="0"/>
                <w:sz w:val="22"/>
                <w:szCs w:val="22"/>
                <w:lang w:val="sv-SE" w:eastAsia="sv-SE"/>
              </w:rPr>
            </w:pPr>
            <w:r w:rsidRPr="00E16564">
              <w:rPr>
                <w:rFonts w:ascii="Aptos Narrow" w:eastAsia="Times New Roman" w:hAnsi="Aptos Narrow" w:cs="Times New Roman"/>
                <w:color w:val="000000"/>
                <w:kern w:val="0"/>
                <w:sz w:val="22"/>
                <w:szCs w:val="22"/>
                <w:lang w:val="sv-SE" w:eastAsia="sv-SE"/>
              </w:rPr>
              <w:t>1 089</w:t>
            </w:r>
          </w:p>
        </w:tc>
        <w:tc>
          <w:tcPr>
            <w:tcW w:w="1060" w:type="dxa"/>
            <w:tcBorders>
              <w:top w:val="nil"/>
              <w:left w:val="nil"/>
              <w:bottom w:val="nil"/>
              <w:right w:val="nil"/>
            </w:tcBorders>
            <w:shd w:val="clear" w:color="auto" w:fill="auto"/>
            <w:noWrap/>
            <w:vAlign w:val="bottom"/>
            <w:hideMark/>
          </w:tcPr>
          <w:p w14:paraId="1B055D8C" w14:textId="77777777" w:rsidR="00A351E8" w:rsidRPr="00E16564" w:rsidRDefault="00A351E8" w:rsidP="00EC7058">
            <w:pPr>
              <w:spacing w:before="0" w:after="0" w:line="240" w:lineRule="auto"/>
              <w:jc w:val="right"/>
              <w:rPr>
                <w:rFonts w:ascii="Aptos Narrow" w:eastAsia="Times New Roman" w:hAnsi="Aptos Narrow" w:cs="Times New Roman"/>
                <w:color w:val="000000"/>
                <w:kern w:val="0"/>
                <w:sz w:val="22"/>
                <w:szCs w:val="22"/>
                <w:lang w:val="sv-SE" w:eastAsia="sv-SE"/>
              </w:rPr>
            </w:pPr>
            <w:r w:rsidRPr="00E16564">
              <w:rPr>
                <w:rFonts w:ascii="Aptos Narrow" w:eastAsia="Times New Roman" w:hAnsi="Aptos Narrow" w:cs="Times New Roman"/>
                <w:color w:val="000000"/>
                <w:kern w:val="0"/>
                <w:sz w:val="22"/>
                <w:szCs w:val="22"/>
                <w:lang w:val="sv-SE" w:eastAsia="sv-SE"/>
              </w:rPr>
              <w:t>2 277</w:t>
            </w:r>
          </w:p>
        </w:tc>
      </w:tr>
    </w:tbl>
    <w:p w14:paraId="4DE5300E" w14:textId="566C6A73" w:rsidR="00666171" w:rsidRDefault="000B617C" w:rsidP="00B45228">
      <w:pPr>
        <w:pStyle w:val="paragraph"/>
        <w:spacing w:before="0" w:beforeAutospacing="0" w:after="0" w:afterAutospacing="0"/>
        <w:jc w:val="center"/>
        <w:textAlignment w:val="baseline"/>
        <w:rPr>
          <w:rFonts w:ascii="Foundry Sterling OT3 Medium" w:hAnsi="Foundry Sterling OT3 Medium" w:cs="Segoe UI"/>
        </w:rPr>
      </w:pPr>
      <w:r>
        <w:rPr>
          <w:rFonts w:ascii="Foundry Sterling OT3 Medium" w:hAnsi="Foundry Sterling OT3 Medium" w:cs="Segoe UI"/>
          <w:noProof/>
        </w:rPr>
        <w:drawing>
          <wp:inline distT="0" distB="0" distL="0" distR="0" wp14:anchorId="183CA136" wp14:editId="5210ADF2">
            <wp:extent cx="5931006" cy="7424056"/>
            <wp:effectExtent l="0" t="0" r="0" b="5715"/>
            <wp:docPr id="1498646414" name="Bildobjekt 2" descr="En bild som visar klädsel, person, person, kvinna&#10;&#10;Automatiskt genererad beskrivni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98646414" name="Bildobjekt 2" descr="En bild som visar klädsel, person, person, kvinna&#10;&#10;Automatiskt genererad beskrivning"/>
                    <pic:cNvPicPr/>
                  </pic:nvPicPr>
                  <pic:blipFill>
                    <a:blip r:embed="rId16" cstate="print">
                      <a:extLst>
                        <a:ext uri="{28A0092B-C50C-407E-A947-70E740481C1C}">
                          <a14:useLocalDpi xmlns:a14="http://schemas.microsoft.com/office/drawing/2010/main" val="0"/>
                        </a:ext>
                      </a:extLst>
                    </a:blip>
                    <a:stretch>
                      <a:fillRect/>
                    </a:stretch>
                  </pic:blipFill>
                  <pic:spPr>
                    <a:xfrm>
                      <a:off x="0" y="0"/>
                      <a:ext cx="5952153" cy="7450526"/>
                    </a:xfrm>
                    <a:prstGeom prst="rect">
                      <a:avLst/>
                    </a:prstGeom>
                  </pic:spPr>
                </pic:pic>
              </a:graphicData>
            </a:graphic>
          </wp:inline>
        </w:drawing>
      </w:r>
    </w:p>
    <w:p w14:paraId="20EA5961" w14:textId="77777777" w:rsidR="00CC373D" w:rsidRDefault="00CC373D" w:rsidP="00B45228">
      <w:pPr>
        <w:pStyle w:val="paragraph"/>
        <w:spacing w:before="0" w:beforeAutospacing="0" w:after="0" w:afterAutospacing="0"/>
        <w:jc w:val="center"/>
        <w:textAlignment w:val="baseline"/>
        <w:rPr>
          <w:rFonts w:ascii="Foundry Sterling OT3 Medium" w:hAnsi="Foundry Sterling OT3 Medium" w:cs="Segoe UI"/>
        </w:rPr>
      </w:pPr>
    </w:p>
    <w:p w14:paraId="4347D888" w14:textId="77777777" w:rsidR="00CC373D" w:rsidRDefault="00CC373D" w:rsidP="00B45228">
      <w:pPr>
        <w:pStyle w:val="paragraph"/>
        <w:spacing w:before="0" w:beforeAutospacing="0" w:after="0" w:afterAutospacing="0"/>
        <w:jc w:val="center"/>
        <w:textAlignment w:val="baseline"/>
        <w:rPr>
          <w:rFonts w:ascii="Foundry Sterling OT3 Medium" w:hAnsi="Foundry Sterling OT3 Medium" w:cs="Segoe UI"/>
        </w:rPr>
      </w:pPr>
    </w:p>
    <w:p w14:paraId="6808295F" w14:textId="77777777" w:rsidR="00CC373D" w:rsidRDefault="00CC373D" w:rsidP="00B45228">
      <w:pPr>
        <w:pStyle w:val="paragraph"/>
        <w:spacing w:before="0" w:beforeAutospacing="0" w:after="0" w:afterAutospacing="0"/>
        <w:jc w:val="center"/>
        <w:textAlignment w:val="baseline"/>
        <w:rPr>
          <w:rFonts w:ascii="Foundry Sterling OT3 Medium" w:hAnsi="Foundry Sterling OT3 Medium" w:cs="Segoe UI"/>
        </w:rPr>
      </w:pPr>
    </w:p>
    <w:p w14:paraId="4743E1F3" w14:textId="77777777" w:rsidR="00CC373D" w:rsidRDefault="00CC373D" w:rsidP="00B45228">
      <w:pPr>
        <w:pStyle w:val="paragraph"/>
        <w:spacing w:before="0" w:beforeAutospacing="0" w:after="0" w:afterAutospacing="0"/>
        <w:jc w:val="center"/>
        <w:textAlignment w:val="baseline"/>
        <w:rPr>
          <w:rFonts w:ascii="Foundry Sterling OT3 Medium" w:hAnsi="Foundry Sterling OT3 Medium" w:cs="Segoe UI"/>
        </w:rPr>
      </w:pPr>
    </w:p>
    <w:p w14:paraId="3DB3DF58" w14:textId="77777777" w:rsidR="00CC373D" w:rsidRDefault="00CC373D" w:rsidP="00B45228">
      <w:pPr>
        <w:pStyle w:val="paragraph"/>
        <w:spacing w:before="0" w:beforeAutospacing="0" w:after="0" w:afterAutospacing="0"/>
        <w:jc w:val="center"/>
        <w:textAlignment w:val="baseline"/>
        <w:rPr>
          <w:rFonts w:ascii="Foundry Sterling OT3 Medium" w:hAnsi="Foundry Sterling OT3 Medium" w:cs="Segoe UI"/>
        </w:rPr>
      </w:pPr>
    </w:p>
    <w:p w14:paraId="70D1277D" w14:textId="77777777" w:rsidR="00CC373D" w:rsidRDefault="00CC373D" w:rsidP="00B45228">
      <w:pPr>
        <w:pStyle w:val="paragraph"/>
        <w:spacing w:before="0" w:beforeAutospacing="0" w:after="0" w:afterAutospacing="0"/>
        <w:jc w:val="center"/>
        <w:textAlignment w:val="baseline"/>
        <w:rPr>
          <w:rFonts w:ascii="Foundry Sterling OT3 Medium" w:hAnsi="Foundry Sterling OT3 Medium" w:cs="Segoe UI"/>
        </w:rPr>
      </w:pPr>
    </w:p>
    <w:p w14:paraId="3FC3C590" w14:textId="77777777" w:rsidR="00CC373D" w:rsidRDefault="00CC373D" w:rsidP="00B45228">
      <w:pPr>
        <w:pStyle w:val="paragraph"/>
        <w:spacing w:before="0" w:beforeAutospacing="0" w:after="0" w:afterAutospacing="0"/>
        <w:jc w:val="center"/>
        <w:textAlignment w:val="baseline"/>
        <w:rPr>
          <w:rFonts w:ascii="Foundry Sterling OT3 Medium" w:hAnsi="Foundry Sterling OT3 Medium" w:cs="Segoe UI"/>
        </w:rPr>
      </w:pPr>
    </w:p>
    <w:p w14:paraId="258B3E4D" w14:textId="77777777" w:rsidR="00CC373D" w:rsidRDefault="00CC373D" w:rsidP="00B45228">
      <w:pPr>
        <w:pStyle w:val="paragraph"/>
        <w:spacing w:before="0" w:beforeAutospacing="0" w:after="0" w:afterAutospacing="0"/>
        <w:jc w:val="center"/>
        <w:textAlignment w:val="baseline"/>
        <w:rPr>
          <w:rFonts w:ascii="Foundry Sterling OT3 Medium" w:hAnsi="Foundry Sterling OT3 Medium" w:cs="Segoe UI"/>
        </w:rPr>
      </w:pPr>
    </w:p>
    <w:p w14:paraId="17E563FE" w14:textId="77777777" w:rsidR="00CC373D" w:rsidRDefault="00CC373D" w:rsidP="00B45228">
      <w:pPr>
        <w:pStyle w:val="paragraph"/>
        <w:spacing w:before="0" w:beforeAutospacing="0" w:after="0" w:afterAutospacing="0"/>
        <w:jc w:val="center"/>
        <w:textAlignment w:val="baseline"/>
        <w:rPr>
          <w:rFonts w:ascii="Foundry Sterling OT3 Medium" w:hAnsi="Foundry Sterling OT3 Medium" w:cs="Segoe UI"/>
        </w:rPr>
      </w:pPr>
    </w:p>
    <w:p w14:paraId="5E78639C" w14:textId="77777777" w:rsidR="00CC373D" w:rsidRDefault="00CC373D" w:rsidP="00B45228">
      <w:pPr>
        <w:pStyle w:val="paragraph"/>
        <w:spacing w:before="0" w:beforeAutospacing="0" w:after="0" w:afterAutospacing="0"/>
        <w:jc w:val="center"/>
        <w:textAlignment w:val="baseline"/>
        <w:rPr>
          <w:rFonts w:ascii="Foundry Sterling OT3 Medium" w:hAnsi="Foundry Sterling OT3 Medium" w:cs="Segoe UI"/>
        </w:rPr>
      </w:pPr>
    </w:p>
    <w:p w14:paraId="435CB66F" w14:textId="77777777" w:rsidR="00CC373D" w:rsidRDefault="00CC373D" w:rsidP="00B45228">
      <w:pPr>
        <w:pStyle w:val="paragraph"/>
        <w:spacing w:before="0" w:beforeAutospacing="0" w:after="0" w:afterAutospacing="0"/>
        <w:jc w:val="center"/>
        <w:textAlignment w:val="baseline"/>
        <w:rPr>
          <w:rFonts w:ascii="Foundry Sterling OT3 Medium" w:hAnsi="Foundry Sterling OT3 Medium" w:cs="Segoe UI"/>
        </w:rPr>
      </w:pPr>
    </w:p>
    <w:p w14:paraId="74575A91" w14:textId="77777777" w:rsidR="00CC373D" w:rsidRDefault="00CC373D" w:rsidP="00B45228">
      <w:pPr>
        <w:pStyle w:val="paragraph"/>
        <w:spacing w:before="0" w:beforeAutospacing="0" w:after="0" w:afterAutospacing="0"/>
        <w:jc w:val="center"/>
        <w:textAlignment w:val="baseline"/>
        <w:rPr>
          <w:rFonts w:ascii="Foundry Sterling OT3 Medium" w:hAnsi="Foundry Sterling OT3 Medium" w:cs="Segoe UI"/>
        </w:rPr>
      </w:pPr>
    </w:p>
    <w:p w14:paraId="1875DC40" w14:textId="77777777" w:rsidR="00CC373D" w:rsidRDefault="00CC373D" w:rsidP="00B45228">
      <w:pPr>
        <w:pStyle w:val="paragraph"/>
        <w:spacing w:before="0" w:beforeAutospacing="0" w:after="0" w:afterAutospacing="0"/>
        <w:jc w:val="center"/>
        <w:textAlignment w:val="baseline"/>
        <w:rPr>
          <w:rFonts w:ascii="Foundry Sterling OT3 Medium" w:hAnsi="Foundry Sterling OT3 Medium" w:cs="Segoe UI"/>
        </w:rPr>
      </w:pPr>
    </w:p>
    <w:p w14:paraId="1DA36A33" w14:textId="77777777" w:rsidR="00CC373D" w:rsidRDefault="00CC373D" w:rsidP="00B45228">
      <w:pPr>
        <w:pStyle w:val="paragraph"/>
        <w:spacing w:before="0" w:beforeAutospacing="0" w:after="0" w:afterAutospacing="0"/>
        <w:jc w:val="center"/>
        <w:textAlignment w:val="baseline"/>
        <w:rPr>
          <w:rFonts w:ascii="Foundry Sterling OT3 Medium" w:hAnsi="Foundry Sterling OT3 Medium" w:cs="Segoe UI"/>
        </w:rPr>
      </w:pPr>
    </w:p>
    <w:p w14:paraId="7BABB502" w14:textId="77777777" w:rsidR="00CC373D" w:rsidRDefault="00CC373D" w:rsidP="00B45228">
      <w:pPr>
        <w:pStyle w:val="paragraph"/>
        <w:spacing w:before="0" w:beforeAutospacing="0" w:after="0" w:afterAutospacing="0"/>
        <w:jc w:val="center"/>
        <w:textAlignment w:val="baseline"/>
        <w:rPr>
          <w:rFonts w:ascii="Foundry Sterling OT3 Medium" w:hAnsi="Foundry Sterling OT3 Medium" w:cs="Segoe UI"/>
        </w:rPr>
      </w:pPr>
    </w:p>
    <w:p w14:paraId="516EB8D4" w14:textId="77777777" w:rsidR="00CC373D" w:rsidRDefault="00CC373D" w:rsidP="00B45228">
      <w:pPr>
        <w:pStyle w:val="paragraph"/>
        <w:spacing w:before="0" w:beforeAutospacing="0" w:after="0" w:afterAutospacing="0"/>
        <w:jc w:val="center"/>
        <w:textAlignment w:val="baseline"/>
        <w:rPr>
          <w:rFonts w:ascii="Foundry Sterling OT3 Medium" w:hAnsi="Foundry Sterling OT3 Medium" w:cs="Segoe UI"/>
        </w:rPr>
      </w:pPr>
    </w:p>
    <w:p w14:paraId="10A31577" w14:textId="77777777" w:rsidR="00CC373D" w:rsidRDefault="00CC373D" w:rsidP="00B45228">
      <w:pPr>
        <w:pStyle w:val="paragraph"/>
        <w:spacing w:before="0" w:beforeAutospacing="0" w:after="0" w:afterAutospacing="0"/>
        <w:jc w:val="center"/>
        <w:textAlignment w:val="baseline"/>
        <w:rPr>
          <w:rFonts w:ascii="Foundry Sterling OT3 Medium" w:hAnsi="Foundry Sterling OT3 Medium" w:cs="Segoe UI"/>
        </w:rPr>
      </w:pPr>
    </w:p>
    <w:p w14:paraId="20352855" w14:textId="77777777" w:rsidR="00CC373D" w:rsidRDefault="00CC373D" w:rsidP="00B45228">
      <w:pPr>
        <w:pStyle w:val="paragraph"/>
        <w:spacing w:before="0" w:beforeAutospacing="0" w:after="0" w:afterAutospacing="0"/>
        <w:jc w:val="center"/>
        <w:textAlignment w:val="baseline"/>
        <w:rPr>
          <w:rFonts w:ascii="Foundry Sterling OT3 Medium" w:hAnsi="Foundry Sterling OT3 Medium" w:cs="Segoe UI"/>
        </w:rPr>
      </w:pPr>
    </w:p>
    <w:p w14:paraId="1BD79A3D" w14:textId="77777777" w:rsidR="00CC373D" w:rsidRDefault="00CC373D" w:rsidP="00B45228">
      <w:pPr>
        <w:pStyle w:val="paragraph"/>
        <w:spacing w:before="0" w:beforeAutospacing="0" w:after="0" w:afterAutospacing="0"/>
        <w:jc w:val="center"/>
        <w:textAlignment w:val="baseline"/>
        <w:rPr>
          <w:rFonts w:ascii="Foundry Sterling OT3 Medium" w:hAnsi="Foundry Sterling OT3 Medium" w:cs="Segoe UI"/>
        </w:rPr>
      </w:pPr>
    </w:p>
    <w:p w14:paraId="2292FA60" w14:textId="3A77EC45" w:rsidR="00CC373D" w:rsidRDefault="00CC373D" w:rsidP="00B45228">
      <w:pPr>
        <w:pStyle w:val="paragraph"/>
        <w:spacing w:before="0" w:beforeAutospacing="0" w:after="0" w:afterAutospacing="0"/>
        <w:jc w:val="center"/>
        <w:textAlignment w:val="baseline"/>
        <w:rPr>
          <w:rFonts w:ascii="Foundry Sterling OT3 Medium" w:hAnsi="Foundry Sterling OT3 Medium" w:cs="Segoe UI"/>
        </w:rPr>
      </w:pPr>
    </w:p>
    <w:p w14:paraId="2A1614E0" w14:textId="77777777" w:rsidR="00CC373D" w:rsidRDefault="00CC373D" w:rsidP="00B45228">
      <w:pPr>
        <w:pStyle w:val="paragraph"/>
        <w:spacing w:before="0" w:beforeAutospacing="0" w:after="0" w:afterAutospacing="0"/>
        <w:jc w:val="center"/>
        <w:textAlignment w:val="baseline"/>
        <w:rPr>
          <w:rFonts w:ascii="Foundry Sterling OT3 Medium" w:hAnsi="Foundry Sterling OT3 Medium" w:cs="Segoe UI"/>
        </w:rPr>
      </w:pPr>
    </w:p>
    <w:p w14:paraId="1E2519BF" w14:textId="77777777" w:rsidR="00CC373D" w:rsidRDefault="00CC373D" w:rsidP="00B45228">
      <w:pPr>
        <w:pStyle w:val="paragraph"/>
        <w:spacing w:before="0" w:beforeAutospacing="0" w:after="0" w:afterAutospacing="0"/>
        <w:jc w:val="center"/>
        <w:textAlignment w:val="baseline"/>
        <w:rPr>
          <w:rFonts w:ascii="Foundry Sterling OT3 Medium" w:hAnsi="Foundry Sterling OT3 Medium" w:cs="Segoe UI"/>
        </w:rPr>
      </w:pPr>
    </w:p>
    <w:p w14:paraId="26E098D9" w14:textId="77777777" w:rsidR="00CC373D" w:rsidRPr="00CC373D" w:rsidRDefault="00CC373D" w:rsidP="00CC373D">
      <w:pPr>
        <w:rPr>
          <w:lang w:val="sv-SE" w:eastAsia="sv-SE"/>
        </w:rPr>
      </w:pPr>
    </w:p>
    <w:p w14:paraId="74FFB7D6" w14:textId="77777777" w:rsidR="00CC373D" w:rsidRPr="00CC373D" w:rsidRDefault="00CC373D" w:rsidP="00CC373D">
      <w:pPr>
        <w:rPr>
          <w:lang w:val="sv-SE" w:eastAsia="sv-SE"/>
        </w:rPr>
      </w:pPr>
    </w:p>
    <w:p w14:paraId="576E7A53" w14:textId="2CB74C1E" w:rsidR="00CC373D" w:rsidRPr="00CC373D" w:rsidRDefault="00371BB1" w:rsidP="00CC373D">
      <w:pPr>
        <w:jc w:val="right"/>
        <w:rPr>
          <w:lang w:val="sv-SE" w:eastAsia="sv-SE"/>
        </w:rPr>
      </w:pPr>
      <w:r>
        <w:rPr>
          <w:noProof/>
        </w:rPr>
        <w:drawing>
          <wp:anchor distT="0" distB="0" distL="114300" distR="114300" simplePos="0" relativeHeight="251658242" behindDoc="1" locked="0" layoutInCell="1" allowOverlap="1" wp14:anchorId="0EEFE4C8" wp14:editId="0BAE267C">
            <wp:simplePos x="0" y="0"/>
            <wp:positionH relativeFrom="margin">
              <wp:posOffset>3011170</wp:posOffset>
            </wp:positionH>
            <wp:positionV relativeFrom="paragraph">
              <wp:posOffset>4513150</wp:posOffset>
            </wp:positionV>
            <wp:extent cx="3081600" cy="597600"/>
            <wp:effectExtent l="0" t="0" r="5080" b="0"/>
            <wp:wrapTight wrapText="bothSides">
              <wp:wrapPolygon edited="0">
                <wp:start x="0" y="0"/>
                <wp:lineTo x="0" y="20659"/>
                <wp:lineTo x="21502" y="20659"/>
                <wp:lineTo x="21502" y="0"/>
                <wp:lineTo x="0" y="0"/>
              </wp:wrapPolygon>
            </wp:wrapTight>
            <wp:docPr id="596672407" name="Bildobjekt 3" descr="En bild som visar text, Teckensnitt, symbol, logotyp&#10;&#10;Automatiskt genererad beskrivni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96672407" name="Bildobjekt 3" descr="En bild som visar text, Teckensnitt, symbol, logotyp&#10;&#10;Automatiskt genererad beskrivning"/>
                    <pic:cNvPicPr>
                      <a:picLocks noChangeAspect="1" noChangeArrowheads="1"/>
                    </pic:cNvPicPr>
                  </pic:nvPicPr>
                  <pic:blipFill>
                    <a:blip r:embed="rId17" cstate="print">
                      <a:extLst>
                        <a:ext uri="{28A0092B-C50C-407E-A947-70E740481C1C}">
                          <a14:useLocalDpi xmlns:a14="http://schemas.microsoft.com/office/drawing/2010/main" val="0"/>
                        </a:ext>
                      </a:extLst>
                    </a:blip>
                    <a:srcRect/>
                    <a:stretch>
                      <a:fillRect/>
                    </a:stretch>
                  </pic:blipFill>
                  <pic:spPr bwMode="auto">
                    <a:xfrm>
                      <a:off x="0" y="0"/>
                      <a:ext cx="3081600" cy="597600"/>
                    </a:xfrm>
                    <a:prstGeom prst="rect">
                      <a:avLst/>
                    </a:prstGeom>
                    <a:noFill/>
                    <a:ln>
                      <a:noFill/>
                    </a:ln>
                  </pic:spPr>
                </pic:pic>
              </a:graphicData>
            </a:graphic>
            <wp14:sizeRelH relativeFrom="margin">
              <wp14:pctWidth>0</wp14:pctWidth>
            </wp14:sizeRelH>
            <wp14:sizeRelV relativeFrom="margin">
              <wp14:pctHeight>0</wp14:pctHeight>
            </wp14:sizeRelV>
          </wp:anchor>
        </w:drawing>
      </w:r>
    </w:p>
    <w:sectPr w:rsidR="00CC373D" w:rsidRPr="00CC373D" w:rsidSect="005E5FA2">
      <w:headerReference w:type="default" r:id="rId18"/>
      <w:footerReference w:type="default" r:id="rId19"/>
      <w:pgSz w:w="12240" w:h="15840" w:code="1"/>
      <w:pgMar w:top="851" w:right="1512" w:bottom="1134" w:left="1512" w:header="0" w:footer="79" w:gutter="0"/>
      <w:pgNumType w:start="1"/>
      <w:cols w:space="720"/>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2CC366E5" w14:textId="77777777" w:rsidR="005E5FA2" w:rsidRDefault="005E5FA2">
      <w:pPr>
        <w:spacing w:after="0" w:line="240" w:lineRule="auto"/>
      </w:pPr>
      <w:r>
        <w:separator/>
      </w:r>
    </w:p>
  </w:endnote>
  <w:endnote w:type="continuationSeparator" w:id="0">
    <w:p w14:paraId="7D237B63" w14:textId="77777777" w:rsidR="005E5FA2" w:rsidRDefault="005E5FA2">
      <w:pPr>
        <w:spacing w:after="0" w:line="240" w:lineRule="auto"/>
      </w:pPr>
      <w:r>
        <w:continuationSeparator/>
      </w:r>
    </w:p>
  </w:endnote>
  <w:endnote w:type="continuationNotice" w:id="1">
    <w:p w14:paraId="4AB335FE" w14:textId="77777777" w:rsidR="005E5FA2" w:rsidRDefault="005E5FA2">
      <w:pPr>
        <w:spacing w:before="0"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ambria">
    <w:panose1 w:val="02040503050406030204"/>
    <w:charset w:val="00"/>
    <w:family w:val="roman"/>
    <w:pitch w:val="variable"/>
    <w:sig w:usb0="E00006FF" w:usb1="420024FF" w:usb2="02000000" w:usb3="00000000" w:csb0="0000019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ngsana New">
    <w:panose1 w:val="02020603050405020304"/>
    <w:charset w:val="DE"/>
    <w:family w:val="roman"/>
    <w:pitch w:val="variable"/>
    <w:sig w:usb0="81000003" w:usb1="00000000" w:usb2="00000000" w:usb3="00000000" w:csb0="00010001" w:csb1="00000000"/>
  </w:font>
  <w:font w:name="Calibri">
    <w:panose1 w:val="020F0502020204030204"/>
    <w:charset w:val="00"/>
    <w:family w:val="swiss"/>
    <w:pitch w:val="variable"/>
    <w:sig w:usb0="E0002EFF" w:usb1="C000247B" w:usb2="00000009" w:usb3="00000000" w:csb0="000001FF" w:csb1="00000000"/>
  </w:font>
  <w:font w:name="HGGothicM">
    <w:altName w:val="HGｺﾞｼｯｸM"/>
    <w:panose1 w:val="00000000000000000000"/>
    <w:charset w:val="80"/>
    <w:family w:val="roman"/>
    <w:notTrueType/>
    <w:pitch w:val="default"/>
  </w:font>
  <w:font w:name="Cordia New">
    <w:panose1 w:val="020B0304020202020204"/>
    <w:charset w:val="DE"/>
    <w:family w:val="swiss"/>
    <w:pitch w:val="variable"/>
    <w:sig w:usb0="81000003" w:usb1="00000000" w:usb2="00000000" w:usb3="00000000" w:csb0="00010001" w:csb1="00000000"/>
  </w:font>
  <w:font w:name="Tahoma">
    <w:panose1 w:val="020B0604030504040204"/>
    <w:charset w:val="00"/>
    <w:family w:val="swiss"/>
    <w:pitch w:val="variable"/>
    <w:sig w:usb0="E1002EFF" w:usb1="C000605B" w:usb2="00000029" w:usb3="00000000" w:csb0="000101FF" w:csb1="00000000"/>
  </w:font>
  <w:font w:name="Consolas">
    <w:panose1 w:val="020B0609020204030204"/>
    <w:charset w:val="00"/>
    <w:family w:val="modern"/>
    <w:pitch w:val="fixed"/>
    <w:sig w:usb0="E00006FF" w:usb1="0000FCFF" w:usb2="00000001" w:usb3="00000000" w:csb0="0000019F" w:csb1="00000000"/>
  </w:font>
  <w:font w:name="Foundry Sterling OT3 Medium">
    <w:altName w:val="Calibri"/>
    <w:panose1 w:val="02000600040000020004"/>
    <w:charset w:val="00"/>
    <w:family w:val="modern"/>
    <w:notTrueType/>
    <w:pitch w:val="variable"/>
    <w:sig w:usb0="A00002AF" w:usb1="5000205B" w:usb2="00000000" w:usb3="00000000" w:csb0="00000097" w:csb1="00000000"/>
  </w:font>
  <w:font w:name="Segoe UI">
    <w:panose1 w:val="020B0502040204020203"/>
    <w:charset w:val="00"/>
    <w:family w:val="swiss"/>
    <w:pitch w:val="variable"/>
    <w:sig w:usb0="E4002EFF" w:usb1="C000E47F" w:usb2="00000009" w:usb3="00000000" w:csb0="000001FF" w:csb1="00000000"/>
  </w:font>
  <w:font w:name="Foundry Sterling OT3 Book">
    <w:panose1 w:val="02000503040000020004"/>
    <w:charset w:val="00"/>
    <w:family w:val="modern"/>
    <w:notTrueType/>
    <w:pitch w:val="variable"/>
    <w:sig w:usb0="A00002AF" w:usb1="5000205B" w:usb2="00000000" w:usb3="00000000" w:csb0="00000097" w:csb1="00000000"/>
  </w:font>
  <w:font w:name="Aptos Narrow">
    <w:charset w:val="00"/>
    <w:family w:val="swiss"/>
    <w:pitch w:val="variable"/>
    <w:sig w:usb0="20000287" w:usb1="00000003" w:usb2="00000000" w:usb3="00000000" w:csb0="0000019F" w:csb1="00000000"/>
  </w:font>
  <w:font w:name="HGMinchoB">
    <w:altName w:val="HG明朝B"/>
    <w:panose1 w:val="00000000000000000000"/>
    <w:charset w:val="80"/>
    <w:family w:val="roman"/>
    <w:notTrueType/>
    <w:pitch w:val="default"/>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B35DEFA" w14:textId="7EF85F7D" w:rsidR="00DD5E2D" w:rsidRPr="00C73443" w:rsidRDefault="00691148" w:rsidP="00DD5E2D">
    <w:pPr>
      <w:rPr>
        <w:rFonts w:ascii="Foundry Sterling OT3 Medium" w:hAnsi="Foundry Sterling OT3 Medium"/>
        <w:b/>
        <w:lang w:val="sv-SE"/>
      </w:rPr>
    </w:pPr>
    <w:r w:rsidRPr="007D5D0D">
      <w:rPr>
        <w:rFonts w:ascii="Foundry Sterling OT3 Medium" w:hAnsi="Foundry Sterling OT3 Medium"/>
        <w:noProof/>
        <w:color w:val="595959"/>
        <w:lang w:val="sv-SE"/>
      </w:rPr>
      <w:t xml:space="preserve">Sida </w:t>
    </w:r>
    <w:r w:rsidRPr="007D5D0D">
      <w:rPr>
        <w:rFonts w:ascii="Foundry Sterling OT3 Medium" w:hAnsi="Foundry Sterling OT3 Medium"/>
        <w:noProof/>
        <w:lang w:val="sv-SE"/>
      </w:rPr>
      <w:fldChar w:fldCharType="begin"/>
    </w:r>
    <w:r w:rsidRPr="007D5D0D">
      <w:rPr>
        <w:rFonts w:ascii="Foundry Sterling OT3 Medium" w:hAnsi="Foundry Sterling OT3 Medium"/>
        <w:noProof/>
        <w:lang w:val="sv-SE"/>
      </w:rPr>
      <w:instrText xml:space="preserve"> page </w:instrText>
    </w:r>
    <w:r w:rsidRPr="007D5D0D">
      <w:rPr>
        <w:rFonts w:ascii="Foundry Sterling OT3 Medium" w:hAnsi="Foundry Sterling OT3 Medium"/>
        <w:noProof/>
        <w:lang w:val="sv-SE"/>
      </w:rPr>
      <w:fldChar w:fldCharType="separate"/>
    </w:r>
    <w:r w:rsidR="00D31650" w:rsidRPr="007D5D0D">
      <w:rPr>
        <w:rFonts w:ascii="Foundry Sterling OT3 Medium" w:hAnsi="Foundry Sterling OT3 Medium"/>
        <w:noProof/>
        <w:lang w:val="sv-SE"/>
      </w:rPr>
      <w:t>2</w:t>
    </w:r>
    <w:r w:rsidRPr="007D5D0D">
      <w:rPr>
        <w:rFonts w:ascii="Foundry Sterling OT3 Medium" w:hAnsi="Foundry Sterling OT3 Medium"/>
        <w:noProof/>
        <w:lang w:val="sv-SE"/>
      </w:rPr>
      <w:fldChar w:fldCharType="end"/>
    </w:r>
    <w:r w:rsidR="00DD5E2D">
      <w:rPr>
        <w:rFonts w:ascii="Foundry Sterling OT3 Medium" w:hAnsi="Foundry Sterling OT3 Medium"/>
        <w:noProof/>
        <w:lang w:val="sv-SE"/>
      </w:rPr>
      <w:tab/>
    </w:r>
    <w:r w:rsidR="00DD5E2D">
      <w:rPr>
        <w:rFonts w:ascii="Foundry Sterling OT3 Medium" w:hAnsi="Foundry Sterling OT3 Medium"/>
        <w:noProof/>
        <w:lang w:val="sv-SE"/>
      </w:rPr>
      <w:tab/>
    </w:r>
    <w:r w:rsidR="00DD5E2D">
      <w:rPr>
        <w:rFonts w:ascii="Foundry Sterling OT3 Medium" w:hAnsi="Foundry Sterling OT3 Medium"/>
        <w:noProof/>
        <w:lang w:val="sv-SE"/>
      </w:rPr>
      <w:tab/>
    </w:r>
    <w:r w:rsidR="00DD5E2D">
      <w:rPr>
        <w:rFonts w:ascii="Foundry Sterling OT3 Medium" w:hAnsi="Foundry Sterling OT3 Medium"/>
        <w:noProof/>
        <w:lang w:val="sv-SE"/>
      </w:rPr>
      <w:tab/>
    </w:r>
    <w:r w:rsidR="00DD5E2D">
      <w:rPr>
        <w:rFonts w:ascii="Foundry Sterling OT3 Medium" w:hAnsi="Foundry Sterling OT3 Medium"/>
        <w:noProof/>
        <w:lang w:val="sv-SE"/>
      </w:rPr>
      <w:tab/>
    </w:r>
    <w:r w:rsidR="00DD5E2D">
      <w:rPr>
        <w:rFonts w:ascii="Foundry Sterling OT3 Medium" w:hAnsi="Foundry Sterling OT3 Medium"/>
        <w:noProof/>
        <w:lang w:val="sv-SE"/>
      </w:rPr>
      <w:tab/>
    </w:r>
    <w:r w:rsidR="00DD5E2D">
      <w:rPr>
        <w:rFonts w:ascii="Foundry Sterling OT3 Medium" w:hAnsi="Foundry Sterling OT3 Medium"/>
        <w:noProof/>
        <w:lang w:val="sv-SE"/>
      </w:rPr>
      <w:tab/>
    </w:r>
    <w:r w:rsidR="00DD5E2D">
      <w:rPr>
        <w:rFonts w:ascii="Foundry Sterling OT3 Medium" w:hAnsi="Foundry Sterling OT3 Medium"/>
        <w:noProof/>
        <w:lang w:val="sv-SE"/>
      </w:rPr>
      <w:tab/>
    </w:r>
    <w:r w:rsidR="00DD5E2D">
      <w:rPr>
        <w:rFonts w:ascii="Foundry Sterling OT3 Medium" w:hAnsi="Foundry Sterling OT3 Medium"/>
        <w:noProof/>
        <w:lang w:val="sv-SE"/>
      </w:rPr>
      <w:tab/>
    </w:r>
  </w:p>
  <w:p w14:paraId="44E43232" w14:textId="5CB8123B" w:rsidR="00953F31" w:rsidRPr="007D5D0D" w:rsidRDefault="00953F31">
    <w:pPr>
      <w:pStyle w:val="Sidfot"/>
      <w:rPr>
        <w:rFonts w:ascii="Foundry Sterling OT3 Medium" w:hAnsi="Foundry Sterling OT3 Medium"/>
        <w:noProof/>
        <w:lang w:val="sv-SE"/>
      </w:rP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1B9ACF09" w14:textId="77777777" w:rsidR="005E5FA2" w:rsidRDefault="005E5FA2">
      <w:pPr>
        <w:spacing w:after="0" w:line="240" w:lineRule="auto"/>
      </w:pPr>
      <w:r>
        <w:separator/>
      </w:r>
    </w:p>
  </w:footnote>
  <w:footnote w:type="continuationSeparator" w:id="0">
    <w:p w14:paraId="6CAD9C97" w14:textId="77777777" w:rsidR="005E5FA2" w:rsidRDefault="005E5FA2">
      <w:pPr>
        <w:spacing w:after="0" w:line="240" w:lineRule="auto"/>
      </w:pPr>
      <w:r>
        <w:continuationSeparator/>
      </w:r>
    </w:p>
  </w:footnote>
  <w:footnote w:type="continuationNotice" w:id="1">
    <w:p w14:paraId="25D50506" w14:textId="77777777" w:rsidR="005E5FA2" w:rsidRDefault="005E5FA2">
      <w:pPr>
        <w:spacing w:before="0" w:after="0" w:line="240" w:lineRule="auto"/>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F590A49" w14:textId="11032D82" w:rsidR="00953F31" w:rsidRPr="005B2A90" w:rsidRDefault="00953F31" w:rsidP="00ED2ADC">
    <w:pPr>
      <w:pStyle w:val="Innehllsfrteckningsrubrik"/>
      <w:rPr>
        <w:noProof/>
        <w:lang w:val="sv-SE"/>
      </w:rP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FFFFFF7C"/>
    <w:multiLevelType w:val="singleLevel"/>
    <w:tmpl w:val="1BB440C4"/>
    <w:lvl w:ilvl="0">
      <w:start w:val="1"/>
      <w:numFmt w:val="decimal"/>
      <w:lvlText w:val="%1."/>
      <w:lvlJc w:val="left"/>
      <w:pPr>
        <w:tabs>
          <w:tab w:val="num" w:pos="1800"/>
        </w:tabs>
        <w:ind w:left="1800" w:hanging="360"/>
      </w:pPr>
    </w:lvl>
  </w:abstractNum>
  <w:abstractNum w:abstractNumId="1" w15:restartNumberingAfterBreak="0">
    <w:nsid w:val="FFFFFF7D"/>
    <w:multiLevelType w:val="singleLevel"/>
    <w:tmpl w:val="98AC7B0A"/>
    <w:lvl w:ilvl="0">
      <w:start w:val="1"/>
      <w:numFmt w:val="decimal"/>
      <w:lvlText w:val="%1."/>
      <w:lvlJc w:val="left"/>
      <w:pPr>
        <w:tabs>
          <w:tab w:val="num" w:pos="1440"/>
        </w:tabs>
        <w:ind w:left="1440" w:hanging="360"/>
      </w:pPr>
    </w:lvl>
  </w:abstractNum>
  <w:abstractNum w:abstractNumId="2" w15:restartNumberingAfterBreak="0">
    <w:nsid w:val="FFFFFF7E"/>
    <w:multiLevelType w:val="singleLevel"/>
    <w:tmpl w:val="A21A4EEE"/>
    <w:lvl w:ilvl="0">
      <w:start w:val="1"/>
      <w:numFmt w:val="decimal"/>
      <w:lvlText w:val="%1."/>
      <w:lvlJc w:val="left"/>
      <w:pPr>
        <w:tabs>
          <w:tab w:val="num" w:pos="1080"/>
        </w:tabs>
        <w:ind w:left="1080" w:hanging="360"/>
      </w:pPr>
    </w:lvl>
  </w:abstractNum>
  <w:abstractNum w:abstractNumId="3" w15:restartNumberingAfterBreak="0">
    <w:nsid w:val="FFFFFF7F"/>
    <w:multiLevelType w:val="singleLevel"/>
    <w:tmpl w:val="A08472BC"/>
    <w:lvl w:ilvl="0">
      <w:start w:val="1"/>
      <w:numFmt w:val="decimal"/>
      <w:lvlText w:val="%1."/>
      <w:lvlJc w:val="left"/>
      <w:pPr>
        <w:tabs>
          <w:tab w:val="num" w:pos="720"/>
        </w:tabs>
        <w:ind w:left="720" w:hanging="360"/>
      </w:pPr>
    </w:lvl>
  </w:abstractNum>
  <w:abstractNum w:abstractNumId="4" w15:restartNumberingAfterBreak="0">
    <w:nsid w:val="FFFFFF80"/>
    <w:multiLevelType w:val="singleLevel"/>
    <w:tmpl w:val="B6E8615A"/>
    <w:lvl w:ilvl="0">
      <w:start w:val="1"/>
      <w:numFmt w:val="bullet"/>
      <w:pStyle w:val="Punktlista5"/>
      <w:lvlText w:val=""/>
      <w:lvlJc w:val="left"/>
      <w:pPr>
        <w:tabs>
          <w:tab w:val="num" w:pos="1800"/>
        </w:tabs>
        <w:ind w:left="1800" w:hanging="360"/>
      </w:pPr>
      <w:rPr>
        <w:rFonts w:ascii="Symbol" w:hAnsi="Symbol" w:hint="default"/>
      </w:rPr>
    </w:lvl>
  </w:abstractNum>
  <w:abstractNum w:abstractNumId="5" w15:restartNumberingAfterBreak="0">
    <w:nsid w:val="FFFFFF81"/>
    <w:multiLevelType w:val="singleLevel"/>
    <w:tmpl w:val="7F8230A0"/>
    <w:lvl w:ilvl="0">
      <w:start w:val="1"/>
      <w:numFmt w:val="bullet"/>
      <w:pStyle w:val="Punktlista4"/>
      <w:lvlText w:val=""/>
      <w:lvlJc w:val="left"/>
      <w:pPr>
        <w:tabs>
          <w:tab w:val="num" w:pos="1440"/>
        </w:tabs>
        <w:ind w:left="1440" w:hanging="360"/>
      </w:pPr>
      <w:rPr>
        <w:rFonts w:ascii="Symbol" w:hAnsi="Symbol" w:hint="default"/>
      </w:rPr>
    </w:lvl>
  </w:abstractNum>
  <w:abstractNum w:abstractNumId="6" w15:restartNumberingAfterBreak="0">
    <w:nsid w:val="FFFFFF82"/>
    <w:multiLevelType w:val="singleLevel"/>
    <w:tmpl w:val="4CF4A9A6"/>
    <w:lvl w:ilvl="0">
      <w:start w:val="1"/>
      <w:numFmt w:val="bullet"/>
      <w:pStyle w:val="Punktlista3"/>
      <w:lvlText w:val=""/>
      <w:lvlJc w:val="left"/>
      <w:pPr>
        <w:tabs>
          <w:tab w:val="num" w:pos="1080"/>
        </w:tabs>
        <w:ind w:left="1080" w:hanging="360"/>
      </w:pPr>
      <w:rPr>
        <w:rFonts w:ascii="Symbol" w:hAnsi="Symbol" w:hint="default"/>
      </w:rPr>
    </w:lvl>
  </w:abstractNum>
  <w:abstractNum w:abstractNumId="7" w15:restartNumberingAfterBreak="0">
    <w:nsid w:val="FFFFFF83"/>
    <w:multiLevelType w:val="singleLevel"/>
    <w:tmpl w:val="1F86DD2C"/>
    <w:lvl w:ilvl="0">
      <w:start w:val="1"/>
      <w:numFmt w:val="bullet"/>
      <w:pStyle w:val="Punktlista2"/>
      <w:lvlText w:val=""/>
      <w:lvlJc w:val="left"/>
      <w:pPr>
        <w:tabs>
          <w:tab w:val="num" w:pos="720"/>
        </w:tabs>
        <w:ind w:left="720" w:hanging="360"/>
      </w:pPr>
      <w:rPr>
        <w:rFonts w:ascii="Symbol" w:hAnsi="Symbol" w:hint="default"/>
      </w:rPr>
    </w:lvl>
  </w:abstractNum>
  <w:abstractNum w:abstractNumId="8" w15:restartNumberingAfterBreak="0">
    <w:nsid w:val="FFFFFF88"/>
    <w:multiLevelType w:val="singleLevel"/>
    <w:tmpl w:val="E576935E"/>
    <w:lvl w:ilvl="0">
      <w:start w:val="1"/>
      <w:numFmt w:val="decimal"/>
      <w:lvlText w:val="%1."/>
      <w:lvlJc w:val="left"/>
      <w:pPr>
        <w:tabs>
          <w:tab w:val="num" w:pos="360"/>
        </w:tabs>
        <w:ind w:left="360" w:hanging="360"/>
      </w:pPr>
    </w:lvl>
  </w:abstractNum>
  <w:abstractNum w:abstractNumId="9" w15:restartNumberingAfterBreak="0">
    <w:nsid w:val="FFFFFF89"/>
    <w:multiLevelType w:val="singleLevel"/>
    <w:tmpl w:val="E63AF57E"/>
    <w:lvl w:ilvl="0">
      <w:start w:val="1"/>
      <w:numFmt w:val="bullet"/>
      <w:pStyle w:val="Punktlista"/>
      <w:lvlText w:val="•"/>
      <w:lvlJc w:val="left"/>
      <w:pPr>
        <w:ind w:left="360" w:hanging="360"/>
      </w:pPr>
      <w:rPr>
        <w:rFonts w:ascii="Cambria" w:hAnsi="Cambria" w:hint="default"/>
        <w:color w:val="7E97AD" w:themeColor="accent1"/>
      </w:rPr>
    </w:lvl>
  </w:abstractNum>
  <w:abstractNum w:abstractNumId="10" w15:restartNumberingAfterBreak="0">
    <w:nsid w:val="03B32190"/>
    <w:multiLevelType w:val="multilevel"/>
    <w:tmpl w:val="9CA4ABB8"/>
    <w:numStyleLink w:val="rsredovisning"/>
  </w:abstractNum>
  <w:abstractNum w:abstractNumId="11" w15:restartNumberingAfterBreak="0">
    <w:nsid w:val="05B93357"/>
    <w:multiLevelType w:val="multilevel"/>
    <w:tmpl w:val="8C16BB1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2" w15:restartNumberingAfterBreak="0">
    <w:nsid w:val="0AA92798"/>
    <w:multiLevelType w:val="multilevel"/>
    <w:tmpl w:val="4E742D4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3" w15:restartNumberingAfterBreak="0">
    <w:nsid w:val="0C7356D3"/>
    <w:multiLevelType w:val="hybridMultilevel"/>
    <w:tmpl w:val="6150A9FA"/>
    <w:lvl w:ilvl="0" w:tplc="041D0001">
      <w:start w:val="1"/>
      <w:numFmt w:val="bullet"/>
      <w:lvlText w:val=""/>
      <w:lvlJc w:val="left"/>
      <w:pPr>
        <w:ind w:left="720" w:hanging="360"/>
      </w:pPr>
      <w:rPr>
        <w:rFonts w:ascii="Symbol" w:hAnsi="Symbol" w:hint="default"/>
      </w:rPr>
    </w:lvl>
    <w:lvl w:ilvl="1" w:tplc="041D0003" w:tentative="1">
      <w:start w:val="1"/>
      <w:numFmt w:val="bullet"/>
      <w:lvlText w:val="o"/>
      <w:lvlJc w:val="left"/>
      <w:pPr>
        <w:ind w:left="1440" w:hanging="360"/>
      </w:pPr>
      <w:rPr>
        <w:rFonts w:ascii="Courier New" w:hAnsi="Courier New" w:cs="Courier New" w:hint="default"/>
      </w:rPr>
    </w:lvl>
    <w:lvl w:ilvl="2" w:tplc="041D0005" w:tentative="1">
      <w:start w:val="1"/>
      <w:numFmt w:val="bullet"/>
      <w:lvlText w:val=""/>
      <w:lvlJc w:val="left"/>
      <w:pPr>
        <w:ind w:left="2160" w:hanging="360"/>
      </w:pPr>
      <w:rPr>
        <w:rFonts w:ascii="Wingdings" w:hAnsi="Wingdings" w:hint="default"/>
      </w:rPr>
    </w:lvl>
    <w:lvl w:ilvl="3" w:tplc="041D0001" w:tentative="1">
      <w:start w:val="1"/>
      <w:numFmt w:val="bullet"/>
      <w:lvlText w:val=""/>
      <w:lvlJc w:val="left"/>
      <w:pPr>
        <w:ind w:left="2880" w:hanging="360"/>
      </w:pPr>
      <w:rPr>
        <w:rFonts w:ascii="Symbol" w:hAnsi="Symbol" w:hint="default"/>
      </w:rPr>
    </w:lvl>
    <w:lvl w:ilvl="4" w:tplc="041D0003" w:tentative="1">
      <w:start w:val="1"/>
      <w:numFmt w:val="bullet"/>
      <w:lvlText w:val="o"/>
      <w:lvlJc w:val="left"/>
      <w:pPr>
        <w:ind w:left="3600" w:hanging="360"/>
      </w:pPr>
      <w:rPr>
        <w:rFonts w:ascii="Courier New" w:hAnsi="Courier New" w:cs="Courier New" w:hint="default"/>
      </w:rPr>
    </w:lvl>
    <w:lvl w:ilvl="5" w:tplc="041D0005" w:tentative="1">
      <w:start w:val="1"/>
      <w:numFmt w:val="bullet"/>
      <w:lvlText w:val=""/>
      <w:lvlJc w:val="left"/>
      <w:pPr>
        <w:ind w:left="4320" w:hanging="360"/>
      </w:pPr>
      <w:rPr>
        <w:rFonts w:ascii="Wingdings" w:hAnsi="Wingdings" w:hint="default"/>
      </w:rPr>
    </w:lvl>
    <w:lvl w:ilvl="6" w:tplc="041D0001" w:tentative="1">
      <w:start w:val="1"/>
      <w:numFmt w:val="bullet"/>
      <w:lvlText w:val=""/>
      <w:lvlJc w:val="left"/>
      <w:pPr>
        <w:ind w:left="5040" w:hanging="360"/>
      </w:pPr>
      <w:rPr>
        <w:rFonts w:ascii="Symbol" w:hAnsi="Symbol" w:hint="default"/>
      </w:rPr>
    </w:lvl>
    <w:lvl w:ilvl="7" w:tplc="041D0003" w:tentative="1">
      <w:start w:val="1"/>
      <w:numFmt w:val="bullet"/>
      <w:lvlText w:val="o"/>
      <w:lvlJc w:val="left"/>
      <w:pPr>
        <w:ind w:left="5760" w:hanging="360"/>
      </w:pPr>
      <w:rPr>
        <w:rFonts w:ascii="Courier New" w:hAnsi="Courier New" w:cs="Courier New" w:hint="default"/>
      </w:rPr>
    </w:lvl>
    <w:lvl w:ilvl="8" w:tplc="041D0005" w:tentative="1">
      <w:start w:val="1"/>
      <w:numFmt w:val="bullet"/>
      <w:lvlText w:val=""/>
      <w:lvlJc w:val="left"/>
      <w:pPr>
        <w:ind w:left="6480" w:hanging="360"/>
      </w:pPr>
      <w:rPr>
        <w:rFonts w:ascii="Wingdings" w:hAnsi="Wingdings" w:hint="default"/>
      </w:rPr>
    </w:lvl>
  </w:abstractNum>
  <w:abstractNum w:abstractNumId="14" w15:restartNumberingAfterBreak="0">
    <w:nsid w:val="13C178F7"/>
    <w:multiLevelType w:val="multilevel"/>
    <w:tmpl w:val="F87C5EB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5" w15:restartNumberingAfterBreak="0">
    <w:nsid w:val="148F6867"/>
    <w:multiLevelType w:val="hybridMultilevel"/>
    <w:tmpl w:val="B810B74E"/>
    <w:lvl w:ilvl="0" w:tplc="041D0001">
      <w:start w:val="1"/>
      <w:numFmt w:val="bullet"/>
      <w:lvlText w:val=""/>
      <w:lvlJc w:val="left"/>
      <w:pPr>
        <w:ind w:left="720" w:hanging="360"/>
      </w:pPr>
      <w:rPr>
        <w:rFonts w:ascii="Symbol" w:hAnsi="Symbol" w:hint="default"/>
      </w:rPr>
    </w:lvl>
    <w:lvl w:ilvl="1" w:tplc="041D0003" w:tentative="1">
      <w:start w:val="1"/>
      <w:numFmt w:val="bullet"/>
      <w:lvlText w:val="o"/>
      <w:lvlJc w:val="left"/>
      <w:pPr>
        <w:ind w:left="1440" w:hanging="360"/>
      </w:pPr>
      <w:rPr>
        <w:rFonts w:ascii="Courier New" w:hAnsi="Courier New" w:cs="Courier New" w:hint="default"/>
      </w:rPr>
    </w:lvl>
    <w:lvl w:ilvl="2" w:tplc="041D0005" w:tentative="1">
      <w:start w:val="1"/>
      <w:numFmt w:val="bullet"/>
      <w:lvlText w:val=""/>
      <w:lvlJc w:val="left"/>
      <w:pPr>
        <w:ind w:left="2160" w:hanging="360"/>
      </w:pPr>
      <w:rPr>
        <w:rFonts w:ascii="Wingdings" w:hAnsi="Wingdings" w:hint="default"/>
      </w:rPr>
    </w:lvl>
    <w:lvl w:ilvl="3" w:tplc="041D0001" w:tentative="1">
      <w:start w:val="1"/>
      <w:numFmt w:val="bullet"/>
      <w:lvlText w:val=""/>
      <w:lvlJc w:val="left"/>
      <w:pPr>
        <w:ind w:left="2880" w:hanging="360"/>
      </w:pPr>
      <w:rPr>
        <w:rFonts w:ascii="Symbol" w:hAnsi="Symbol" w:hint="default"/>
      </w:rPr>
    </w:lvl>
    <w:lvl w:ilvl="4" w:tplc="041D0003" w:tentative="1">
      <w:start w:val="1"/>
      <w:numFmt w:val="bullet"/>
      <w:lvlText w:val="o"/>
      <w:lvlJc w:val="left"/>
      <w:pPr>
        <w:ind w:left="3600" w:hanging="360"/>
      </w:pPr>
      <w:rPr>
        <w:rFonts w:ascii="Courier New" w:hAnsi="Courier New" w:cs="Courier New" w:hint="default"/>
      </w:rPr>
    </w:lvl>
    <w:lvl w:ilvl="5" w:tplc="041D0005" w:tentative="1">
      <w:start w:val="1"/>
      <w:numFmt w:val="bullet"/>
      <w:lvlText w:val=""/>
      <w:lvlJc w:val="left"/>
      <w:pPr>
        <w:ind w:left="4320" w:hanging="360"/>
      </w:pPr>
      <w:rPr>
        <w:rFonts w:ascii="Wingdings" w:hAnsi="Wingdings" w:hint="default"/>
      </w:rPr>
    </w:lvl>
    <w:lvl w:ilvl="6" w:tplc="041D0001" w:tentative="1">
      <w:start w:val="1"/>
      <w:numFmt w:val="bullet"/>
      <w:lvlText w:val=""/>
      <w:lvlJc w:val="left"/>
      <w:pPr>
        <w:ind w:left="5040" w:hanging="360"/>
      </w:pPr>
      <w:rPr>
        <w:rFonts w:ascii="Symbol" w:hAnsi="Symbol" w:hint="default"/>
      </w:rPr>
    </w:lvl>
    <w:lvl w:ilvl="7" w:tplc="041D0003" w:tentative="1">
      <w:start w:val="1"/>
      <w:numFmt w:val="bullet"/>
      <w:lvlText w:val="o"/>
      <w:lvlJc w:val="left"/>
      <w:pPr>
        <w:ind w:left="5760" w:hanging="360"/>
      </w:pPr>
      <w:rPr>
        <w:rFonts w:ascii="Courier New" w:hAnsi="Courier New" w:cs="Courier New" w:hint="default"/>
      </w:rPr>
    </w:lvl>
    <w:lvl w:ilvl="8" w:tplc="041D0005" w:tentative="1">
      <w:start w:val="1"/>
      <w:numFmt w:val="bullet"/>
      <w:lvlText w:val=""/>
      <w:lvlJc w:val="left"/>
      <w:pPr>
        <w:ind w:left="6480" w:hanging="360"/>
      </w:pPr>
      <w:rPr>
        <w:rFonts w:ascii="Wingdings" w:hAnsi="Wingdings" w:hint="default"/>
      </w:rPr>
    </w:lvl>
  </w:abstractNum>
  <w:abstractNum w:abstractNumId="16" w15:restartNumberingAfterBreak="0">
    <w:nsid w:val="16CC36D9"/>
    <w:multiLevelType w:val="multilevel"/>
    <w:tmpl w:val="C3B8F1B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7" w15:restartNumberingAfterBreak="0">
    <w:nsid w:val="1B6F205A"/>
    <w:multiLevelType w:val="multilevel"/>
    <w:tmpl w:val="9CA4ABB8"/>
    <w:styleLink w:val="rsredovisning"/>
    <w:lvl w:ilvl="0">
      <w:start w:val="1"/>
      <w:numFmt w:val="decimal"/>
      <w:lvlText w:val="%1."/>
      <w:lvlJc w:val="left"/>
      <w:pPr>
        <w:ind w:left="360" w:hanging="360"/>
      </w:pPr>
      <w:rPr>
        <w:rFonts w:hint="default"/>
      </w:rPr>
    </w:lvl>
    <w:lvl w:ilvl="1">
      <w:start w:val="1"/>
      <w:numFmt w:val="decimal"/>
      <w:suff w:val="space"/>
      <w:lvlText w:val="%1.%2"/>
      <w:lvlJc w:val="left"/>
      <w:pPr>
        <w:ind w:left="360" w:hanging="360"/>
      </w:pPr>
      <w:rPr>
        <w:rFonts w:hint="default"/>
      </w:rPr>
    </w:lvl>
    <w:lvl w:ilvl="2">
      <w:start w:val="1"/>
      <w:numFmt w:val="lowerLetter"/>
      <w:lvlText w:val="%3."/>
      <w:lvlJc w:val="left"/>
      <w:pPr>
        <w:ind w:left="720" w:hanging="360"/>
      </w:pPr>
      <w:rPr>
        <w:rFonts w:hint="default"/>
      </w:rPr>
    </w:lvl>
    <w:lvl w:ilvl="3">
      <w:start w:val="1"/>
      <w:numFmt w:val="lowerRoman"/>
      <w:lvlText w:val="%4."/>
      <w:lvlJc w:val="left"/>
      <w:pPr>
        <w:ind w:left="108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8" w15:restartNumberingAfterBreak="0">
    <w:nsid w:val="241E4B4F"/>
    <w:multiLevelType w:val="multilevel"/>
    <w:tmpl w:val="A586923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9" w15:restartNumberingAfterBreak="0">
    <w:nsid w:val="24DA7F73"/>
    <w:multiLevelType w:val="multilevel"/>
    <w:tmpl w:val="0409001D"/>
    <w:lvl w:ilvl="0">
      <w:start w:val="1"/>
      <w:numFmt w:val="decimal"/>
      <w:lvlText w:val="%1)"/>
      <w:lvlJc w:val="left"/>
      <w:pPr>
        <w:ind w:left="360" w:hanging="360"/>
      </w:p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20" w15:restartNumberingAfterBreak="0">
    <w:nsid w:val="2CD76CD4"/>
    <w:multiLevelType w:val="hybridMultilevel"/>
    <w:tmpl w:val="9D204886"/>
    <w:lvl w:ilvl="0" w:tplc="041D0001">
      <w:start w:val="1"/>
      <w:numFmt w:val="bullet"/>
      <w:lvlText w:val=""/>
      <w:lvlJc w:val="left"/>
      <w:pPr>
        <w:ind w:left="720" w:hanging="360"/>
      </w:pPr>
      <w:rPr>
        <w:rFonts w:ascii="Symbol" w:hAnsi="Symbol" w:hint="default"/>
      </w:rPr>
    </w:lvl>
    <w:lvl w:ilvl="1" w:tplc="041D0003" w:tentative="1">
      <w:start w:val="1"/>
      <w:numFmt w:val="bullet"/>
      <w:lvlText w:val="o"/>
      <w:lvlJc w:val="left"/>
      <w:pPr>
        <w:ind w:left="1440" w:hanging="360"/>
      </w:pPr>
      <w:rPr>
        <w:rFonts w:ascii="Courier New" w:hAnsi="Courier New" w:cs="Courier New" w:hint="default"/>
      </w:rPr>
    </w:lvl>
    <w:lvl w:ilvl="2" w:tplc="041D0005" w:tentative="1">
      <w:start w:val="1"/>
      <w:numFmt w:val="bullet"/>
      <w:lvlText w:val=""/>
      <w:lvlJc w:val="left"/>
      <w:pPr>
        <w:ind w:left="2160" w:hanging="360"/>
      </w:pPr>
      <w:rPr>
        <w:rFonts w:ascii="Wingdings" w:hAnsi="Wingdings" w:hint="default"/>
      </w:rPr>
    </w:lvl>
    <w:lvl w:ilvl="3" w:tplc="041D0001" w:tentative="1">
      <w:start w:val="1"/>
      <w:numFmt w:val="bullet"/>
      <w:lvlText w:val=""/>
      <w:lvlJc w:val="left"/>
      <w:pPr>
        <w:ind w:left="2880" w:hanging="360"/>
      </w:pPr>
      <w:rPr>
        <w:rFonts w:ascii="Symbol" w:hAnsi="Symbol" w:hint="default"/>
      </w:rPr>
    </w:lvl>
    <w:lvl w:ilvl="4" w:tplc="041D0003" w:tentative="1">
      <w:start w:val="1"/>
      <w:numFmt w:val="bullet"/>
      <w:lvlText w:val="o"/>
      <w:lvlJc w:val="left"/>
      <w:pPr>
        <w:ind w:left="3600" w:hanging="360"/>
      </w:pPr>
      <w:rPr>
        <w:rFonts w:ascii="Courier New" w:hAnsi="Courier New" w:cs="Courier New" w:hint="default"/>
      </w:rPr>
    </w:lvl>
    <w:lvl w:ilvl="5" w:tplc="041D0005" w:tentative="1">
      <w:start w:val="1"/>
      <w:numFmt w:val="bullet"/>
      <w:lvlText w:val=""/>
      <w:lvlJc w:val="left"/>
      <w:pPr>
        <w:ind w:left="4320" w:hanging="360"/>
      </w:pPr>
      <w:rPr>
        <w:rFonts w:ascii="Wingdings" w:hAnsi="Wingdings" w:hint="default"/>
      </w:rPr>
    </w:lvl>
    <w:lvl w:ilvl="6" w:tplc="041D0001" w:tentative="1">
      <w:start w:val="1"/>
      <w:numFmt w:val="bullet"/>
      <w:lvlText w:val=""/>
      <w:lvlJc w:val="left"/>
      <w:pPr>
        <w:ind w:left="5040" w:hanging="360"/>
      </w:pPr>
      <w:rPr>
        <w:rFonts w:ascii="Symbol" w:hAnsi="Symbol" w:hint="default"/>
      </w:rPr>
    </w:lvl>
    <w:lvl w:ilvl="7" w:tplc="041D0003" w:tentative="1">
      <w:start w:val="1"/>
      <w:numFmt w:val="bullet"/>
      <w:lvlText w:val="o"/>
      <w:lvlJc w:val="left"/>
      <w:pPr>
        <w:ind w:left="5760" w:hanging="360"/>
      </w:pPr>
      <w:rPr>
        <w:rFonts w:ascii="Courier New" w:hAnsi="Courier New" w:cs="Courier New" w:hint="default"/>
      </w:rPr>
    </w:lvl>
    <w:lvl w:ilvl="8" w:tplc="041D0005" w:tentative="1">
      <w:start w:val="1"/>
      <w:numFmt w:val="bullet"/>
      <w:lvlText w:val=""/>
      <w:lvlJc w:val="left"/>
      <w:pPr>
        <w:ind w:left="6480" w:hanging="360"/>
      </w:pPr>
      <w:rPr>
        <w:rFonts w:ascii="Wingdings" w:hAnsi="Wingdings" w:hint="default"/>
      </w:rPr>
    </w:lvl>
  </w:abstractNum>
  <w:abstractNum w:abstractNumId="21" w15:restartNumberingAfterBreak="0">
    <w:nsid w:val="33063B6C"/>
    <w:multiLevelType w:val="hybridMultilevel"/>
    <w:tmpl w:val="98F8CE4E"/>
    <w:lvl w:ilvl="0" w:tplc="041D0001">
      <w:start w:val="1"/>
      <w:numFmt w:val="bullet"/>
      <w:lvlText w:val=""/>
      <w:lvlJc w:val="left"/>
      <w:pPr>
        <w:ind w:left="720" w:hanging="360"/>
      </w:pPr>
      <w:rPr>
        <w:rFonts w:ascii="Symbol" w:hAnsi="Symbol" w:hint="default"/>
      </w:rPr>
    </w:lvl>
    <w:lvl w:ilvl="1" w:tplc="041D0003" w:tentative="1">
      <w:start w:val="1"/>
      <w:numFmt w:val="bullet"/>
      <w:lvlText w:val="o"/>
      <w:lvlJc w:val="left"/>
      <w:pPr>
        <w:ind w:left="1440" w:hanging="360"/>
      </w:pPr>
      <w:rPr>
        <w:rFonts w:ascii="Courier New" w:hAnsi="Courier New" w:cs="Courier New" w:hint="default"/>
      </w:rPr>
    </w:lvl>
    <w:lvl w:ilvl="2" w:tplc="041D0005" w:tentative="1">
      <w:start w:val="1"/>
      <w:numFmt w:val="bullet"/>
      <w:lvlText w:val=""/>
      <w:lvlJc w:val="left"/>
      <w:pPr>
        <w:ind w:left="2160" w:hanging="360"/>
      </w:pPr>
      <w:rPr>
        <w:rFonts w:ascii="Wingdings" w:hAnsi="Wingdings" w:hint="default"/>
      </w:rPr>
    </w:lvl>
    <w:lvl w:ilvl="3" w:tplc="041D0001" w:tentative="1">
      <w:start w:val="1"/>
      <w:numFmt w:val="bullet"/>
      <w:lvlText w:val=""/>
      <w:lvlJc w:val="left"/>
      <w:pPr>
        <w:ind w:left="2880" w:hanging="360"/>
      </w:pPr>
      <w:rPr>
        <w:rFonts w:ascii="Symbol" w:hAnsi="Symbol" w:hint="default"/>
      </w:rPr>
    </w:lvl>
    <w:lvl w:ilvl="4" w:tplc="041D0003" w:tentative="1">
      <w:start w:val="1"/>
      <w:numFmt w:val="bullet"/>
      <w:lvlText w:val="o"/>
      <w:lvlJc w:val="left"/>
      <w:pPr>
        <w:ind w:left="3600" w:hanging="360"/>
      </w:pPr>
      <w:rPr>
        <w:rFonts w:ascii="Courier New" w:hAnsi="Courier New" w:cs="Courier New" w:hint="default"/>
      </w:rPr>
    </w:lvl>
    <w:lvl w:ilvl="5" w:tplc="041D0005" w:tentative="1">
      <w:start w:val="1"/>
      <w:numFmt w:val="bullet"/>
      <w:lvlText w:val=""/>
      <w:lvlJc w:val="left"/>
      <w:pPr>
        <w:ind w:left="4320" w:hanging="360"/>
      </w:pPr>
      <w:rPr>
        <w:rFonts w:ascii="Wingdings" w:hAnsi="Wingdings" w:hint="default"/>
      </w:rPr>
    </w:lvl>
    <w:lvl w:ilvl="6" w:tplc="041D0001" w:tentative="1">
      <w:start w:val="1"/>
      <w:numFmt w:val="bullet"/>
      <w:lvlText w:val=""/>
      <w:lvlJc w:val="left"/>
      <w:pPr>
        <w:ind w:left="5040" w:hanging="360"/>
      </w:pPr>
      <w:rPr>
        <w:rFonts w:ascii="Symbol" w:hAnsi="Symbol" w:hint="default"/>
      </w:rPr>
    </w:lvl>
    <w:lvl w:ilvl="7" w:tplc="041D0003" w:tentative="1">
      <w:start w:val="1"/>
      <w:numFmt w:val="bullet"/>
      <w:lvlText w:val="o"/>
      <w:lvlJc w:val="left"/>
      <w:pPr>
        <w:ind w:left="5760" w:hanging="360"/>
      </w:pPr>
      <w:rPr>
        <w:rFonts w:ascii="Courier New" w:hAnsi="Courier New" w:cs="Courier New" w:hint="default"/>
      </w:rPr>
    </w:lvl>
    <w:lvl w:ilvl="8" w:tplc="041D0005" w:tentative="1">
      <w:start w:val="1"/>
      <w:numFmt w:val="bullet"/>
      <w:lvlText w:val=""/>
      <w:lvlJc w:val="left"/>
      <w:pPr>
        <w:ind w:left="6480" w:hanging="360"/>
      </w:pPr>
      <w:rPr>
        <w:rFonts w:ascii="Wingdings" w:hAnsi="Wingdings" w:hint="default"/>
      </w:rPr>
    </w:lvl>
  </w:abstractNum>
  <w:abstractNum w:abstractNumId="22" w15:restartNumberingAfterBreak="0">
    <w:nsid w:val="3619179F"/>
    <w:multiLevelType w:val="hybridMultilevel"/>
    <w:tmpl w:val="D764ACD2"/>
    <w:lvl w:ilvl="0" w:tplc="98C43506">
      <w:start w:val="1"/>
      <w:numFmt w:val="bullet"/>
      <w:lvlText w:val="-"/>
      <w:lvlJc w:val="left"/>
      <w:pPr>
        <w:tabs>
          <w:tab w:val="num" w:pos="936"/>
        </w:tabs>
        <w:ind w:left="936" w:hanging="216"/>
      </w:pPr>
      <w:rPr>
        <w:rFonts w:ascii="Cambria" w:hAnsi="Cambria"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3" w15:restartNumberingAfterBreak="0">
    <w:nsid w:val="367F6A45"/>
    <w:multiLevelType w:val="multilevel"/>
    <w:tmpl w:val="30FED030"/>
    <w:lvl w:ilvl="0">
      <w:start w:val="1"/>
      <w:numFmt w:val="decimal"/>
      <w:pStyle w:val="Numreradlista"/>
      <w:lvlText w:val="%1."/>
      <w:lvlJc w:val="left"/>
      <w:pPr>
        <w:ind w:left="360" w:hanging="360"/>
      </w:pPr>
      <w:rPr>
        <w:rFonts w:hint="default"/>
      </w:rPr>
    </w:lvl>
    <w:lvl w:ilvl="1">
      <w:start w:val="1"/>
      <w:numFmt w:val="decimal"/>
      <w:pStyle w:val="Numreradlista2"/>
      <w:lvlText w:val="%1.%2"/>
      <w:lvlJc w:val="left"/>
      <w:pPr>
        <w:tabs>
          <w:tab w:val="num" w:pos="432"/>
        </w:tabs>
        <w:ind w:left="432" w:hanging="432"/>
      </w:pPr>
      <w:rPr>
        <w:rFonts w:hint="default"/>
      </w:rPr>
    </w:lvl>
    <w:lvl w:ilvl="2">
      <w:start w:val="1"/>
      <w:numFmt w:val="lowerLetter"/>
      <w:pStyle w:val="Numreradlista3"/>
      <w:lvlText w:val="%3."/>
      <w:lvlJc w:val="left"/>
      <w:pPr>
        <w:ind w:left="792" w:hanging="360"/>
      </w:pPr>
      <w:rPr>
        <w:rFonts w:hint="default"/>
      </w:rPr>
    </w:lvl>
    <w:lvl w:ilvl="3">
      <w:start w:val="1"/>
      <w:numFmt w:val="lowerRoman"/>
      <w:pStyle w:val="Numreradlista4"/>
      <w:lvlText w:val="%4."/>
      <w:lvlJc w:val="left"/>
      <w:pPr>
        <w:ind w:left="1152" w:hanging="360"/>
      </w:pPr>
      <w:rPr>
        <w:rFonts w:hint="default"/>
      </w:rPr>
    </w:lvl>
    <w:lvl w:ilvl="4">
      <w:start w:val="1"/>
      <w:numFmt w:val="lowerLetter"/>
      <w:pStyle w:val="Numreradlista5"/>
      <w:lvlText w:val="(%5)"/>
      <w:lvlJc w:val="left"/>
      <w:pPr>
        <w:ind w:left="1512" w:hanging="360"/>
      </w:pPr>
      <w:rPr>
        <w:rFonts w:hint="default"/>
      </w:rPr>
    </w:lvl>
    <w:lvl w:ilvl="5">
      <w:start w:val="1"/>
      <w:numFmt w:val="lowerRoman"/>
      <w:lvlText w:val="(%6)"/>
      <w:lvlJc w:val="left"/>
      <w:pPr>
        <w:ind w:left="1872" w:hanging="360"/>
      </w:pPr>
      <w:rPr>
        <w:rFonts w:hint="default"/>
      </w:rPr>
    </w:lvl>
    <w:lvl w:ilvl="6">
      <w:start w:val="1"/>
      <w:numFmt w:val="decimal"/>
      <w:lvlText w:val="%7."/>
      <w:lvlJc w:val="left"/>
      <w:pPr>
        <w:ind w:left="2232" w:hanging="360"/>
      </w:pPr>
      <w:rPr>
        <w:rFonts w:hint="default"/>
      </w:rPr>
    </w:lvl>
    <w:lvl w:ilvl="7">
      <w:start w:val="1"/>
      <w:numFmt w:val="lowerLetter"/>
      <w:lvlText w:val="%8."/>
      <w:lvlJc w:val="left"/>
      <w:pPr>
        <w:ind w:left="2592" w:hanging="360"/>
      </w:pPr>
      <w:rPr>
        <w:rFonts w:hint="default"/>
      </w:rPr>
    </w:lvl>
    <w:lvl w:ilvl="8">
      <w:start w:val="1"/>
      <w:numFmt w:val="lowerRoman"/>
      <w:lvlText w:val="%9."/>
      <w:lvlJc w:val="left"/>
      <w:pPr>
        <w:ind w:left="2952" w:hanging="360"/>
      </w:pPr>
      <w:rPr>
        <w:rFonts w:hint="default"/>
      </w:rPr>
    </w:lvl>
  </w:abstractNum>
  <w:abstractNum w:abstractNumId="24" w15:restartNumberingAfterBreak="0">
    <w:nsid w:val="3B892C13"/>
    <w:multiLevelType w:val="multilevel"/>
    <w:tmpl w:val="3130774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5" w15:restartNumberingAfterBreak="0">
    <w:nsid w:val="3D6C17EB"/>
    <w:multiLevelType w:val="hybridMultilevel"/>
    <w:tmpl w:val="8DD6F08C"/>
    <w:lvl w:ilvl="0" w:tplc="041D0001">
      <w:start w:val="1"/>
      <w:numFmt w:val="bullet"/>
      <w:lvlText w:val=""/>
      <w:lvlJc w:val="left"/>
      <w:pPr>
        <w:ind w:left="720" w:hanging="360"/>
      </w:pPr>
      <w:rPr>
        <w:rFonts w:ascii="Symbol" w:hAnsi="Symbol" w:hint="default"/>
      </w:rPr>
    </w:lvl>
    <w:lvl w:ilvl="1" w:tplc="041D0003" w:tentative="1">
      <w:start w:val="1"/>
      <w:numFmt w:val="bullet"/>
      <w:lvlText w:val="o"/>
      <w:lvlJc w:val="left"/>
      <w:pPr>
        <w:ind w:left="1440" w:hanging="360"/>
      </w:pPr>
      <w:rPr>
        <w:rFonts w:ascii="Courier New" w:hAnsi="Courier New" w:cs="Courier New" w:hint="default"/>
      </w:rPr>
    </w:lvl>
    <w:lvl w:ilvl="2" w:tplc="041D0005" w:tentative="1">
      <w:start w:val="1"/>
      <w:numFmt w:val="bullet"/>
      <w:lvlText w:val=""/>
      <w:lvlJc w:val="left"/>
      <w:pPr>
        <w:ind w:left="2160" w:hanging="360"/>
      </w:pPr>
      <w:rPr>
        <w:rFonts w:ascii="Wingdings" w:hAnsi="Wingdings" w:hint="default"/>
      </w:rPr>
    </w:lvl>
    <w:lvl w:ilvl="3" w:tplc="041D0001" w:tentative="1">
      <w:start w:val="1"/>
      <w:numFmt w:val="bullet"/>
      <w:lvlText w:val=""/>
      <w:lvlJc w:val="left"/>
      <w:pPr>
        <w:ind w:left="2880" w:hanging="360"/>
      </w:pPr>
      <w:rPr>
        <w:rFonts w:ascii="Symbol" w:hAnsi="Symbol" w:hint="default"/>
      </w:rPr>
    </w:lvl>
    <w:lvl w:ilvl="4" w:tplc="041D0003" w:tentative="1">
      <w:start w:val="1"/>
      <w:numFmt w:val="bullet"/>
      <w:lvlText w:val="o"/>
      <w:lvlJc w:val="left"/>
      <w:pPr>
        <w:ind w:left="3600" w:hanging="360"/>
      </w:pPr>
      <w:rPr>
        <w:rFonts w:ascii="Courier New" w:hAnsi="Courier New" w:cs="Courier New" w:hint="default"/>
      </w:rPr>
    </w:lvl>
    <w:lvl w:ilvl="5" w:tplc="041D0005" w:tentative="1">
      <w:start w:val="1"/>
      <w:numFmt w:val="bullet"/>
      <w:lvlText w:val=""/>
      <w:lvlJc w:val="left"/>
      <w:pPr>
        <w:ind w:left="4320" w:hanging="360"/>
      </w:pPr>
      <w:rPr>
        <w:rFonts w:ascii="Wingdings" w:hAnsi="Wingdings" w:hint="default"/>
      </w:rPr>
    </w:lvl>
    <w:lvl w:ilvl="6" w:tplc="041D0001" w:tentative="1">
      <w:start w:val="1"/>
      <w:numFmt w:val="bullet"/>
      <w:lvlText w:val=""/>
      <w:lvlJc w:val="left"/>
      <w:pPr>
        <w:ind w:left="5040" w:hanging="360"/>
      </w:pPr>
      <w:rPr>
        <w:rFonts w:ascii="Symbol" w:hAnsi="Symbol" w:hint="default"/>
      </w:rPr>
    </w:lvl>
    <w:lvl w:ilvl="7" w:tplc="041D0003" w:tentative="1">
      <w:start w:val="1"/>
      <w:numFmt w:val="bullet"/>
      <w:lvlText w:val="o"/>
      <w:lvlJc w:val="left"/>
      <w:pPr>
        <w:ind w:left="5760" w:hanging="360"/>
      </w:pPr>
      <w:rPr>
        <w:rFonts w:ascii="Courier New" w:hAnsi="Courier New" w:cs="Courier New" w:hint="default"/>
      </w:rPr>
    </w:lvl>
    <w:lvl w:ilvl="8" w:tplc="041D0005" w:tentative="1">
      <w:start w:val="1"/>
      <w:numFmt w:val="bullet"/>
      <w:lvlText w:val=""/>
      <w:lvlJc w:val="left"/>
      <w:pPr>
        <w:ind w:left="6480" w:hanging="360"/>
      </w:pPr>
      <w:rPr>
        <w:rFonts w:ascii="Wingdings" w:hAnsi="Wingdings" w:hint="default"/>
      </w:rPr>
    </w:lvl>
  </w:abstractNum>
  <w:abstractNum w:abstractNumId="26" w15:restartNumberingAfterBreak="0">
    <w:nsid w:val="5FB27CE5"/>
    <w:multiLevelType w:val="multilevel"/>
    <w:tmpl w:val="0409001D"/>
    <w:lvl w:ilvl="0">
      <w:start w:val="1"/>
      <w:numFmt w:val="decimal"/>
      <w:lvlText w:val="%1)"/>
      <w:lvlJc w:val="left"/>
      <w:pPr>
        <w:ind w:left="360" w:hanging="360"/>
      </w:p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27" w15:restartNumberingAfterBreak="0">
    <w:nsid w:val="605D196A"/>
    <w:multiLevelType w:val="hybridMultilevel"/>
    <w:tmpl w:val="66F64440"/>
    <w:lvl w:ilvl="0" w:tplc="041D0001">
      <w:start w:val="1"/>
      <w:numFmt w:val="bullet"/>
      <w:lvlText w:val=""/>
      <w:lvlJc w:val="left"/>
      <w:pPr>
        <w:ind w:left="720" w:hanging="360"/>
      </w:pPr>
      <w:rPr>
        <w:rFonts w:ascii="Symbol" w:hAnsi="Symbol" w:hint="default"/>
      </w:rPr>
    </w:lvl>
    <w:lvl w:ilvl="1" w:tplc="041D0003" w:tentative="1">
      <w:start w:val="1"/>
      <w:numFmt w:val="bullet"/>
      <w:lvlText w:val="o"/>
      <w:lvlJc w:val="left"/>
      <w:pPr>
        <w:ind w:left="1440" w:hanging="360"/>
      </w:pPr>
      <w:rPr>
        <w:rFonts w:ascii="Courier New" w:hAnsi="Courier New" w:cs="Courier New" w:hint="default"/>
      </w:rPr>
    </w:lvl>
    <w:lvl w:ilvl="2" w:tplc="041D0005" w:tentative="1">
      <w:start w:val="1"/>
      <w:numFmt w:val="bullet"/>
      <w:lvlText w:val=""/>
      <w:lvlJc w:val="left"/>
      <w:pPr>
        <w:ind w:left="2160" w:hanging="360"/>
      </w:pPr>
      <w:rPr>
        <w:rFonts w:ascii="Wingdings" w:hAnsi="Wingdings" w:hint="default"/>
      </w:rPr>
    </w:lvl>
    <w:lvl w:ilvl="3" w:tplc="041D0001" w:tentative="1">
      <w:start w:val="1"/>
      <w:numFmt w:val="bullet"/>
      <w:lvlText w:val=""/>
      <w:lvlJc w:val="left"/>
      <w:pPr>
        <w:ind w:left="2880" w:hanging="360"/>
      </w:pPr>
      <w:rPr>
        <w:rFonts w:ascii="Symbol" w:hAnsi="Symbol" w:hint="default"/>
      </w:rPr>
    </w:lvl>
    <w:lvl w:ilvl="4" w:tplc="041D0003" w:tentative="1">
      <w:start w:val="1"/>
      <w:numFmt w:val="bullet"/>
      <w:lvlText w:val="o"/>
      <w:lvlJc w:val="left"/>
      <w:pPr>
        <w:ind w:left="3600" w:hanging="360"/>
      </w:pPr>
      <w:rPr>
        <w:rFonts w:ascii="Courier New" w:hAnsi="Courier New" w:cs="Courier New" w:hint="default"/>
      </w:rPr>
    </w:lvl>
    <w:lvl w:ilvl="5" w:tplc="041D0005" w:tentative="1">
      <w:start w:val="1"/>
      <w:numFmt w:val="bullet"/>
      <w:lvlText w:val=""/>
      <w:lvlJc w:val="left"/>
      <w:pPr>
        <w:ind w:left="4320" w:hanging="360"/>
      </w:pPr>
      <w:rPr>
        <w:rFonts w:ascii="Wingdings" w:hAnsi="Wingdings" w:hint="default"/>
      </w:rPr>
    </w:lvl>
    <w:lvl w:ilvl="6" w:tplc="041D0001" w:tentative="1">
      <w:start w:val="1"/>
      <w:numFmt w:val="bullet"/>
      <w:lvlText w:val=""/>
      <w:lvlJc w:val="left"/>
      <w:pPr>
        <w:ind w:left="5040" w:hanging="360"/>
      </w:pPr>
      <w:rPr>
        <w:rFonts w:ascii="Symbol" w:hAnsi="Symbol" w:hint="default"/>
      </w:rPr>
    </w:lvl>
    <w:lvl w:ilvl="7" w:tplc="041D0003" w:tentative="1">
      <w:start w:val="1"/>
      <w:numFmt w:val="bullet"/>
      <w:lvlText w:val="o"/>
      <w:lvlJc w:val="left"/>
      <w:pPr>
        <w:ind w:left="5760" w:hanging="360"/>
      </w:pPr>
      <w:rPr>
        <w:rFonts w:ascii="Courier New" w:hAnsi="Courier New" w:cs="Courier New" w:hint="default"/>
      </w:rPr>
    </w:lvl>
    <w:lvl w:ilvl="8" w:tplc="041D0005" w:tentative="1">
      <w:start w:val="1"/>
      <w:numFmt w:val="bullet"/>
      <w:lvlText w:val=""/>
      <w:lvlJc w:val="left"/>
      <w:pPr>
        <w:ind w:left="6480" w:hanging="360"/>
      </w:pPr>
      <w:rPr>
        <w:rFonts w:ascii="Wingdings" w:hAnsi="Wingdings" w:hint="default"/>
      </w:rPr>
    </w:lvl>
  </w:abstractNum>
  <w:abstractNum w:abstractNumId="28" w15:restartNumberingAfterBreak="0">
    <w:nsid w:val="6AAA3D3C"/>
    <w:multiLevelType w:val="multilevel"/>
    <w:tmpl w:val="E1D8E1B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9" w15:restartNumberingAfterBreak="0">
    <w:nsid w:val="76305860"/>
    <w:multiLevelType w:val="hybridMultilevel"/>
    <w:tmpl w:val="FDAA022C"/>
    <w:lvl w:ilvl="0" w:tplc="041D0001">
      <w:start w:val="1"/>
      <w:numFmt w:val="bullet"/>
      <w:lvlText w:val=""/>
      <w:lvlJc w:val="left"/>
      <w:pPr>
        <w:ind w:left="720" w:hanging="360"/>
      </w:pPr>
      <w:rPr>
        <w:rFonts w:ascii="Symbol" w:hAnsi="Symbol" w:hint="default"/>
      </w:rPr>
    </w:lvl>
    <w:lvl w:ilvl="1" w:tplc="041D0003" w:tentative="1">
      <w:start w:val="1"/>
      <w:numFmt w:val="bullet"/>
      <w:lvlText w:val="o"/>
      <w:lvlJc w:val="left"/>
      <w:pPr>
        <w:ind w:left="1440" w:hanging="360"/>
      </w:pPr>
      <w:rPr>
        <w:rFonts w:ascii="Courier New" w:hAnsi="Courier New" w:cs="Courier New" w:hint="default"/>
      </w:rPr>
    </w:lvl>
    <w:lvl w:ilvl="2" w:tplc="041D0005" w:tentative="1">
      <w:start w:val="1"/>
      <w:numFmt w:val="bullet"/>
      <w:lvlText w:val=""/>
      <w:lvlJc w:val="left"/>
      <w:pPr>
        <w:ind w:left="2160" w:hanging="360"/>
      </w:pPr>
      <w:rPr>
        <w:rFonts w:ascii="Wingdings" w:hAnsi="Wingdings" w:hint="default"/>
      </w:rPr>
    </w:lvl>
    <w:lvl w:ilvl="3" w:tplc="041D0001" w:tentative="1">
      <w:start w:val="1"/>
      <w:numFmt w:val="bullet"/>
      <w:lvlText w:val=""/>
      <w:lvlJc w:val="left"/>
      <w:pPr>
        <w:ind w:left="2880" w:hanging="360"/>
      </w:pPr>
      <w:rPr>
        <w:rFonts w:ascii="Symbol" w:hAnsi="Symbol" w:hint="default"/>
      </w:rPr>
    </w:lvl>
    <w:lvl w:ilvl="4" w:tplc="041D0003" w:tentative="1">
      <w:start w:val="1"/>
      <w:numFmt w:val="bullet"/>
      <w:lvlText w:val="o"/>
      <w:lvlJc w:val="left"/>
      <w:pPr>
        <w:ind w:left="3600" w:hanging="360"/>
      </w:pPr>
      <w:rPr>
        <w:rFonts w:ascii="Courier New" w:hAnsi="Courier New" w:cs="Courier New" w:hint="default"/>
      </w:rPr>
    </w:lvl>
    <w:lvl w:ilvl="5" w:tplc="041D0005" w:tentative="1">
      <w:start w:val="1"/>
      <w:numFmt w:val="bullet"/>
      <w:lvlText w:val=""/>
      <w:lvlJc w:val="left"/>
      <w:pPr>
        <w:ind w:left="4320" w:hanging="360"/>
      </w:pPr>
      <w:rPr>
        <w:rFonts w:ascii="Wingdings" w:hAnsi="Wingdings" w:hint="default"/>
      </w:rPr>
    </w:lvl>
    <w:lvl w:ilvl="6" w:tplc="041D0001" w:tentative="1">
      <w:start w:val="1"/>
      <w:numFmt w:val="bullet"/>
      <w:lvlText w:val=""/>
      <w:lvlJc w:val="left"/>
      <w:pPr>
        <w:ind w:left="5040" w:hanging="360"/>
      </w:pPr>
      <w:rPr>
        <w:rFonts w:ascii="Symbol" w:hAnsi="Symbol" w:hint="default"/>
      </w:rPr>
    </w:lvl>
    <w:lvl w:ilvl="7" w:tplc="041D0003" w:tentative="1">
      <w:start w:val="1"/>
      <w:numFmt w:val="bullet"/>
      <w:lvlText w:val="o"/>
      <w:lvlJc w:val="left"/>
      <w:pPr>
        <w:ind w:left="5760" w:hanging="360"/>
      </w:pPr>
      <w:rPr>
        <w:rFonts w:ascii="Courier New" w:hAnsi="Courier New" w:cs="Courier New" w:hint="default"/>
      </w:rPr>
    </w:lvl>
    <w:lvl w:ilvl="8" w:tplc="041D0005" w:tentative="1">
      <w:start w:val="1"/>
      <w:numFmt w:val="bullet"/>
      <w:lvlText w:val=""/>
      <w:lvlJc w:val="left"/>
      <w:pPr>
        <w:ind w:left="6480" w:hanging="360"/>
      </w:pPr>
      <w:rPr>
        <w:rFonts w:ascii="Wingdings" w:hAnsi="Wingdings" w:hint="default"/>
      </w:rPr>
    </w:lvl>
  </w:abstractNum>
  <w:abstractNum w:abstractNumId="30" w15:restartNumberingAfterBreak="0">
    <w:nsid w:val="77F84170"/>
    <w:multiLevelType w:val="multilevel"/>
    <w:tmpl w:val="4572920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1" w15:restartNumberingAfterBreak="0">
    <w:nsid w:val="7C3837E6"/>
    <w:multiLevelType w:val="multilevel"/>
    <w:tmpl w:val="3EAA602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num w:numId="1" w16cid:durableId="1818061936">
    <w:abstractNumId w:val="9"/>
  </w:num>
  <w:num w:numId="2" w16cid:durableId="75711107">
    <w:abstractNumId w:val="7"/>
  </w:num>
  <w:num w:numId="3" w16cid:durableId="1648783572">
    <w:abstractNumId w:val="6"/>
  </w:num>
  <w:num w:numId="4" w16cid:durableId="390466208">
    <w:abstractNumId w:val="5"/>
  </w:num>
  <w:num w:numId="5" w16cid:durableId="556279797">
    <w:abstractNumId w:val="4"/>
  </w:num>
  <w:num w:numId="6" w16cid:durableId="1891573764">
    <w:abstractNumId w:val="8"/>
  </w:num>
  <w:num w:numId="7" w16cid:durableId="1824084195">
    <w:abstractNumId w:val="3"/>
  </w:num>
  <w:num w:numId="8" w16cid:durableId="62023710">
    <w:abstractNumId w:val="2"/>
  </w:num>
  <w:num w:numId="9" w16cid:durableId="1874610540">
    <w:abstractNumId w:val="1"/>
  </w:num>
  <w:num w:numId="10" w16cid:durableId="1600137711">
    <w:abstractNumId w:val="0"/>
  </w:num>
  <w:num w:numId="11" w16cid:durableId="1284269678">
    <w:abstractNumId w:val="22"/>
  </w:num>
  <w:num w:numId="12" w16cid:durableId="1920207481">
    <w:abstractNumId w:val="9"/>
    <w:lvlOverride w:ilvl="0">
      <w:startOverride w:val="1"/>
    </w:lvlOverride>
  </w:num>
  <w:num w:numId="13" w16cid:durableId="332490562">
    <w:abstractNumId w:val="9"/>
    <w:lvlOverride w:ilvl="0">
      <w:startOverride w:val="1"/>
    </w:lvlOverride>
  </w:num>
  <w:num w:numId="14" w16cid:durableId="1339500211">
    <w:abstractNumId w:val="9"/>
    <w:lvlOverride w:ilvl="0">
      <w:startOverride w:val="1"/>
    </w:lvlOverride>
  </w:num>
  <w:num w:numId="15" w16cid:durableId="1103455631">
    <w:abstractNumId w:val="19"/>
  </w:num>
  <w:num w:numId="16" w16cid:durableId="1897155048">
    <w:abstractNumId w:val="26"/>
  </w:num>
  <w:num w:numId="17" w16cid:durableId="367266868">
    <w:abstractNumId w:val="17"/>
  </w:num>
  <w:num w:numId="18" w16cid:durableId="411244704">
    <w:abstractNumId w:val="10"/>
  </w:num>
  <w:num w:numId="19" w16cid:durableId="776868124">
    <w:abstractNumId w:val="23"/>
  </w:num>
  <w:num w:numId="20" w16cid:durableId="1175655643">
    <w:abstractNumId w:val="9"/>
  </w:num>
  <w:num w:numId="21" w16cid:durableId="2047171317">
    <w:abstractNumId w:val="9"/>
  </w:num>
  <w:num w:numId="22" w16cid:durableId="1733843760">
    <w:abstractNumId w:val="9"/>
    <w:lvlOverride w:ilvl="0">
      <w:startOverride w:val="1"/>
    </w:lvlOverride>
  </w:num>
  <w:num w:numId="23" w16cid:durableId="1693729269">
    <w:abstractNumId w:val="9"/>
    <w:lvlOverride w:ilvl="0">
      <w:startOverride w:val="1"/>
    </w:lvlOverride>
  </w:num>
  <w:num w:numId="24" w16cid:durableId="464472216">
    <w:abstractNumId w:val="21"/>
  </w:num>
  <w:num w:numId="25" w16cid:durableId="1405908219">
    <w:abstractNumId w:val="11"/>
  </w:num>
  <w:num w:numId="26" w16cid:durableId="1988897604">
    <w:abstractNumId w:val="24"/>
  </w:num>
  <w:num w:numId="27" w16cid:durableId="652953714">
    <w:abstractNumId w:val="16"/>
  </w:num>
  <w:num w:numId="28" w16cid:durableId="1203010255">
    <w:abstractNumId w:val="12"/>
  </w:num>
  <w:num w:numId="29" w16cid:durableId="1560356517">
    <w:abstractNumId w:val="14"/>
  </w:num>
  <w:num w:numId="30" w16cid:durableId="1140074562">
    <w:abstractNumId w:val="28"/>
  </w:num>
  <w:num w:numId="31" w16cid:durableId="2136946124">
    <w:abstractNumId w:val="18"/>
  </w:num>
  <w:num w:numId="32" w16cid:durableId="2090691941">
    <w:abstractNumId w:val="30"/>
  </w:num>
  <w:num w:numId="33" w16cid:durableId="129203195">
    <w:abstractNumId w:val="31"/>
  </w:num>
  <w:num w:numId="34" w16cid:durableId="989359737">
    <w:abstractNumId w:val="29"/>
  </w:num>
  <w:num w:numId="35" w16cid:durableId="1431313333">
    <w:abstractNumId w:val="15"/>
  </w:num>
  <w:num w:numId="36" w16cid:durableId="1797603736">
    <w:abstractNumId w:val="20"/>
  </w:num>
  <w:num w:numId="37" w16cid:durableId="255328688">
    <w:abstractNumId w:val="27"/>
  </w:num>
  <w:num w:numId="38" w16cid:durableId="752705845">
    <w:abstractNumId w:val="13"/>
  </w:num>
  <w:num w:numId="39" w16cid:durableId="1929389730">
    <w:abstractNumId w:val="25"/>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00"/>
  <w:proofState w:spelling="clean"/>
  <w:defaultTabStop w:val="720"/>
  <w:hyphenationZone w:val="425"/>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57432D"/>
    <w:rsid w:val="00001BB9"/>
    <w:rsid w:val="00002B83"/>
    <w:rsid w:val="0000389C"/>
    <w:rsid w:val="000047C4"/>
    <w:rsid w:val="0000766A"/>
    <w:rsid w:val="00007716"/>
    <w:rsid w:val="0001155F"/>
    <w:rsid w:val="000115C5"/>
    <w:rsid w:val="00011D7F"/>
    <w:rsid w:val="00016A33"/>
    <w:rsid w:val="00030C20"/>
    <w:rsid w:val="000341FB"/>
    <w:rsid w:val="00034C5B"/>
    <w:rsid w:val="00035594"/>
    <w:rsid w:val="00037AF9"/>
    <w:rsid w:val="00051A09"/>
    <w:rsid w:val="000626D7"/>
    <w:rsid w:val="00071CD4"/>
    <w:rsid w:val="00081ADD"/>
    <w:rsid w:val="00086E98"/>
    <w:rsid w:val="000925D2"/>
    <w:rsid w:val="00097A33"/>
    <w:rsid w:val="000A096B"/>
    <w:rsid w:val="000A6E13"/>
    <w:rsid w:val="000B28FA"/>
    <w:rsid w:val="000B550A"/>
    <w:rsid w:val="000B617C"/>
    <w:rsid w:val="000B7D4F"/>
    <w:rsid w:val="000C49CD"/>
    <w:rsid w:val="000C5EF9"/>
    <w:rsid w:val="000D5076"/>
    <w:rsid w:val="000D5538"/>
    <w:rsid w:val="000D5FAA"/>
    <w:rsid w:val="000E3297"/>
    <w:rsid w:val="000E6976"/>
    <w:rsid w:val="000F2298"/>
    <w:rsid w:val="000F30FB"/>
    <w:rsid w:val="000F401C"/>
    <w:rsid w:val="000F5F7B"/>
    <w:rsid w:val="00100921"/>
    <w:rsid w:val="0010349E"/>
    <w:rsid w:val="00123E37"/>
    <w:rsid w:val="00125135"/>
    <w:rsid w:val="00125EF5"/>
    <w:rsid w:val="0012617F"/>
    <w:rsid w:val="0012739E"/>
    <w:rsid w:val="001314F6"/>
    <w:rsid w:val="00135BD8"/>
    <w:rsid w:val="00140542"/>
    <w:rsid w:val="00144710"/>
    <w:rsid w:val="0015086F"/>
    <w:rsid w:val="00162958"/>
    <w:rsid w:val="001659C3"/>
    <w:rsid w:val="0016770D"/>
    <w:rsid w:val="0018039C"/>
    <w:rsid w:val="00186B21"/>
    <w:rsid w:val="001907A3"/>
    <w:rsid w:val="00193A1F"/>
    <w:rsid w:val="001960A4"/>
    <w:rsid w:val="00196762"/>
    <w:rsid w:val="001C5AD7"/>
    <w:rsid w:val="001D059F"/>
    <w:rsid w:val="001D14E8"/>
    <w:rsid w:val="001D4AD6"/>
    <w:rsid w:val="001E1D32"/>
    <w:rsid w:val="001E3BB4"/>
    <w:rsid w:val="001F2964"/>
    <w:rsid w:val="002014EC"/>
    <w:rsid w:val="00206EC3"/>
    <w:rsid w:val="00213C73"/>
    <w:rsid w:val="00214AA2"/>
    <w:rsid w:val="00214DC3"/>
    <w:rsid w:val="00231CEE"/>
    <w:rsid w:val="002361A0"/>
    <w:rsid w:val="00240388"/>
    <w:rsid w:val="00242DA1"/>
    <w:rsid w:val="002456C7"/>
    <w:rsid w:val="00247EAD"/>
    <w:rsid w:val="00254463"/>
    <w:rsid w:val="002550C1"/>
    <w:rsid w:val="00264A3F"/>
    <w:rsid w:val="002736A8"/>
    <w:rsid w:val="002737B4"/>
    <w:rsid w:val="0027543A"/>
    <w:rsid w:val="00280F38"/>
    <w:rsid w:val="002820E3"/>
    <w:rsid w:val="002842E8"/>
    <w:rsid w:val="002905B0"/>
    <w:rsid w:val="002944B8"/>
    <w:rsid w:val="00295E28"/>
    <w:rsid w:val="002A0C5B"/>
    <w:rsid w:val="002A2B11"/>
    <w:rsid w:val="002A3725"/>
    <w:rsid w:val="002C00B4"/>
    <w:rsid w:val="002C0BEA"/>
    <w:rsid w:val="002C30E9"/>
    <w:rsid w:val="002C73B4"/>
    <w:rsid w:val="002C74FB"/>
    <w:rsid w:val="002D2B52"/>
    <w:rsid w:val="002D3AC3"/>
    <w:rsid w:val="002D5E95"/>
    <w:rsid w:val="002F182D"/>
    <w:rsid w:val="002F5CAE"/>
    <w:rsid w:val="00302E33"/>
    <w:rsid w:val="003042C2"/>
    <w:rsid w:val="00304474"/>
    <w:rsid w:val="00305622"/>
    <w:rsid w:val="003165EF"/>
    <w:rsid w:val="003234AF"/>
    <w:rsid w:val="00323792"/>
    <w:rsid w:val="003254D6"/>
    <w:rsid w:val="0032783B"/>
    <w:rsid w:val="00327E5E"/>
    <w:rsid w:val="00332DE1"/>
    <w:rsid w:val="00333BC5"/>
    <w:rsid w:val="00335900"/>
    <w:rsid w:val="00337B9E"/>
    <w:rsid w:val="0034025A"/>
    <w:rsid w:val="00340551"/>
    <w:rsid w:val="003447C4"/>
    <w:rsid w:val="0034521D"/>
    <w:rsid w:val="00345805"/>
    <w:rsid w:val="00350632"/>
    <w:rsid w:val="003629B2"/>
    <w:rsid w:val="00371647"/>
    <w:rsid w:val="00371BB1"/>
    <w:rsid w:val="003806A4"/>
    <w:rsid w:val="003815A7"/>
    <w:rsid w:val="003950B8"/>
    <w:rsid w:val="003A5AD4"/>
    <w:rsid w:val="003B11DB"/>
    <w:rsid w:val="003B146D"/>
    <w:rsid w:val="003B2023"/>
    <w:rsid w:val="003B22C2"/>
    <w:rsid w:val="003B2F71"/>
    <w:rsid w:val="003B54D2"/>
    <w:rsid w:val="003C1164"/>
    <w:rsid w:val="003C5992"/>
    <w:rsid w:val="003D0774"/>
    <w:rsid w:val="003D31BD"/>
    <w:rsid w:val="003E56EC"/>
    <w:rsid w:val="003E7C55"/>
    <w:rsid w:val="00401EBB"/>
    <w:rsid w:val="0040371E"/>
    <w:rsid w:val="00407263"/>
    <w:rsid w:val="00420E05"/>
    <w:rsid w:val="00421EC7"/>
    <w:rsid w:val="004220C5"/>
    <w:rsid w:val="0042561B"/>
    <w:rsid w:val="004256DB"/>
    <w:rsid w:val="00426127"/>
    <w:rsid w:val="0043624C"/>
    <w:rsid w:val="00447729"/>
    <w:rsid w:val="004701ED"/>
    <w:rsid w:val="00473901"/>
    <w:rsid w:val="00474708"/>
    <w:rsid w:val="00474ABF"/>
    <w:rsid w:val="00480A8B"/>
    <w:rsid w:val="00484ADF"/>
    <w:rsid w:val="00490CC1"/>
    <w:rsid w:val="00492DCC"/>
    <w:rsid w:val="00492EE6"/>
    <w:rsid w:val="004A04CF"/>
    <w:rsid w:val="004B73B1"/>
    <w:rsid w:val="004C0EA9"/>
    <w:rsid w:val="004C14FA"/>
    <w:rsid w:val="004C3A2C"/>
    <w:rsid w:val="004C3B28"/>
    <w:rsid w:val="004C63F7"/>
    <w:rsid w:val="004D10BC"/>
    <w:rsid w:val="004D5D34"/>
    <w:rsid w:val="004D6C7E"/>
    <w:rsid w:val="004F6508"/>
    <w:rsid w:val="00501D01"/>
    <w:rsid w:val="00505C37"/>
    <w:rsid w:val="0051158E"/>
    <w:rsid w:val="00520E36"/>
    <w:rsid w:val="00521178"/>
    <w:rsid w:val="0052587E"/>
    <w:rsid w:val="00536AC9"/>
    <w:rsid w:val="0054295A"/>
    <w:rsid w:val="0055193C"/>
    <w:rsid w:val="00551B81"/>
    <w:rsid w:val="005530FA"/>
    <w:rsid w:val="0057349F"/>
    <w:rsid w:val="0057432D"/>
    <w:rsid w:val="00575F10"/>
    <w:rsid w:val="00576379"/>
    <w:rsid w:val="0057718B"/>
    <w:rsid w:val="005833B1"/>
    <w:rsid w:val="00587428"/>
    <w:rsid w:val="00592CD2"/>
    <w:rsid w:val="00593E95"/>
    <w:rsid w:val="005A047E"/>
    <w:rsid w:val="005A6AE6"/>
    <w:rsid w:val="005B076E"/>
    <w:rsid w:val="005B2A90"/>
    <w:rsid w:val="005B4AD8"/>
    <w:rsid w:val="005B4FEC"/>
    <w:rsid w:val="005B504A"/>
    <w:rsid w:val="005B57ED"/>
    <w:rsid w:val="005B5F28"/>
    <w:rsid w:val="005B7AB3"/>
    <w:rsid w:val="005B7C3F"/>
    <w:rsid w:val="005C20C9"/>
    <w:rsid w:val="005C5D0B"/>
    <w:rsid w:val="005C7AA6"/>
    <w:rsid w:val="005D43C7"/>
    <w:rsid w:val="005D79EA"/>
    <w:rsid w:val="005E0505"/>
    <w:rsid w:val="005E0C8D"/>
    <w:rsid w:val="005E387B"/>
    <w:rsid w:val="005E5FA2"/>
    <w:rsid w:val="005E609B"/>
    <w:rsid w:val="005F4888"/>
    <w:rsid w:val="005F5690"/>
    <w:rsid w:val="005F6D52"/>
    <w:rsid w:val="0060045E"/>
    <w:rsid w:val="006014E5"/>
    <w:rsid w:val="006018C6"/>
    <w:rsid w:val="00610AE7"/>
    <w:rsid w:val="00613AE5"/>
    <w:rsid w:val="006165E8"/>
    <w:rsid w:val="00617329"/>
    <w:rsid w:val="0061753C"/>
    <w:rsid w:val="00620E15"/>
    <w:rsid w:val="006233D0"/>
    <w:rsid w:val="006264AD"/>
    <w:rsid w:val="006308D6"/>
    <w:rsid w:val="00636D29"/>
    <w:rsid w:val="0063738C"/>
    <w:rsid w:val="00637938"/>
    <w:rsid w:val="006440A4"/>
    <w:rsid w:val="00650635"/>
    <w:rsid w:val="006535AE"/>
    <w:rsid w:val="00654EEE"/>
    <w:rsid w:val="0066174E"/>
    <w:rsid w:val="00665158"/>
    <w:rsid w:val="00665C15"/>
    <w:rsid w:val="00666171"/>
    <w:rsid w:val="00666C1B"/>
    <w:rsid w:val="00675010"/>
    <w:rsid w:val="00685C57"/>
    <w:rsid w:val="00691148"/>
    <w:rsid w:val="0069239E"/>
    <w:rsid w:val="006A004D"/>
    <w:rsid w:val="006A4BAE"/>
    <w:rsid w:val="006A5C38"/>
    <w:rsid w:val="006A6E59"/>
    <w:rsid w:val="006B0749"/>
    <w:rsid w:val="006B33BD"/>
    <w:rsid w:val="006B6CE6"/>
    <w:rsid w:val="006B7998"/>
    <w:rsid w:val="006C660E"/>
    <w:rsid w:val="006E1711"/>
    <w:rsid w:val="006F2319"/>
    <w:rsid w:val="006F2866"/>
    <w:rsid w:val="006F348D"/>
    <w:rsid w:val="006F5BAF"/>
    <w:rsid w:val="00700067"/>
    <w:rsid w:val="0070330E"/>
    <w:rsid w:val="00704C01"/>
    <w:rsid w:val="00705F15"/>
    <w:rsid w:val="0071180D"/>
    <w:rsid w:val="00712AD0"/>
    <w:rsid w:val="007132A3"/>
    <w:rsid w:val="00713E0C"/>
    <w:rsid w:val="00713FE0"/>
    <w:rsid w:val="007149DE"/>
    <w:rsid w:val="00717208"/>
    <w:rsid w:val="007240CB"/>
    <w:rsid w:val="007304C4"/>
    <w:rsid w:val="00730DDE"/>
    <w:rsid w:val="0073244C"/>
    <w:rsid w:val="007404C2"/>
    <w:rsid w:val="00744095"/>
    <w:rsid w:val="00747F87"/>
    <w:rsid w:val="007535AA"/>
    <w:rsid w:val="0075793F"/>
    <w:rsid w:val="00775696"/>
    <w:rsid w:val="00775A0E"/>
    <w:rsid w:val="00776B1B"/>
    <w:rsid w:val="00781D38"/>
    <w:rsid w:val="00782FC8"/>
    <w:rsid w:val="00783B93"/>
    <w:rsid w:val="00792C98"/>
    <w:rsid w:val="007A059E"/>
    <w:rsid w:val="007A15F1"/>
    <w:rsid w:val="007B251D"/>
    <w:rsid w:val="007C172E"/>
    <w:rsid w:val="007C3E21"/>
    <w:rsid w:val="007C7CCC"/>
    <w:rsid w:val="007D0907"/>
    <w:rsid w:val="007D5D0D"/>
    <w:rsid w:val="007F2E09"/>
    <w:rsid w:val="007F647B"/>
    <w:rsid w:val="00801E54"/>
    <w:rsid w:val="008051B4"/>
    <w:rsid w:val="00805D43"/>
    <w:rsid w:val="008103D9"/>
    <w:rsid w:val="00810933"/>
    <w:rsid w:val="00815217"/>
    <w:rsid w:val="00820705"/>
    <w:rsid w:val="00822033"/>
    <w:rsid w:val="0082329C"/>
    <w:rsid w:val="00823E4E"/>
    <w:rsid w:val="00832266"/>
    <w:rsid w:val="008376B8"/>
    <w:rsid w:val="00840EE9"/>
    <w:rsid w:val="00842251"/>
    <w:rsid w:val="00847E5B"/>
    <w:rsid w:val="00853CBD"/>
    <w:rsid w:val="00854A6A"/>
    <w:rsid w:val="0085574E"/>
    <w:rsid w:val="00862C03"/>
    <w:rsid w:val="00875602"/>
    <w:rsid w:val="00895737"/>
    <w:rsid w:val="008A0134"/>
    <w:rsid w:val="008A350A"/>
    <w:rsid w:val="008B54CC"/>
    <w:rsid w:val="008B7460"/>
    <w:rsid w:val="008C11B0"/>
    <w:rsid w:val="008D1A11"/>
    <w:rsid w:val="008D2D72"/>
    <w:rsid w:val="008D5567"/>
    <w:rsid w:val="008D75D3"/>
    <w:rsid w:val="008E1618"/>
    <w:rsid w:val="008E1DF6"/>
    <w:rsid w:val="008F4CEE"/>
    <w:rsid w:val="00900F4B"/>
    <w:rsid w:val="00901F43"/>
    <w:rsid w:val="00903073"/>
    <w:rsid w:val="00904BEF"/>
    <w:rsid w:val="00905A65"/>
    <w:rsid w:val="0091010B"/>
    <w:rsid w:val="009176F8"/>
    <w:rsid w:val="00921A63"/>
    <w:rsid w:val="00927A9D"/>
    <w:rsid w:val="00933F0D"/>
    <w:rsid w:val="00936BEF"/>
    <w:rsid w:val="009448C2"/>
    <w:rsid w:val="0095008A"/>
    <w:rsid w:val="00953675"/>
    <w:rsid w:val="00953E35"/>
    <w:rsid w:val="00953F31"/>
    <w:rsid w:val="00954735"/>
    <w:rsid w:val="0096240E"/>
    <w:rsid w:val="00965EA4"/>
    <w:rsid w:val="009712DE"/>
    <w:rsid w:val="00973088"/>
    <w:rsid w:val="009762A9"/>
    <w:rsid w:val="00976B98"/>
    <w:rsid w:val="00980F18"/>
    <w:rsid w:val="00981CE7"/>
    <w:rsid w:val="00984DD2"/>
    <w:rsid w:val="00986722"/>
    <w:rsid w:val="0099501C"/>
    <w:rsid w:val="0099668A"/>
    <w:rsid w:val="009A2751"/>
    <w:rsid w:val="009B4B1F"/>
    <w:rsid w:val="009C2031"/>
    <w:rsid w:val="009C2626"/>
    <w:rsid w:val="009D3564"/>
    <w:rsid w:val="009D3CB4"/>
    <w:rsid w:val="009D3E7B"/>
    <w:rsid w:val="009D56C8"/>
    <w:rsid w:val="009D692F"/>
    <w:rsid w:val="009D76E6"/>
    <w:rsid w:val="009E0F19"/>
    <w:rsid w:val="009E2F74"/>
    <w:rsid w:val="009E5FAD"/>
    <w:rsid w:val="009F2AAB"/>
    <w:rsid w:val="009F4044"/>
    <w:rsid w:val="009F46FC"/>
    <w:rsid w:val="00A050E3"/>
    <w:rsid w:val="00A100F2"/>
    <w:rsid w:val="00A13446"/>
    <w:rsid w:val="00A15F0C"/>
    <w:rsid w:val="00A22596"/>
    <w:rsid w:val="00A24CDD"/>
    <w:rsid w:val="00A30228"/>
    <w:rsid w:val="00A351E8"/>
    <w:rsid w:val="00A36B3E"/>
    <w:rsid w:val="00A40435"/>
    <w:rsid w:val="00A40734"/>
    <w:rsid w:val="00A40820"/>
    <w:rsid w:val="00A41799"/>
    <w:rsid w:val="00A42531"/>
    <w:rsid w:val="00A43691"/>
    <w:rsid w:val="00A5300B"/>
    <w:rsid w:val="00A66F9B"/>
    <w:rsid w:val="00A67A85"/>
    <w:rsid w:val="00A71D06"/>
    <w:rsid w:val="00A724EC"/>
    <w:rsid w:val="00A74ECE"/>
    <w:rsid w:val="00A75E19"/>
    <w:rsid w:val="00A848FE"/>
    <w:rsid w:val="00A85C35"/>
    <w:rsid w:val="00A86E96"/>
    <w:rsid w:val="00AA1D2C"/>
    <w:rsid w:val="00AB1FF9"/>
    <w:rsid w:val="00AB7C10"/>
    <w:rsid w:val="00AC2AAD"/>
    <w:rsid w:val="00AC33FE"/>
    <w:rsid w:val="00AC73A7"/>
    <w:rsid w:val="00AD34CF"/>
    <w:rsid w:val="00AD6B68"/>
    <w:rsid w:val="00AD6D4C"/>
    <w:rsid w:val="00AE07A8"/>
    <w:rsid w:val="00AE6D47"/>
    <w:rsid w:val="00AE6DFA"/>
    <w:rsid w:val="00AF166C"/>
    <w:rsid w:val="00AF2164"/>
    <w:rsid w:val="00B03714"/>
    <w:rsid w:val="00B04BEE"/>
    <w:rsid w:val="00B064C0"/>
    <w:rsid w:val="00B078B5"/>
    <w:rsid w:val="00B07EAE"/>
    <w:rsid w:val="00B2502E"/>
    <w:rsid w:val="00B277BC"/>
    <w:rsid w:val="00B358E4"/>
    <w:rsid w:val="00B417CE"/>
    <w:rsid w:val="00B45228"/>
    <w:rsid w:val="00B5398E"/>
    <w:rsid w:val="00B571AF"/>
    <w:rsid w:val="00B617E2"/>
    <w:rsid w:val="00B64DB1"/>
    <w:rsid w:val="00B669EF"/>
    <w:rsid w:val="00B753DE"/>
    <w:rsid w:val="00B7771D"/>
    <w:rsid w:val="00B83177"/>
    <w:rsid w:val="00B9138A"/>
    <w:rsid w:val="00BA0253"/>
    <w:rsid w:val="00BA1BD3"/>
    <w:rsid w:val="00BA442D"/>
    <w:rsid w:val="00BA57B5"/>
    <w:rsid w:val="00BA5DDE"/>
    <w:rsid w:val="00BA78D9"/>
    <w:rsid w:val="00BB3AA8"/>
    <w:rsid w:val="00BB3AF8"/>
    <w:rsid w:val="00BB51B4"/>
    <w:rsid w:val="00BB5918"/>
    <w:rsid w:val="00BC46A2"/>
    <w:rsid w:val="00BC4BFA"/>
    <w:rsid w:val="00BC5E0E"/>
    <w:rsid w:val="00BC69F9"/>
    <w:rsid w:val="00BD6A42"/>
    <w:rsid w:val="00BD766C"/>
    <w:rsid w:val="00BD7D99"/>
    <w:rsid w:val="00BE1F31"/>
    <w:rsid w:val="00BE29DD"/>
    <w:rsid w:val="00BE3291"/>
    <w:rsid w:val="00BF2ADD"/>
    <w:rsid w:val="00BF365B"/>
    <w:rsid w:val="00BF4242"/>
    <w:rsid w:val="00C0243E"/>
    <w:rsid w:val="00C1030F"/>
    <w:rsid w:val="00C14BD6"/>
    <w:rsid w:val="00C14CB8"/>
    <w:rsid w:val="00C21B29"/>
    <w:rsid w:val="00C222FC"/>
    <w:rsid w:val="00C25D76"/>
    <w:rsid w:val="00C32514"/>
    <w:rsid w:val="00C3378E"/>
    <w:rsid w:val="00C44035"/>
    <w:rsid w:val="00C462B7"/>
    <w:rsid w:val="00C5022A"/>
    <w:rsid w:val="00C55D93"/>
    <w:rsid w:val="00C65E95"/>
    <w:rsid w:val="00C66A1C"/>
    <w:rsid w:val="00C66C00"/>
    <w:rsid w:val="00C73443"/>
    <w:rsid w:val="00C7356C"/>
    <w:rsid w:val="00C76AB6"/>
    <w:rsid w:val="00C818EB"/>
    <w:rsid w:val="00C83895"/>
    <w:rsid w:val="00C84120"/>
    <w:rsid w:val="00C86BD1"/>
    <w:rsid w:val="00C9158A"/>
    <w:rsid w:val="00C92BE9"/>
    <w:rsid w:val="00CB63D4"/>
    <w:rsid w:val="00CB7C1B"/>
    <w:rsid w:val="00CC1DA4"/>
    <w:rsid w:val="00CC373D"/>
    <w:rsid w:val="00CC6C6E"/>
    <w:rsid w:val="00CD25B3"/>
    <w:rsid w:val="00CE677B"/>
    <w:rsid w:val="00CF0D7D"/>
    <w:rsid w:val="00D06A08"/>
    <w:rsid w:val="00D13B6B"/>
    <w:rsid w:val="00D15AAB"/>
    <w:rsid w:val="00D17394"/>
    <w:rsid w:val="00D23CFA"/>
    <w:rsid w:val="00D31650"/>
    <w:rsid w:val="00D431C6"/>
    <w:rsid w:val="00D437E9"/>
    <w:rsid w:val="00D446C9"/>
    <w:rsid w:val="00D44C74"/>
    <w:rsid w:val="00D54D83"/>
    <w:rsid w:val="00D63ECA"/>
    <w:rsid w:val="00D66120"/>
    <w:rsid w:val="00D76FEA"/>
    <w:rsid w:val="00D77CFD"/>
    <w:rsid w:val="00D938F4"/>
    <w:rsid w:val="00DB744C"/>
    <w:rsid w:val="00DC2DE4"/>
    <w:rsid w:val="00DC6BFB"/>
    <w:rsid w:val="00DD2640"/>
    <w:rsid w:val="00DD2891"/>
    <w:rsid w:val="00DD5E2D"/>
    <w:rsid w:val="00DD7E77"/>
    <w:rsid w:val="00DE0C88"/>
    <w:rsid w:val="00DE1FD8"/>
    <w:rsid w:val="00DE678A"/>
    <w:rsid w:val="00DE7D60"/>
    <w:rsid w:val="00DF2975"/>
    <w:rsid w:val="00DF2BF8"/>
    <w:rsid w:val="00DF5BC7"/>
    <w:rsid w:val="00DF724B"/>
    <w:rsid w:val="00E111BD"/>
    <w:rsid w:val="00E16B58"/>
    <w:rsid w:val="00E21B56"/>
    <w:rsid w:val="00E223F4"/>
    <w:rsid w:val="00E467F6"/>
    <w:rsid w:val="00E47927"/>
    <w:rsid w:val="00E7197E"/>
    <w:rsid w:val="00E73BEB"/>
    <w:rsid w:val="00E758F9"/>
    <w:rsid w:val="00E77E02"/>
    <w:rsid w:val="00E77E27"/>
    <w:rsid w:val="00E81338"/>
    <w:rsid w:val="00E84827"/>
    <w:rsid w:val="00E84F03"/>
    <w:rsid w:val="00E9029D"/>
    <w:rsid w:val="00E9165C"/>
    <w:rsid w:val="00E91719"/>
    <w:rsid w:val="00E92378"/>
    <w:rsid w:val="00EA0964"/>
    <w:rsid w:val="00EA2F0E"/>
    <w:rsid w:val="00EB2F19"/>
    <w:rsid w:val="00EC0585"/>
    <w:rsid w:val="00EC0F31"/>
    <w:rsid w:val="00EC2AFB"/>
    <w:rsid w:val="00EC3413"/>
    <w:rsid w:val="00EC5A3F"/>
    <w:rsid w:val="00ED08F8"/>
    <w:rsid w:val="00ED1F7E"/>
    <w:rsid w:val="00ED2ADC"/>
    <w:rsid w:val="00EE4D0E"/>
    <w:rsid w:val="00EE6B35"/>
    <w:rsid w:val="00EF16C6"/>
    <w:rsid w:val="00F01CBB"/>
    <w:rsid w:val="00F026E5"/>
    <w:rsid w:val="00F060F3"/>
    <w:rsid w:val="00F201E8"/>
    <w:rsid w:val="00F240DA"/>
    <w:rsid w:val="00F24503"/>
    <w:rsid w:val="00F32410"/>
    <w:rsid w:val="00F3410C"/>
    <w:rsid w:val="00F373AD"/>
    <w:rsid w:val="00F46D4F"/>
    <w:rsid w:val="00F52B8A"/>
    <w:rsid w:val="00F53CC6"/>
    <w:rsid w:val="00F5707C"/>
    <w:rsid w:val="00F7608C"/>
    <w:rsid w:val="00F83774"/>
    <w:rsid w:val="00F9008B"/>
    <w:rsid w:val="00F90ED2"/>
    <w:rsid w:val="00F96458"/>
    <w:rsid w:val="00F96A1A"/>
    <w:rsid w:val="00FA3C4B"/>
    <w:rsid w:val="00FA48F9"/>
    <w:rsid w:val="00FB3CF5"/>
    <w:rsid w:val="00FB5AED"/>
    <w:rsid w:val="00FB7E08"/>
    <w:rsid w:val="00FD38BC"/>
    <w:rsid w:val="00FD4F6D"/>
    <w:rsid w:val="00FE66B7"/>
    <w:rsid w:val="00FE6A77"/>
    <w:rsid w:val="00FF1B21"/>
    <w:rsid w:val="00FF4623"/>
    <w:rsid w:val="00FF6EFA"/>
    <w:rsid w:val="1835DC59"/>
    <w:rsid w:val="274A247D"/>
    <w:rsid w:val="3C385138"/>
    <w:rsid w:val="43C1B7AF"/>
    <w:rsid w:val="4622FB7D"/>
    <w:rsid w:val="532F73DF"/>
    <w:rsid w:val="559111D9"/>
    <w:rsid w:val="57C68BF8"/>
    <w:rsid w:val="5DE773A1"/>
    <w:rsid w:val="75B3A67A"/>
  </w:rsids>
  <m:mathPr>
    <m:mathFont m:val="Cambria Math"/>
    <m:brkBin m:val="before"/>
    <m:brkBinSub m:val="--"/>
    <m:smallFrac m:val="0"/>
    <m:dispDef/>
    <m:lMargin m:val="0"/>
    <m:rMargin m:val="0"/>
    <m:defJc m:val="centerGroup"/>
    <m:wrapIndent m:val="1440"/>
    <m:intLim m:val="subSup"/>
    <m:naryLim m:val="undOvr"/>
  </m:mathPr>
  <w:themeFontLang w:val="en-US" w:eastAsia="ja-JP" w:bidi="th-TH"/>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4A8B2973"/>
  <w15:docId w15:val="{EBFB5556-9FF3-4750-BA85-A06A53F9A261}"/>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HAnsi" w:hAnsiTheme="minorHAnsi" w:cstheme="minorBidi"/>
        <w:color w:val="595959" w:themeColor="text1" w:themeTint="A6"/>
        <w:lang w:val="en-US" w:eastAsia="ja-JP" w:bidi="ar-SA"/>
      </w:rPr>
    </w:rPrDefault>
    <w:pPrDefault>
      <w:pPr>
        <w:spacing w:before="40" w:after="160" w:line="288" w:lineRule="auto"/>
      </w:pPr>
    </w:pPrDefault>
  </w:docDefaults>
  <w:latentStyles w:defLockedState="0" w:defUIPriority="99" w:defSemiHidden="0" w:defUnhideWhenUsed="0" w:defQFormat="0" w:count="376">
    <w:lsdException w:name="Normal" w:uiPriority="0" w:qFormat="1"/>
    <w:lsdException w:name="heading 1" w:uiPriority="0" w:qFormat="1"/>
    <w:lsdException w:name="heading 2" w:semiHidden="1" w:uiPriority="0" w:unhideWhenUsed="1" w:qFormat="1"/>
    <w:lsdException w:name="heading 3" w:semiHidden="1" w:uiPriority="0" w:unhideWhenUsed="1" w:qFormat="1"/>
    <w:lsdException w:name="heading 4" w:semiHidden="1" w:uiPriority="0" w:unhideWhenUsed="1" w:qFormat="1"/>
    <w:lsdException w:name="heading 5" w:semiHidden="1" w:uiPriority="0" w:unhideWhenUsed="1" w:qFormat="1"/>
    <w:lsdException w:name="heading 6" w:semiHidden="1" w:uiPriority="0" w:unhideWhenUsed="1" w:qFormat="1"/>
    <w:lsdException w:name="heading 7" w:semiHidden="1" w:uiPriority="0" w:unhideWhenUsed="1" w:qFormat="1"/>
    <w:lsdException w:name="heading 8" w:semiHidden="1" w:uiPriority="0" w:unhideWhenUsed="1" w:qFormat="1"/>
    <w:lsdException w:name="heading 9" w:semiHidden="1" w:uiPriority="0"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iPriority="1" w:unhideWhenUsed="1" w:qFormat="1"/>
    <w:lsdException w:name="List Number" w:semiHidden="1" w:unhideWhenUsed="1" w:qFormat="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qFormat="1"/>
    <w:lsdException w:name="List Number 3" w:semiHidden="1" w:unhideWhenUsed="1" w:qFormat="1"/>
    <w:lsdException w:name="List Number 4" w:semiHidden="1" w:unhideWhenUsed="1"/>
    <w:lsdException w:name="List Number 5" w:semiHidden="1" w:unhideWhenUsed="1"/>
    <w:lsdException w:name="Title" w:semiHidden="1" w:uiPriority="19" w:qFormat="1"/>
    <w:lsdException w:name="Closing" w:semiHidden="1" w:unhideWhenUsed="1"/>
    <w:lsdException w:name="Signature" w:semiHidden="1" w:uiPriority="9" w:unhideWhenUsed="1" w:qFormat="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semiHidden="1" w:uiPriority="19" w:unhideWhenUsed="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semiHidden="1" w:uiPriority="1" w:qFormat="1"/>
    <w:lsdException w:name="Emphasis" w:semiHidden="1" w:uiPriority="20"/>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semiHidden="1" w:uiPriority="34"/>
    <w:lsdException w:name="Quote" w:semiHidden="1" w:uiPriority="9" w:qFormat="1"/>
    <w:lsdException w:name="Intense Quote" w:semiHidden="1" w:uiPriority="30"/>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lsdException w:name="Intense Emphasis" w:semiHidden="1" w:uiPriority="21"/>
    <w:lsdException w:name="Subtle Reference" w:semiHidden="1" w:uiPriority="31"/>
    <w:lsdException w:name="Intense Reference" w:semiHidden="1" w:uiPriority="32"/>
    <w:lsdException w:name="Book Title" w:semiHidden="1" w:uiPriority="33"/>
    <w:lsdException w:name="Bibliography" w:semiHidden="1" w:uiPriority="37" w:unhideWhenUsed="1"/>
    <w:lsdException w:name="TOC Heading" w:semiHidden="1" w:uiPriority="39" w:unhideWhenUsed="1" w:qFormat="1"/>
    <w:lsdException w:name="Plain Table 1" w:uiPriority="40"/>
    <w:lsdException w:name="Plain Table 2" w:uiPriority="41"/>
    <w:lsdException w:name="Plain Table 3" w:uiPriority="42"/>
    <w:lsdException w:name="Plain Table 4" w:uiPriority="43"/>
    <w:lsdException w:name="Plain Table 5" w:uiPriority="44"/>
    <w:lsdException w:name="Grid Table Light" w:uiPriority="45"/>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FA48F9"/>
    <w:rPr>
      <w:kern w:val="20"/>
    </w:rPr>
  </w:style>
  <w:style w:type="paragraph" w:styleId="Rubrik1">
    <w:name w:val="heading 1"/>
    <w:basedOn w:val="Normal"/>
    <w:next w:val="Normal"/>
    <w:link w:val="Rubrik1Char"/>
    <w:uiPriority w:val="1"/>
    <w:qFormat/>
    <w:pPr>
      <w:pageBreakBefore/>
      <w:spacing w:before="0" w:after="360" w:line="240" w:lineRule="auto"/>
      <w:outlineLvl w:val="0"/>
    </w:pPr>
    <w:rPr>
      <w:sz w:val="36"/>
    </w:rPr>
  </w:style>
  <w:style w:type="paragraph" w:styleId="Rubrik2">
    <w:name w:val="heading 2"/>
    <w:basedOn w:val="Normal"/>
    <w:next w:val="Normal"/>
    <w:link w:val="Rubrik2Char"/>
    <w:uiPriority w:val="1"/>
    <w:unhideWhenUsed/>
    <w:qFormat/>
    <w:pPr>
      <w:keepNext/>
      <w:keepLines/>
      <w:spacing w:before="360" w:after="60" w:line="240" w:lineRule="auto"/>
      <w:outlineLvl w:val="1"/>
    </w:pPr>
    <w:rPr>
      <w:rFonts w:asciiTheme="majorHAnsi" w:eastAsiaTheme="majorEastAsia" w:hAnsiTheme="majorHAnsi" w:cstheme="majorBidi"/>
      <w:caps/>
      <w:color w:val="577188" w:themeColor="accent1" w:themeShade="BF"/>
      <w:sz w:val="24"/>
      <w14:ligatures w14:val="standardContextual"/>
    </w:rPr>
  </w:style>
  <w:style w:type="paragraph" w:styleId="Rubrik3">
    <w:name w:val="heading 3"/>
    <w:basedOn w:val="Normal"/>
    <w:next w:val="Normal"/>
    <w:link w:val="Rubrik3Char"/>
    <w:uiPriority w:val="1"/>
    <w:unhideWhenUsed/>
    <w:qFormat/>
    <w:pPr>
      <w:keepNext/>
      <w:keepLines/>
      <w:spacing w:before="200" w:after="0"/>
      <w:outlineLvl w:val="2"/>
    </w:pPr>
    <w:rPr>
      <w:rFonts w:asciiTheme="majorHAnsi" w:eastAsiaTheme="majorEastAsia" w:hAnsiTheme="majorHAnsi" w:cstheme="majorBidi"/>
      <w:b/>
      <w:bCs/>
      <w:color w:val="7E97AD" w:themeColor="accent1"/>
      <w14:ligatures w14:val="standardContextual"/>
    </w:rPr>
  </w:style>
  <w:style w:type="paragraph" w:styleId="Rubrik4">
    <w:name w:val="heading 4"/>
    <w:basedOn w:val="Normal"/>
    <w:next w:val="Normal"/>
    <w:link w:val="Rubrik4Char"/>
    <w:uiPriority w:val="18"/>
    <w:semiHidden/>
    <w:unhideWhenUsed/>
    <w:qFormat/>
    <w:pPr>
      <w:keepNext/>
      <w:keepLines/>
      <w:spacing w:before="200" w:after="0"/>
      <w:outlineLvl w:val="3"/>
    </w:pPr>
    <w:rPr>
      <w:rFonts w:asciiTheme="majorHAnsi" w:eastAsiaTheme="majorEastAsia" w:hAnsiTheme="majorHAnsi" w:cstheme="majorBidi"/>
      <w:b/>
      <w:bCs/>
      <w:i/>
      <w:iCs/>
      <w:color w:val="7E97AD" w:themeColor="accent1"/>
    </w:rPr>
  </w:style>
  <w:style w:type="paragraph" w:styleId="Rubrik5">
    <w:name w:val="heading 5"/>
    <w:basedOn w:val="Normal"/>
    <w:next w:val="Normal"/>
    <w:link w:val="Rubrik5Char"/>
    <w:uiPriority w:val="18"/>
    <w:semiHidden/>
    <w:unhideWhenUsed/>
    <w:qFormat/>
    <w:pPr>
      <w:keepNext/>
      <w:keepLines/>
      <w:spacing w:before="200" w:after="0"/>
      <w:outlineLvl w:val="4"/>
    </w:pPr>
    <w:rPr>
      <w:rFonts w:asciiTheme="majorHAnsi" w:eastAsiaTheme="majorEastAsia" w:hAnsiTheme="majorHAnsi" w:cstheme="majorBidi"/>
      <w:color w:val="394B5A" w:themeColor="accent1" w:themeShade="7F"/>
    </w:rPr>
  </w:style>
  <w:style w:type="paragraph" w:styleId="Rubrik6">
    <w:name w:val="heading 6"/>
    <w:basedOn w:val="Normal"/>
    <w:next w:val="Normal"/>
    <w:link w:val="Rubrik6Char"/>
    <w:uiPriority w:val="18"/>
    <w:semiHidden/>
    <w:unhideWhenUsed/>
    <w:qFormat/>
    <w:pPr>
      <w:keepNext/>
      <w:keepLines/>
      <w:spacing w:before="200" w:after="0"/>
      <w:outlineLvl w:val="5"/>
    </w:pPr>
    <w:rPr>
      <w:rFonts w:asciiTheme="majorHAnsi" w:eastAsiaTheme="majorEastAsia" w:hAnsiTheme="majorHAnsi" w:cstheme="majorBidi"/>
      <w:i/>
      <w:iCs/>
      <w:color w:val="394B5A" w:themeColor="accent1" w:themeShade="7F"/>
    </w:rPr>
  </w:style>
  <w:style w:type="paragraph" w:styleId="Rubrik7">
    <w:name w:val="heading 7"/>
    <w:basedOn w:val="Normal"/>
    <w:next w:val="Normal"/>
    <w:link w:val="Rubrik7Char"/>
    <w:uiPriority w:val="18"/>
    <w:semiHidden/>
    <w:unhideWhenUsed/>
    <w:qFormat/>
    <w:pPr>
      <w:keepNext/>
      <w:keepLines/>
      <w:spacing w:before="200" w:after="0"/>
      <w:outlineLvl w:val="6"/>
    </w:pPr>
    <w:rPr>
      <w:rFonts w:asciiTheme="majorHAnsi" w:eastAsiaTheme="majorEastAsia" w:hAnsiTheme="majorHAnsi" w:cstheme="majorBidi"/>
      <w:i/>
      <w:iCs/>
      <w:color w:val="404040" w:themeColor="text1" w:themeTint="BF"/>
    </w:rPr>
  </w:style>
  <w:style w:type="paragraph" w:styleId="Rubrik8">
    <w:name w:val="heading 8"/>
    <w:basedOn w:val="Normal"/>
    <w:next w:val="Normal"/>
    <w:link w:val="Rubrik8Char"/>
    <w:uiPriority w:val="18"/>
    <w:semiHidden/>
    <w:unhideWhenUsed/>
    <w:qFormat/>
    <w:pPr>
      <w:keepNext/>
      <w:keepLines/>
      <w:spacing w:before="200" w:after="0"/>
      <w:outlineLvl w:val="7"/>
    </w:pPr>
    <w:rPr>
      <w:rFonts w:asciiTheme="majorHAnsi" w:eastAsiaTheme="majorEastAsia" w:hAnsiTheme="majorHAnsi" w:cstheme="majorBidi"/>
      <w:color w:val="404040" w:themeColor="text1" w:themeTint="BF"/>
    </w:rPr>
  </w:style>
  <w:style w:type="paragraph" w:styleId="Rubrik9">
    <w:name w:val="heading 9"/>
    <w:basedOn w:val="Normal"/>
    <w:next w:val="Normal"/>
    <w:link w:val="Rubrik9Char"/>
    <w:uiPriority w:val="18"/>
    <w:semiHidden/>
    <w:unhideWhenUsed/>
    <w:qFormat/>
    <w:pPr>
      <w:keepNext/>
      <w:keepLines/>
      <w:spacing w:before="200" w:after="0"/>
      <w:outlineLvl w:val="8"/>
    </w:pPr>
    <w:rPr>
      <w:rFonts w:asciiTheme="majorHAnsi" w:eastAsiaTheme="majorEastAsia" w:hAnsiTheme="majorHAnsi" w:cstheme="majorBidi"/>
      <w:i/>
      <w:iCs/>
      <w:color w:val="404040" w:themeColor="text1" w:themeTint="BF"/>
    </w:rPr>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paragraph" w:styleId="Sidhuvud">
    <w:name w:val="header"/>
    <w:basedOn w:val="Normal"/>
    <w:link w:val="SidhuvudChar"/>
    <w:uiPriority w:val="99"/>
    <w:unhideWhenUsed/>
    <w:pPr>
      <w:tabs>
        <w:tab w:val="center" w:pos="4680"/>
        <w:tab w:val="right" w:pos="9360"/>
      </w:tabs>
      <w:spacing w:before="0" w:after="0" w:line="240" w:lineRule="auto"/>
    </w:pPr>
  </w:style>
  <w:style w:type="character" w:customStyle="1" w:styleId="SidhuvudChar">
    <w:name w:val="Sidhuvud Char"/>
    <w:basedOn w:val="Standardstycketeckensnitt"/>
    <w:link w:val="Sidhuvud"/>
    <w:uiPriority w:val="99"/>
    <w:rPr>
      <w:kern w:val="20"/>
    </w:rPr>
  </w:style>
  <w:style w:type="paragraph" w:styleId="Sidfot">
    <w:name w:val="footer"/>
    <w:basedOn w:val="Normal"/>
    <w:link w:val="SidfotChar"/>
    <w:uiPriority w:val="99"/>
    <w:unhideWhenUsed/>
    <w:pPr>
      <w:pBdr>
        <w:top w:val="single" w:sz="4" w:space="6" w:color="B1C0CD" w:themeColor="accent1" w:themeTint="99"/>
        <w:left w:val="single" w:sz="4" w:space="20" w:color="FFFFFF" w:themeColor="background1"/>
        <w:right w:val="single" w:sz="2" w:space="20" w:color="FFFFFF" w:themeColor="background1"/>
      </w:pBdr>
      <w:spacing w:after="0" w:line="240" w:lineRule="auto"/>
    </w:pPr>
  </w:style>
  <w:style w:type="character" w:customStyle="1" w:styleId="SidfotChar">
    <w:name w:val="Sidfot Char"/>
    <w:basedOn w:val="Standardstycketeckensnitt"/>
    <w:link w:val="Sidfot"/>
    <w:uiPriority w:val="99"/>
    <w:rPr>
      <w:kern w:val="20"/>
    </w:rPr>
  </w:style>
  <w:style w:type="table" w:styleId="Tabellrutnt">
    <w:name w:val="Table Grid"/>
    <w:basedOn w:val="Normaltabell"/>
    <w:uiPriority w:val="59"/>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Ingetavstnd">
    <w:name w:val="No Spacing"/>
    <w:link w:val="IngetavstndChar"/>
    <w:uiPriority w:val="1"/>
    <w:qFormat/>
    <w:pPr>
      <w:spacing w:after="0" w:line="240" w:lineRule="auto"/>
    </w:pPr>
  </w:style>
  <w:style w:type="paragraph" w:styleId="Ballongtext">
    <w:name w:val="Balloon Text"/>
    <w:basedOn w:val="Normal"/>
    <w:link w:val="BallongtextChar"/>
    <w:uiPriority w:val="99"/>
    <w:semiHidden/>
    <w:unhideWhenUsed/>
    <w:pPr>
      <w:spacing w:after="0" w:line="240" w:lineRule="auto"/>
    </w:pPr>
    <w:rPr>
      <w:rFonts w:ascii="Tahoma" w:hAnsi="Tahoma" w:cs="Tahoma"/>
      <w:sz w:val="16"/>
    </w:rPr>
  </w:style>
  <w:style w:type="character" w:customStyle="1" w:styleId="BallongtextChar">
    <w:name w:val="Ballongtext Char"/>
    <w:basedOn w:val="Standardstycketeckensnitt"/>
    <w:link w:val="Ballongtext"/>
    <w:uiPriority w:val="99"/>
    <w:semiHidden/>
    <w:rPr>
      <w:rFonts w:ascii="Tahoma" w:hAnsi="Tahoma" w:cs="Tahoma"/>
      <w:sz w:val="16"/>
    </w:rPr>
  </w:style>
  <w:style w:type="character" w:customStyle="1" w:styleId="Rubrik1Char">
    <w:name w:val="Rubrik 1 Char"/>
    <w:basedOn w:val="Standardstycketeckensnitt"/>
    <w:link w:val="Rubrik1"/>
    <w:uiPriority w:val="1"/>
    <w:rPr>
      <w:kern w:val="20"/>
      <w:sz w:val="36"/>
    </w:rPr>
  </w:style>
  <w:style w:type="character" w:customStyle="1" w:styleId="Rubrik2Char">
    <w:name w:val="Rubrik 2 Char"/>
    <w:basedOn w:val="Standardstycketeckensnitt"/>
    <w:link w:val="Rubrik2"/>
    <w:uiPriority w:val="1"/>
    <w:rPr>
      <w:rFonts w:asciiTheme="majorHAnsi" w:eastAsiaTheme="majorEastAsia" w:hAnsiTheme="majorHAnsi" w:cstheme="majorBidi"/>
      <w:caps/>
      <w:color w:val="577188" w:themeColor="accent1" w:themeShade="BF"/>
      <w:kern w:val="20"/>
      <w:sz w:val="24"/>
      <w14:ligatures w14:val="standardContextual"/>
    </w:rPr>
  </w:style>
  <w:style w:type="character" w:styleId="Platshllartext">
    <w:name w:val="Placeholder Text"/>
    <w:basedOn w:val="Standardstycketeckensnitt"/>
    <w:uiPriority w:val="99"/>
    <w:semiHidden/>
    <w:rPr>
      <w:color w:val="808080"/>
    </w:rPr>
  </w:style>
  <w:style w:type="paragraph" w:styleId="Citat">
    <w:name w:val="Quote"/>
    <w:basedOn w:val="Normal"/>
    <w:next w:val="Normal"/>
    <w:link w:val="CitatChar"/>
    <w:uiPriority w:val="9"/>
    <w:unhideWhenUsed/>
    <w:qFormat/>
    <w:pPr>
      <w:spacing w:before="240" w:after="240"/>
      <w:ind w:left="720" w:right="720"/>
    </w:pPr>
    <w:rPr>
      <w:i/>
      <w:iCs/>
      <w:noProof/>
      <w:color w:val="7E97AD" w:themeColor="accent1"/>
      <w:sz w:val="28"/>
    </w:rPr>
  </w:style>
  <w:style w:type="character" w:customStyle="1" w:styleId="CitatChar">
    <w:name w:val="Citat Char"/>
    <w:basedOn w:val="Standardstycketeckensnitt"/>
    <w:link w:val="Citat"/>
    <w:uiPriority w:val="9"/>
    <w:rPr>
      <w:i/>
      <w:iCs/>
      <w:noProof/>
      <w:color w:val="7E97AD" w:themeColor="accent1"/>
      <w:kern w:val="20"/>
      <w:sz w:val="28"/>
    </w:rPr>
  </w:style>
  <w:style w:type="paragraph" w:styleId="Litteraturfrteckning">
    <w:name w:val="Bibliography"/>
    <w:basedOn w:val="Normal"/>
    <w:next w:val="Normal"/>
    <w:uiPriority w:val="37"/>
    <w:semiHidden/>
    <w:unhideWhenUsed/>
  </w:style>
  <w:style w:type="paragraph" w:styleId="Indragetstycke">
    <w:name w:val="Block Text"/>
    <w:basedOn w:val="Normal"/>
    <w:uiPriority w:val="99"/>
    <w:semiHidden/>
    <w:unhideWhenUsed/>
    <w:pPr>
      <w:pBdr>
        <w:top w:val="single" w:sz="2" w:space="10" w:color="7E97AD" w:themeColor="accent1" w:frame="1"/>
        <w:left w:val="single" w:sz="2" w:space="10" w:color="7E97AD" w:themeColor="accent1" w:frame="1"/>
        <w:bottom w:val="single" w:sz="2" w:space="10" w:color="7E97AD" w:themeColor="accent1" w:frame="1"/>
        <w:right w:val="single" w:sz="2" w:space="10" w:color="7E97AD" w:themeColor="accent1" w:frame="1"/>
      </w:pBdr>
      <w:ind w:left="1152" w:right="1152"/>
    </w:pPr>
    <w:rPr>
      <w:i/>
      <w:iCs/>
      <w:color w:val="7E97AD" w:themeColor="accent1"/>
    </w:rPr>
  </w:style>
  <w:style w:type="paragraph" w:styleId="Brdtext">
    <w:name w:val="Body Text"/>
    <w:basedOn w:val="Normal"/>
    <w:link w:val="BrdtextChar"/>
    <w:uiPriority w:val="99"/>
    <w:semiHidden/>
    <w:unhideWhenUsed/>
    <w:pPr>
      <w:spacing w:after="120"/>
    </w:pPr>
  </w:style>
  <w:style w:type="character" w:customStyle="1" w:styleId="BrdtextChar">
    <w:name w:val="Brödtext Char"/>
    <w:basedOn w:val="Standardstycketeckensnitt"/>
    <w:link w:val="Brdtext"/>
    <w:uiPriority w:val="99"/>
    <w:semiHidden/>
  </w:style>
  <w:style w:type="paragraph" w:styleId="Brdtext2">
    <w:name w:val="Body Text 2"/>
    <w:basedOn w:val="Normal"/>
    <w:link w:val="Brdtext2Char"/>
    <w:uiPriority w:val="99"/>
    <w:semiHidden/>
    <w:unhideWhenUsed/>
    <w:pPr>
      <w:spacing w:after="120" w:line="480" w:lineRule="auto"/>
    </w:pPr>
  </w:style>
  <w:style w:type="character" w:customStyle="1" w:styleId="Brdtext2Char">
    <w:name w:val="Brödtext 2 Char"/>
    <w:basedOn w:val="Standardstycketeckensnitt"/>
    <w:link w:val="Brdtext2"/>
    <w:uiPriority w:val="99"/>
    <w:semiHidden/>
  </w:style>
  <w:style w:type="paragraph" w:styleId="Brdtext3">
    <w:name w:val="Body Text 3"/>
    <w:basedOn w:val="Normal"/>
    <w:link w:val="Brdtext3Char"/>
    <w:uiPriority w:val="99"/>
    <w:semiHidden/>
    <w:unhideWhenUsed/>
    <w:pPr>
      <w:spacing w:after="120"/>
    </w:pPr>
    <w:rPr>
      <w:sz w:val="16"/>
    </w:rPr>
  </w:style>
  <w:style w:type="character" w:customStyle="1" w:styleId="Brdtext3Char">
    <w:name w:val="Brödtext 3 Char"/>
    <w:basedOn w:val="Standardstycketeckensnitt"/>
    <w:link w:val="Brdtext3"/>
    <w:uiPriority w:val="99"/>
    <w:semiHidden/>
    <w:rPr>
      <w:sz w:val="16"/>
    </w:rPr>
  </w:style>
  <w:style w:type="paragraph" w:styleId="Brdtextmedfrstaindrag">
    <w:name w:val="Body Text First Indent"/>
    <w:basedOn w:val="Brdtext"/>
    <w:link w:val="BrdtextmedfrstaindragChar"/>
    <w:uiPriority w:val="99"/>
    <w:semiHidden/>
    <w:unhideWhenUsed/>
    <w:pPr>
      <w:spacing w:after="200"/>
      <w:ind w:firstLine="360"/>
    </w:pPr>
  </w:style>
  <w:style w:type="character" w:customStyle="1" w:styleId="BrdtextmedfrstaindragChar">
    <w:name w:val="Brödtext med första indrag Char"/>
    <w:basedOn w:val="BrdtextChar"/>
    <w:link w:val="Brdtextmedfrstaindrag"/>
    <w:uiPriority w:val="99"/>
    <w:semiHidden/>
  </w:style>
  <w:style w:type="paragraph" w:styleId="Brdtextmedindrag">
    <w:name w:val="Body Text Indent"/>
    <w:basedOn w:val="Normal"/>
    <w:link w:val="BrdtextmedindragChar"/>
    <w:uiPriority w:val="99"/>
    <w:semiHidden/>
    <w:unhideWhenUsed/>
    <w:pPr>
      <w:spacing w:after="120"/>
      <w:ind w:left="360"/>
    </w:pPr>
  </w:style>
  <w:style w:type="character" w:customStyle="1" w:styleId="BrdtextmedindragChar">
    <w:name w:val="Brödtext med indrag Char"/>
    <w:basedOn w:val="Standardstycketeckensnitt"/>
    <w:link w:val="Brdtextmedindrag"/>
    <w:uiPriority w:val="99"/>
    <w:semiHidden/>
  </w:style>
  <w:style w:type="paragraph" w:styleId="Brdtextmedfrstaindrag2">
    <w:name w:val="Body Text First Indent 2"/>
    <w:basedOn w:val="Brdtextmedindrag"/>
    <w:link w:val="Brdtextmedfrstaindrag2Char"/>
    <w:uiPriority w:val="99"/>
    <w:semiHidden/>
    <w:unhideWhenUsed/>
    <w:pPr>
      <w:spacing w:after="200"/>
      <w:ind w:firstLine="360"/>
    </w:pPr>
  </w:style>
  <w:style w:type="character" w:customStyle="1" w:styleId="Brdtextmedfrstaindrag2Char">
    <w:name w:val="Brödtext med första indrag 2 Char"/>
    <w:basedOn w:val="BrdtextmedindragChar"/>
    <w:link w:val="Brdtextmedfrstaindrag2"/>
    <w:uiPriority w:val="99"/>
    <w:semiHidden/>
  </w:style>
  <w:style w:type="paragraph" w:styleId="Brdtextmedindrag2">
    <w:name w:val="Body Text Indent 2"/>
    <w:basedOn w:val="Normal"/>
    <w:link w:val="Brdtextmedindrag2Char"/>
    <w:uiPriority w:val="99"/>
    <w:semiHidden/>
    <w:unhideWhenUsed/>
    <w:pPr>
      <w:spacing w:after="120" w:line="480" w:lineRule="auto"/>
      <w:ind w:left="360"/>
    </w:pPr>
  </w:style>
  <w:style w:type="character" w:customStyle="1" w:styleId="Brdtextmedindrag2Char">
    <w:name w:val="Brödtext med indrag 2 Char"/>
    <w:basedOn w:val="Standardstycketeckensnitt"/>
    <w:link w:val="Brdtextmedindrag2"/>
    <w:uiPriority w:val="99"/>
    <w:semiHidden/>
  </w:style>
  <w:style w:type="paragraph" w:styleId="Brdtextmedindrag3">
    <w:name w:val="Body Text Indent 3"/>
    <w:basedOn w:val="Normal"/>
    <w:link w:val="Brdtextmedindrag3Char"/>
    <w:uiPriority w:val="99"/>
    <w:semiHidden/>
    <w:unhideWhenUsed/>
    <w:pPr>
      <w:spacing w:after="120"/>
      <w:ind w:left="360"/>
    </w:pPr>
    <w:rPr>
      <w:sz w:val="16"/>
    </w:rPr>
  </w:style>
  <w:style w:type="character" w:customStyle="1" w:styleId="Brdtextmedindrag3Char">
    <w:name w:val="Brödtext med indrag 3 Char"/>
    <w:basedOn w:val="Standardstycketeckensnitt"/>
    <w:link w:val="Brdtextmedindrag3"/>
    <w:uiPriority w:val="99"/>
    <w:semiHidden/>
    <w:rPr>
      <w:sz w:val="16"/>
    </w:rPr>
  </w:style>
  <w:style w:type="character" w:styleId="Bokenstitel">
    <w:name w:val="Book Title"/>
    <w:basedOn w:val="Standardstycketeckensnitt"/>
    <w:uiPriority w:val="33"/>
    <w:semiHidden/>
    <w:unhideWhenUsed/>
    <w:rPr>
      <w:b/>
      <w:bCs/>
      <w:smallCaps/>
      <w:spacing w:val="5"/>
    </w:rPr>
  </w:style>
  <w:style w:type="paragraph" w:styleId="Beskrivning">
    <w:name w:val="caption"/>
    <w:basedOn w:val="Normal"/>
    <w:next w:val="Normal"/>
    <w:uiPriority w:val="35"/>
    <w:semiHidden/>
    <w:unhideWhenUsed/>
    <w:qFormat/>
    <w:pPr>
      <w:spacing w:line="240" w:lineRule="auto"/>
    </w:pPr>
    <w:rPr>
      <w:b/>
      <w:bCs/>
      <w:color w:val="7E97AD" w:themeColor="accent1"/>
      <w:sz w:val="18"/>
    </w:rPr>
  </w:style>
  <w:style w:type="paragraph" w:styleId="Avslutandetext">
    <w:name w:val="Closing"/>
    <w:basedOn w:val="Normal"/>
    <w:link w:val="AvslutandetextChar"/>
    <w:uiPriority w:val="99"/>
    <w:semiHidden/>
    <w:unhideWhenUsed/>
    <w:pPr>
      <w:spacing w:after="0" w:line="240" w:lineRule="auto"/>
      <w:ind w:left="4320"/>
    </w:pPr>
  </w:style>
  <w:style w:type="character" w:customStyle="1" w:styleId="AvslutandetextChar">
    <w:name w:val="Avslutande text Char"/>
    <w:basedOn w:val="Standardstycketeckensnitt"/>
    <w:link w:val="Avslutandetext"/>
    <w:uiPriority w:val="99"/>
    <w:semiHidden/>
  </w:style>
  <w:style w:type="table" w:styleId="Frgatrutnt">
    <w:name w:val="Colorful Grid"/>
    <w:basedOn w:val="Normaltabell"/>
    <w:uiPriority w:val="73"/>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CCCCCC" w:themeFill="text1" w:themeFillTint="33"/>
    </w:tcPr>
    <w:tblStylePr w:type="firstRow">
      <w:rPr>
        <w:b/>
        <w:bCs/>
      </w:rPr>
      <w:tblPr/>
      <w:tcPr>
        <w:shd w:val="clear" w:color="auto" w:fill="999999" w:themeFill="text1" w:themeFillTint="66"/>
      </w:tcPr>
    </w:tblStylePr>
    <w:tblStylePr w:type="lastRow">
      <w:rPr>
        <w:b/>
        <w:bCs/>
        <w:color w:val="000000" w:themeColor="text1"/>
      </w:rPr>
      <w:tblPr/>
      <w:tcPr>
        <w:shd w:val="clear" w:color="auto" w:fill="999999" w:themeFill="text1" w:themeFillTint="66"/>
      </w:tcPr>
    </w:tblStylePr>
    <w:tblStylePr w:type="firstCol">
      <w:rPr>
        <w:color w:val="FFFFFF" w:themeColor="background1"/>
      </w:rPr>
      <w:tblPr/>
      <w:tcPr>
        <w:shd w:val="clear" w:color="auto" w:fill="000000" w:themeFill="text1" w:themeFillShade="BF"/>
      </w:tcPr>
    </w:tblStylePr>
    <w:tblStylePr w:type="lastCol">
      <w:rPr>
        <w:color w:val="FFFFFF" w:themeColor="background1"/>
      </w:rPr>
      <w:tblPr/>
      <w:tcPr>
        <w:shd w:val="clear" w:color="auto" w:fill="000000" w:themeFill="text1" w:themeFillShade="BF"/>
      </w:tc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Frgatrutnt-dekorfrg1">
    <w:name w:val="Colorful Grid Accent 1"/>
    <w:basedOn w:val="Normaltabell"/>
    <w:uiPriority w:val="73"/>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E5EAEE" w:themeFill="accent1" w:themeFillTint="33"/>
    </w:tcPr>
    <w:tblStylePr w:type="firstRow">
      <w:rPr>
        <w:b/>
        <w:bCs/>
      </w:rPr>
      <w:tblPr/>
      <w:tcPr>
        <w:shd w:val="clear" w:color="auto" w:fill="CBD5DE" w:themeFill="accent1" w:themeFillTint="66"/>
      </w:tcPr>
    </w:tblStylePr>
    <w:tblStylePr w:type="lastRow">
      <w:rPr>
        <w:b/>
        <w:bCs/>
        <w:color w:val="000000" w:themeColor="text1"/>
      </w:rPr>
      <w:tblPr/>
      <w:tcPr>
        <w:shd w:val="clear" w:color="auto" w:fill="CBD5DE" w:themeFill="accent1" w:themeFillTint="66"/>
      </w:tcPr>
    </w:tblStylePr>
    <w:tblStylePr w:type="firstCol">
      <w:rPr>
        <w:color w:val="FFFFFF" w:themeColor="background1"/>
      </w:rPr>
      <w:tblPr/>
      <w:tcPr>
        <w:shd w:val="clear" w:color="auto" w:fill="577188" w:themeFill="accent1" w:themeFillShade="BF"/>
      </w:tcPr>
    </w:tblStylePr>
    <w:tblStylePr w:type="lastCol">
      <w:rPr>
        <w:color w:val="FFFFFF" w:themeColor="background1"/>
      </w:rPr>
      <w:tblPr/>
      <w:tcPr>
        <w:shd w:val="clear" w:color="auto" w:fill="577188" w:themeFill="accent1" w:themeFillShade="BF"/>
      </w:tcPr>
    </w:tblStylePr>
    <w:tblStylePr w:type="band1Vert">
      <w:tblPr/>
      <w:tcPr>
        <w:shd w:val="clear" w:color="auto" w:fill="BECBD6" w:themeFill="accent1" w:themeFillTint="7F"/>
      </w:tcPr>
    </w:tblStylePr>
    <w:tblStylePr w:type="band1Horz">
      <w:tblPr/>
      <w:tcPr>
        <w:shd w:val="clear" w:color="auto" w:fill="BECBD6" w:themeFill="accent1" w:themeFillTint="7F"/>
      </w:tcPr>
    </w:tblStylePr>
  </w:style>
  <w:style w:type="table" w:styleId="Frgatrutnt-dekorfrg2">
    <w:name w:val="Colorful Grid Accent 2"/>
    <w:basedOn w:val="Normaltabell"/>
    <w:uiPriority w:val="73"/>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F4E8DF" w:themeFill="accent2" w:themeFillTint="33"/>
    </w:tcPr>
    <w:tblStylePr w:type="firstRow">
      <w:rPr>
        <w:b/>
        <w:bCs/>
      </w:rPr>
      <w:tblPr/>
      <w:tcPr>
        <w:shd w:val="clear" w:color="auto" w:fill="EAD1BF" w:themeFill="accent2" w:themeFillTint="66"/>
      </w:tcPr>
    </w:tblStylePr>
    <w:tblStylePr w:type="lastRow">
      <w:rPr>
        <w:b/>
        <w:bCs/>
        <w:color w:val="000000" w:themeColor="text1"/>
      </w:rPr>
      <w:tblPr/>
      <w:tcPr>
        <w:shd w:val="clear" w:color="auto" w:fill="EAD1BF" w:themeFill="accent2" w:themeFillTint="66"/>
      </w:tcPr>
    </w:tblStylePr>
    <w:tblStylePr w:type="firstCol">
      <w:rPr>
        <w:color w:val="FFFFFF" w:themeColor="background1"/>
      </w:rPr>
      <w:tblPr/>
      <w:tcPr>
        <w:shd w:val="clear" w:color="auto" w:fill="AA6736" w:themeFill="accent2" w:themeFillShade="BF"/>
      </w:tcPr>
    </w:tblStylePr>
    <w:tblStylePr w:type="lastCol">
      <w:rPr>
        <w:color w:val="FFFFFF" w:themeColor="background1"/>
      </w:rPr>
      <w:tblPr/>
      <w:tcPr>
        <w:shd w:val="clear" w:color="auto" w:fill="AA6736" w:themeFill="accent2" w:themeFillShade="BF"/>
      </w:tcPr>
    </w:tblStylePr>
    <w:tblStylePr w:type="band1Vert">
      <w:tblPr/>
      <w:tcPr>
        <w:shd w:val="clear" w:color="auto" w:fill="E5C6AF" w:themeFill="accent2" w:themeFillTint="7F"/>
      </w:tcPr>
    </w:tblStylePr>
    <w:tblStylePr w:type="band1Horz">
      <w:tblPr/>
      <w:tcPr>
        <w:shd w:val="clear" w:color="auto" w:fill="E5C6AF" w:themeFill="accent2" w:themeFillTint="7F"/>
      </w:tcPr>
    </w:tblStylePr>
  </w:style>
  <w:style w:type="table" w:styleId="Frgatrutnt-dekorfrg3">
    <w:name w:val="Colorful Grid Accent 3"/>
    <w:basedOn w:val="Normaltabell"/>
    <w:uiPriority w:val="73"/>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E5E0DE" w:themeFill="accent3" w:themeFillTint="33"/>
    </w:tcPr>
    <w:tblStylePr w:type="firstRow">
      <w:rPr>
        <w:b/>
        <w:bCs/>
      </w:rPr>
      <w:tblPr/>
      <w:tcPr>
        <w:shd w:val="clear" w:color="auto" w:fill="CBC2BD" w:themeFill="accent3" w:themeFillTint="66"/>
      </w:tcPr>
    </w:tblStylePr>
    <w:tblStylePr w:type="lastRow">
      <w:rPr>
        <w:b/>
        <w:bCs/>
        <w:color w:val="000000" w:themeColor="text1"/>
      </w:rPr>
      <w:tblPr/>
      <w:tcPr>
        <w:shd w:val="clear" w:color="auto" w:fill="CBC2BD" w:themeFill="accent3" w:themeFillTint="66"/>
      </w:tcPr>
    </w:tblStylePr>
    <w:tblStylePr w:type="firstCol">
      <w:rPr>
        <w:color w:val="FFFFFF" w:themeColor="background1"/>
      </w:rPr>
      <w:tblPr/>
      <w:tcPr>
        <w:shd w:val="clear" w:color="auto" w:fill="5B4F47" w:themeFill="accent3" w:themeFillShade="BF"/>
      </w:tcPr>
    </w:tblStylePr>
    <w:tblStylePr w:type="lastCol">
      <w:rPr>
        <w:color w:val="FFFFFF" w:themeColor="background1"/>
      </w:rPr>
      <w:tblPr/>
      <w:tcPr>
        <w:shd w:val="clear" w:color="auto" w:fill="5B4F47" w:themeFill="accent3" w:themeFillShade="BF"/>
      </w:tcPr>
    </w:tblStylePr>
    <w:tblStylePr w:type="band1Vert">
      <w:tblPr/>
      <w:tcPr>
        <w:shd w:val="clear" w:color="auto" w:fill="BEB4AD" w:themeFill="accent3" w:themeFillTint="7F"/>
      </w:tcPr>
    </w:tblStylePr>
    <w:tblStylePr w:type="band1Horz">
      <w:tblPr/>
      <w:tcPr>
        <w:shd w:val="clear" w:color="auto" w:fill="BEB4AD" w:themeFill="accent3" w:themeFillTint="7F"/>
      </w:tcPr>
    </w:tblStylePr>
  </w:style>
  <w:style w:type="table" w:styleId="Frgatrutnt-dekorfrg4">
    <w:name w:val="Colorful Grid Accent 4"/>
    <w:basedOn w:val="Normaltabell"/>
    <w:uiPriority w:val="73"/>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F0E9E1" w:themeFill="accent4" w:themeFillTint="33"/>
    </w:tcPr>
    <w:tblStylePr w:type="firstRow">
      <w:rPr>
        <w:b/>
        <w:bCs/>
      </w:rPr>
      <w:tblPr/>
      <w:tcPr>
        <w:shd w:val="clear" w:color="auto" w:fill="E1D3C4" w:themeFill="accent4" w:themeFillTint="66"/>
      </w:tcPr>
    </w:tblStylePr>
    <w:tblStylePr w:type="lastRow">
      <w:rPr>
        <w:b/>
        <w:bCs/>
        <w:color w:val="000000" w:themeColor="text1"/>
      </w:rPr>
      <w:tblPr/>
      <w:tcPr>
        <w:shd w:val="clear" w:color="auto" w:fill="E1D3C4" w:themeFill="accent4" w:themeFillTint="66"/>
      </w:tcPr>
    </w:tblStylePr>
    <w:tblStylePr w:type="firstCol">
      <w:rPr>
        <w:color w:val="FFFFFF" w:themeColor="background1"/>
      </w:rPr>
      <w:tblPr/>
      <w:tcPr>
        <w:shd w:val="clear" w:color="auto" w:fill="8E6E49" w:themeFill="accent4" w:themeFillShade="BF"/>
      </w:tcPr>
    </w:tblStylePr>
    <w:tblStylePr w:type="lastCol">
      <w:rPr>
        <w:color w:val="FFFFFF" w:themeColor="background1"/>
      </w:rPr>
      <w:tblPr/>
      <w:tcPr>
        <w:shd w:val="clear" w:color="auto" w:fill="8E6E49" w:themeFill="accent4" w:themeFillShade="BF"/>
      </w:tcPr>
    </w:tblStylePr>
    <w:tblStylePr w:type="band1Vert">
      <w:tblPr/>
      <w:tcPr>
        <w:shd w:val="clear" w:color="auto" w:fill="D9C9B6" w:themeFill="accent4" w:themeFillTint="7F"/>
      </w:tcPr>
    </w:tblStylePr>
    <w:tblStylePr w:type="band1Horz">
      <w:tblPr/>
      <w:tcPr>
        <w:shd w:val="clear" w:color="auto" w:fill="D9C9B6" w:themeFill="accent4" w:themeFillTint="7F"/>
      </w:tcPr>
    </w:tblStylePr>
  </w:style>
  <w:style w:type="table" w:styleId="Frgatrutnt-dekorfrg5">
    <w:name w:val="Colorful Grid Accent 5"/>
    <w:basedOn w:val="Normaltabell"/>
    <w:uiPriority w:val="73"/>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DFE4E5" w:themeFill="accent5" w:themeFillTint="33"/>
    </w:tcPr>
    <w:tblStylePr w:type="firstRow">
      <w:rPr>
        <w:b/>
        <w:bCs/>
      </w:rPr>
      <w:tblPr/>
      <w:tcPr>
        <w:shd w:val="clear" w:color="auto" w:fill="C1C9CB" w:themeFill="accent5" w:themeFillTint="66"/>
      </w:tcPr>
    </w:tblStylePr>
    <w:tblStylePr w:type="lastRow">
      <w:rPr>
        <w:b/>
        <w:bCs/>
        <w:color w:val="000000" w:themeColor="text1"/>
      </w:rPr>
      <w:tblPr/>
      <w:tcPr>
        <w:shd w:val="clear" w:color="auto" w:fill="C1C9CB" w:themeFill="accent5" w:themeFillTint="66"/>
      </w:tcPr>
    </w:tblStylePr>
    <w:tblStylePr w:type="firstCol">
      <w:rPr>
        <w:color w:val="FFFFFF" w:themeColor="background1"/>
      </w:rPr>
      <w:tblPr/>
      <w:tcPr>
        <w:shd w:val="clear" w:color="auto" w:fill="4D595B" w:themeFill="accent5" w:themeFillShade="BF"/>
      </w:tcPr>
    </w:tblStylePr>
    <w:tblStylePr w:type="lastCol">
      <w:rPr>
        <w:color w:val="FFFFFF" w:themeColor="background1"/>
      </w:rPr>
      <w:tblPr/>
      <w:tcPr>
        <w:shd w:val="clear" w:color="auto" w:fill="4D595B" w:themeFill="accent5" w:themeFillShade="BF"/>
      </w:tcPr>
    </w:tblStylePr>
    <w:tblStylePr w:type="band1Vert">
      <w:tblPr/>
      <w:tcPr>
        <w:shd w:val="clear" w:color="auto" w:fill="B1BCBE" w:themeFill="accent5" w:themeFillTint="7F"/>
      </w:tcPr>
    </w:tblStylePr>
    <w:tblStylePr w:type="band1Horz">
      <w:tblPr/>
      <w:tcPr>
        <w:shd w:val="clear" w:color="auto" w:fill="B1BCBE" w:themeFill="accent5" w:themeFillTint="7F"/>
      </w:tcPr>
    </w:tblStylePr>
  </w:style>
  <w:style w:type="table" w:styleId="Frgatrutnt-dekorfrg6">
    <w:name w:val="Colorful Grid Accent 6"/>
    <w:basedOn w:val="Normaltabell"/>
    <w:uiPriority w:val="73"/>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EBE9E2" w:themeFill="accent6" w:themeFillTint="33"/>
    </w:tcPr>
    <w:tblStylePr w:type="firstRow">
      <w:rPr>
        <w:b/>
        <w:bCs/>
      </w:rPr>
      <w:tblPr/>
      <w:tcPr>
        <w:shd w:val="clear" w:color="auto" w:fill="D7D3C5" w:themeFill="accent6" w:themeFillTint="66"/>
      </w:tcPr>
    </w:tblStylePr>
    <w:tblStylePr w:type="lastRow">
      <w:rPr>
        <w:b/>
        <w:bCs/>
        <w:color w:val="000000" w:themeColor="text1"/>
      </w:rPr>
      <w:tblPr/>
      <w:tcPr>
        <w:shd w:val="clear" w:color="auto" w:fill="D7D3C5" w:themeFill="accent6" w:themeFillTint="66"/>
      </w:tcPr>
    </w:tblStylePr>
    <w:tblStylePr w:type="firstCol">
      <w:rPr>
        <w:color w:val="FFFFFF" w:themeColor="background1"/>
      </w:rPr>
      <w:tblPr/>
      <w:tcPr>
        <w:shd w:val="clear" w:color="auto" w:fill="776E51" w:themeFill="accent6" w:themeFillShade="BF"/>
      </w:tcPr>
    </w:tblStylePr>
    <w:tblStylePr w:type="lastCol">
      <w:rPr>
        <w:color w:val="FFFFFF" w:themeColor="background1"/>
      </w:rPr>
      <w:tblPr/>
      <w:tcPr>
        <w:shd w:val="clear" w:color="auto" w:fill="776E51" w:themeFill="accent6" w:themeFillShade="BF"/>
      </w:tcPr>
    </w:tblStylePr>
    <w:tblStylePr w:type="band1Vert">
      <w:tblPr/>
      <w:tcPr>
        <w:shd w:val="clear" w:color="auto" w:fill="CEC9B7" w:themeFill="accent6" w:themeFillTint="7F"/>
      </w:tcPr>
    </w:tblStylePr>
    <w:tblStylePr w:type="band1Horz">
      <w:tblPr/>
      <w:tcPr>
        <w:shd w:val="clear" w:color="auto" w:fill="CEC9B7" w:themeFill="accent6" w:themeFillTint="7F"/>
      </w:tcPr>
    </w:tblStylePr>
  </w:style>
  <w:style w:type="table" w:styleId="Frgadlista">
    <w:name w:val="Colorful List"/>
    <w:basedOn w:val="Normaltabell"/>
    <w:uiPriority w:val="72"/>
    <w:pPr>
      <w:spacing w:after="0" w:line="240" w:lineRule="auto"/>
    </w:pPr>
    <w:rPr>
      <w:color w:val="000000" w:themeColor="text1"/>
    </w:rPr>
    <w:tblPr>
      <w:tblStyleRowBandSize w:val="1"/>
      <w:tblStyleColBandSize w:val="1"/>
    </w:tblPr>
    <w:tcPr>
      <w:shd w:val="clear" w:color="auto" w:fill="E6E6E6" w:themeFill="text1" w:themeFillTint="19"/>
    </w:tcPr>
    <w:tblStylePr w:type="firstRow">
      <w:rPr>
        <w:b/>
        <w:bCs/>
        <w:color w:val="FFFFFF" w:themeColor="background1"/>
      </w:rPr>
      <w:tblPr/>
      <w:tcPr>
        <w:tcBorders>
          <w:bottom w:val="single" w:sz="12" w:space="0" w:color="FFFFFF" w:themeColor="background1"/>
        </w:tcBorders>
        <w:shd w:val="clear" w:color="auto" w:fill="B56E3A" w:themeFill="accent2" w:themeFillShade="CC"/>
      </w:tcPr>
    </w:tblStylePr>
    <w:tblStylePr w:type="lastRow">
      <w:rPr>
        <w:b/>
        <w:bCs/>
        <w:color w:val="B56E3A"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0C0C0" w:themeFill="text1" w:themeFillTint="3F"/>
      </w:tcPr>
    </w:tblStylePr>
    <w:tblStylePr w:type="band1Horz">
      <w:tblPr/>
      <w:tcPr>
        <w:shd w:val="clear" w:color="auto" w:fill="CCCCCC" w:themeFill="text1" w:themeFillTint="33"/>
      </w:tcPr>
    </w:tblStylePr>
  </w:style>
  <w:style w:type="table" w:styleId="Frgadlista-dekorfrg1">
    <w:name w:val="Colorful List Accent 1"/>
    <w:basedOn w:val="Normaltabell"/>
    <w:uiPriority w:val="72"/>
    <w:pPr>
      <w:spacing w:after="0" w:line="240" w:lineRule="auto"/>
    </w:pPr>
    <w:rPr>
      <w:color w:val="000000" w:themeColor="text1"/>
    </w:rPr>
    <w:tblPr>
      <w:tblStyleRowBandSize w:val="1"/>
      <w:tblStyleColBandSize w:val="1"/>
    </w:tblPr>
    <w:tcPr>
      <w:shd w:val="clear" w:color="auto" w:fill="F2F4F6" w:themeFill="accent1" w:themeFillTint="19"/>
    </w:tcPr>
    <w:tblStylePr w:type="firstRow">
      <w:rPr>
        <w:b/>
        <w:bCs/>
        <w:color w:val="FFFFFF" w:themeColor="background1"/>
      </w:rPr>
      <w:tblPr/>
      <w:tcPr>
        <w:tcBorders>
          <w:bottom w:val="single" w:sz="12" w:space="0" w:color="FFFFFF" w:themeColor="background1"/>
        </w:tcBorders>
        <w:shd w:val="clear" w:color="auto" w:fill="B56E3A" w:themeFill="accent2" w:themeFillShade="CC"/>
      </w:tcPr>
    </w:tblStylePr>
    <w:tblStylePr w:type="lastRow">
      <w:rPr>
        <w:b/>
        <w:bCs/>
        <w:color w:val="B56E3A"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FE5EA" w:themeFill="accent1" w:themeFillTint="3F"/>
      </w:tcPr>
    </w:tblStylePr>
    <w:tblStylePr w:type="band1Horz">
      <w:tblPr/>
      <w:tcPr>
        <w:shd w:val="clear" w:color="auto" w:fill="E5EAEE" w:themeFill="accent1" w:themeFillTint="33"/>
      </w:tcPr>
    </w:tblStylePr>
  </w:style>
  <w:style w:type="table" w:styleId="Frgadlista-dekorfrg2">
    <w:name w:val="Colorful List Accent 2"/>
    <w:basedOn w:val="Normaltabell"/>
    <w:uiPriority w:val="72"/>
    <w:pPr>
      <w:spacing w:after="0" w:line="240" w:lineRule="auto"/>
    </w:pPr>
    <w:rPr>
      <w:color w:val="000000" w:themeColor="text1"/>
    </w:rPr>
    <w:tblPr>
      <w:tblStyleRowBandSize w:val="1"/>
      <w:tblStyleColBandSize w:val="1"/>
    </w:tblPr>
    <w:tcPr>
      <w:shd w:val="clear" w:color="auto" w:fill="FAF3EF" w:themeFill="accent2" w:themeFillTint="19"/>
    </w:tcPr>
    <w:tblStylePr w:type="firstRow">
      <w:rPr>
        <w:b/>
        <w:bCs/>
        <w:color w:val="FFFFFF" w:themeColor="background1"/>
      </w:rPr>
      <w:tblPr/>
      <w:tcPr>
        <w:tcBorders>
          <w:bottom w:val="single" w:sz="12" w:space="0" w:color="FFFFFF" w:themeColor="background1"/>
        </w:tcBorders>
        <w:shd w:val="clear" w:color="auto" w:fill="B56E3A" w:themeFill="accent2" w:themeFillShade="CC"/>
      </w:tcPr>
    </w:tblStylePr>
    <w:tblStylePr w:type="lastRow">
      <w:rPr>
        <w:b/>
        <w:bCs/>
        <w:color w:val="B56E3A"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2E2D7" w:themeFill="accent2" w:themeFillTint="3F"/>
      </w:tcPr>
    </w:tblStylePr>
    <w:tblStylePr w:type="band1Horz">
      <w:tblPr/>
      <w:tcPr>
        <w:shd w:val="clear" w:color="auto" w:fill="F4E8DF" w:themeFill="accent2" w:themeFillTint="33"/>
      </w:tcPr>
    </w:tblStylePr>
  </w:style>
  <w:style w:type="table" w:styleId="Frgadlista-dekorfrg3">
    <w:name w:val="Colorful List Accent 3"/>
    <w:basedOn w:val="Normaltabell"/>
    <w:uiPriority w:val="72"/>
    <w:pPr>
      <w:spacing w:after="0" w:line="240" w:lineRule="auto"/>
    </w:pPr>
    <w:rPr>
      <w:color w:val="000000" w:themeColor="text1"/>
    </w:rPr>
    <w:tblPr>
      <w:tblStyleRowBandSize w:val="1"/>
      <w:tblStyleColBandSize w:val="1"/>
    </w:tblPr>
    <w:tcPr>
      <w:shd w:val="clear" w:color="auto" w:fill="F2F0EE" w:themeFill="accent3" w:themeFillTint="19"/>
    </w:tcPr>
    <w:tblStylePr w:type="firstRow">
      <w:rPr>
        <w:b/>
        <w:bCs/>
        <w:color w:val="FFFFFF" w:themeColor="background1"/>
      </w:rPr>
      <w:tblPr/>
      <w:tcPr>
        <w:tcBorders>
          <w:bottom w:val="single" w:sz="12" w:space="0" w:color="FFFFFF" w:themeColor="background1"/>
        </w:tcBorders>
        <w:shd w:val="clear" w:color="auto" w:fill="98754E" w:themeFill="accent4" w:themeFillShade="CC"/>
      </w:tcPr>
    </w:tblStylePr>
    <w:tblStylePr w:type="lastRow">
      <w:rPr>
        <w:b/>
        <w:bCs/>
        <w:color w:val="98754E" w:themeColor="accent4"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FD9D6" w:themeFill="accent3" w:themeFillTint="3F"/>
      </w:tcPr>
    </w:tblStylePr>
    <w:tblStylePr w:type="band1Horz">
      <w:tblPr/>
      <w:tcPr>
        <w:shd w:val="clear" w:color="auto" w:fill="E5E0DE" w:themeFill="accent3" w:themeFillTint="33"/>
      </w:tcPr>
    </w:tblStylePr>
  </w:style>
  <w:style w:type="table" w:styleId="Frgadlista-dekorfrg4">
    <w:name w:val="Colorful List Accent 4"/>
    <w:basedOn w:val="Normaltabell"/>
    <w:uiPriority w:val="72"/>
    <w:pPr>
      <w:spacing w:after="0" w:line="240" w:lineRule="auto"/>
    </w:pPr>
    <w:rPr>
      <w:color w:val="000000" w:themeColor="text1"/>
    </w:rPr>
    <w:tblPr>
      <w:tblStyleRowBandSize w:val="1"/>
      <w:tblStyleColBandSize w:val="1"/>
    </w:tblPr>
    <w:tcPr>
      <w:shd w:val="clear" w:color="auto" w:fill="F7F4F0" w:themeFill="accent4" w:themeFillTint="19"/>
    </w:tcPr>
    <w:tblStylePr w:type="firstRow">
      <w:rPr>
        <w:b/>
        <w:bCs/>
        <w:color w:val="FFFFFF" w:themeColor="background1"/>
      </w:rPr>
      <w:tblPr/>
      <w:tcPr>
        <w:tcBorders>
          <w:bottom w:val="single" w:sz="12" w:space="0" w:color="FFFFFF" w:themeColor="background1"/>
        </w:tcBorders>
        <w:shd w:val="clear" w:color="auto" w:fill="61544C" w:themeFill="accent3" w:themeFillShade="CC"/>
      </w:tcPr>
    </w:tblStylePr>
    <w:tblStylePr w:type="lastRow">
      <w:rPr>
        <w:b/>
        <w:bCs/>
        <w:color w:val="61544C" w:themeColor="accent3"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CE4DA" w:themeFill="accent4" w:themeFillTint="3F"/>
      </w:tcPr>
    </w:tblStylePr>
    <w:tblStylePr w:type="band1Horz">
      <w:tblPr/>
      <w:tcPr>
        <w:shd w:val="clear" w:color="auto" w:fill="F0E9E1" w:themeFill="accent4" w:themeFillTint="33"/>
      </w:tcPr>
    </w:tblStylePr>
  </w:style>
  <w:style w:type="table" w:styleId="Frgadlista-dekorfrg5">
    <w:name w:val="Colorful List Accent 5"/>
    <w:basedOn w:val="Normaltabell"/>
    <w:uiPriority w:val="72"/>
    <w:pPr>
      <w:spacing w:after="0" w:line="240" w:lineRule="auto"/>
    </w:pPr>
    <w:rPr>
      <w:color w:val="000000" w:themeColor="text1"/>
    </w:rPr>
    <w:tblPr>
      <w:tblStyleRowBandSize w:val="1"/>
      <w:tblStyleColBandSize w:val="1"/>
    </w:tblPr>
    <w:tcPr>
      <w:shd w:val="clear" w:color="auto" w:fill="EFF1F2" w:themeFill="accent5" w:themeFillTint="19"/>
    </w:tcPr>
    <w:tblStylePr w:type="firstRow">
      <w:rPr>
        <w:b/>
        <w:bCs/>
        <w:color w:val="FFFFFF" w:themeColor="background1"/>
      </w:rPr>
      <w:tblPr/>
      <w:tcPr>
        <w:tcBorders>
          <w:bottom w:val="single" w:sz="12" w:space="0" w:color="FFFFFF" w:themeColor="background1"/>
        </w:tcBorders>
        <w:shd w:val="clear" w:color="auto" w:fill="7F7657" w:themeFill="accent6" w:themeFillShade="CC"/>
      </w:tcPr>
    </w:tblStylePr>
    <w:tblStylePr w:type="lastRow">
      <w:rPr>
        <w:b/>
        <w:bCs/>
        <w:color w:val="7F7657" w:themeColor="accent6"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8DEDF" w:themeFill="accent5" w:themeFillTint="3F"/>
      </w:tcPr>
    </w:tblStylePr>
    <w:tblStylePr w:type="band1Horz">
      <w:tblPr/>
      <w:tcPr>
        <w:shd w:val="clear" w:color="auto" w:fill="DFE4E5" w:themeFill="accent5" w:themeFillTint="33"/>
      </w:tcPr>
    </w:tblStylePr>
  </w:style>
  <w:style w:type="table" w:styleId="Frgadlista-dekorfrg6">
    <w:name w:val="Colorful List Accent 6"/>
    <w:basedOn w:val="Normaltabell"/>
    <w:uiPriority w:val="72"/>
    <w:pPr>
      <w:spacing w:after="0" w:line="240" w:lineRule="auto"/>
    </w:pPr>
    <w:rPr>
      <w:color w:val="000000" w:themeColor="text1"/>
    </w:rPr>
    <w:tblPr>
      <w:tblStyleRowBandSize w:val="1"/>
      <w:tblStyleColBandSize w:val="1"/>
    </w:tblPr>
    <w:tcPr>
      <w:shd w:val="clear" w:color="auto" w:fill="F5F4F0" w:themeFill="accent6" w:themeFillTint="19"/>
    </w:tcPr>
    <w:tblStylePr w:type="firstRow">
      <w:rPr>
        <w:b/>
        <w:bCs/>
        <w:color w:val="FFFFFF" w:themeColor="background1"/>
      </w:rPr>
      <w:tblPr/>
      <w:tcPr>
        <w:tcBorders>
          <w:bottom w:val="single" w:sz="12" w:space="0" w:color="FFFFFF" w:themeColor="background1"/>
        </w:tcBorders>
        <w:shd w:val="clear" w:color="auto" w:fill="525F62" w:themeFill="accent5" w:themeFillShade="CC"/>
      </w:tcPr>
    </w:tblStylePr>
    <w:tblStylePr w:type="lastRow">
      <w:rPr>
        <w:b/>
        <w:bCs/>
        <w:color w:val="525F62" w:themeColor="accent5"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6E4DB" w:themeFill="accent6" w:themeFillTint="3F"/>
      </w:tcPr>
    </w:tblStylePr>
    <w:tblStylePr w:type="band1Horz">
      <w:tblPr/>
      <w:tcPr>
        <w:shd w:val="clear" w:color="auto" w:fill="EBE9E2" w:themeFill="accent6" w:themeFillTint="33"/>
      </w:tcPr>
    </w:tblStylePr>
  </w:style>
  <w:style w:type="table" w:styleId="Frgadskuggning">
    <w:name w:val="Colorful Shading"/>
    <w:basedOn w:val="Normaltabell"/>
    <w:uiPriority w:val="71"/>
    <w:pPr>
      <w:spacing w:after="0" w:line="240" w:lineRule="auto"/>
    </w:pPr>
    <w:rPr>
      <w:color w:val="000000" w:themeColor="text1"/>
    </w:rPr>
    <w:tblPr>
      <w:tblStyleRowBandSize w:val="1"/>
      <w:tblStyleColBandSize w:val="1"/>
      <w:tblBorders>
        <w:top w:val="single" w:sz="24" w:space="0" w:color="CC8E60" w:themeColor="accent2"/>
        <w:left w:val="single" w:sz="4" w:space="0" w:color="000000" w:themeColor="text1"/>
        <w:bottom w:val="single" w:sz="4" w:space="0" w:color="000000" w:themeColor="text1"/>
        <w:right w:val="single" w:sz="4" w:space="0" w:color="000000" w:themeColor="text1"/>
        <w:insideH w:val="single" w:sz="4" w:space="0" w:color="FFFFFF" w:themeColor="background1"/>
        <w:insideV w:val="single" w:sz="4" w:space="0" w:color="FFFFFF" w:themeColor="background1"/>
      </w:tblBorders>
    </w:tblPr>
    <w:tcPr>
      <w:shd w:val="clear" w:color="auto" w:fill="E6E6E6" w:themeFill="text1" w:themeFillTint="19"/>
    </w:tcPr>
    <w:tblStylePr w:type="firstRow">
      <w:rPr>
        <w:b/>
        <w:bCs/>
      </w:rPr>
      <w:tblPr/>
      <w:tcPr>
        <w:tcBorders>
          <w:top w:val="nil"/>
          <w:left w:val="nil"/>
          <w:bottom w:val="single" w:sz="24" w:space="0" w:color="CC8E60"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0000" w:themeFill="text1" w:themeFillShade="99"/>
      </w:tcPr>
    </w:tblStylePr>
    <w:tblStylePr w:type="firstCol">
      <w:rPr>
        <w:color w:val="FFFFFF" w:themeColor="background1"/>
      </w:rPr>
      <w:tblPr/>
      <w:tcPr>
        <w:tcBorders>
          <w:top w:val="nil"/>
          <w:left w:val="nil"/>
          <w:bottom w:val="nil"/>
          <w:right w:val="nil"/>
          <w:insideH w:val="single" w:sz="4" w:space="0" w:color="000000" w:themeColor="text1" w:themeShade="99"/>
          <w:insideV w:val="nil"/>
        </w:tcBorders>
        <w:shd w:val="clear" w:color="auto" w:fill="000000"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000000" w:themeFill="text1" w:themeFillShade="BF"/>
      </w:tcPr>
    </w:tblStylePr>
    <w:tblStylePr w:type="band1Vert">
      <w:tblPr/>
      <w:tcPr>
        <w:shd w:val="clear" w:color="auto" w:fill="999999" w:themeFill="text1" w:themeFillTint="66"/>
      </w:tcPr>
    </w:tblStylePr>
    <w:tblStylePr w:type="band1Horz">
      <w:tblPr/>
      <w:tcPr>
        <w:shd w:val="clear" w:color="auto" w:fill="808080" w:themeFill="text1" w:themeFillTint="7F"/>
      </w:tcPr>
    </w:tblStylePr>
    <w:tblStylePr w:type="neCell">
      <w:rPr>
        <w:color w:val="000000" w:themeColor="text1"/>
      </w:rPr>
    </w:tblStylePr>
    <w:tblStylePr w:type="nwCell">
      <w:rPr>
        <w:color w:val="000000" w:themeColor="text1"/>
      </w:rPr>
    </w:tblStylePr>
  </w:style>
  <w:style w:type="table" w:styleId="Frgadskuggning-dekorfrg1">
    <w:name w:val="Colorful Shading Accent 1"/>
    <w:basedOn w:val="Normaltabell"/>
    <w:uiPriority w:val="71"/>
    <w:pPr>
      <w:spacing w:after="0" w:line="240" w:lineRule="auto"/>
    </w:pPr>
    <w:rPr>
      <w:color w:val="000000" w:themeColor="text1"/>
    </w:rPr>
    <w:tblPr>
      <w:tblStyleRowBandSize w:val="1"/>
      <w:tblStyleColBandSize w:val="1"/>
      <w:tblBorders>
        <w:top w:val="single" w:sz="24" w:space="0" w:color="CC8E60" w:themeColor="accent2"/>
        <w:left w:val="single" w:sz="4" w:space="0" w:color="7E97AD" w:themeColor="accent1"/>
        <w:bottom w:val="single" w:sz="4" w:space="0" w:color="7E97AD" w:themeColor="accent1"/>
        <w:right w:val="single" w:sz="4" w:space="0" w:color="7E97AD" w:themeColor="accent1"/>
        <w:insideH w:val="single" w:sz="4" w:space="0" w:color="FFFFFF" w:themeColor="background1"/>
        <w:insideV w:val="single" w:sz="4" w:space="0" w:color="FFFFFF" w:themeColor="background1"/>
      </w:tblBorders>
    </w:tblPr>
    <w:tcPr>
      <w:shd w:val="clear" w:color="auto" w:fill="F2F4F6" w:themeFill="accent1" w:themeFillTint="19"/>
    </w:tcPr>
    <w:tblStylePr w:type="firstRow">
      <w:rPr>
        <w:b/>
        <w:bCs/>
      </w:rPr>
      <w:tblPr/>
      <w:tcPr>
        <w:tcBorders>
          <w:top w:val="nil"/>
          <w:left w:val="nil"/>
          <w:bottom w:val="single" w:sz="24" w:space="0" w:color="CC8E60"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55A6D" w:themeFill="accent1" w:themeFillShade="99"/>
      </w:tcPr>
    </w:tblStylePr>
    <w:tblStylePr w:type="firstCol">
      <w:rPr>
        <w:color w:val="FFFFFF" w:themeColor="background1"/>
      </w:rPr>
      <w:tblPr/>
      <w:tcPr>
        <w:tcBorders>
          <w:top w:val="nil"/>
          <w:left w:val="nil"/>
          <w:bottom w:val="nil"/>
          <w:right w:val="nil"/>
          <w:insideH w:val="single" w:sz="4" w:space="0" w:color="455A6D" w:themeColor="accent1" w:themeShade="99"/>
          <w:insideV w:val="nil"/>
        </w:tcBorders>
        <w:shd w:val="clear" w:color="auto" w:fill="455A6D"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455A6D" w:themeFill="accent1" w:themeFillShade="99"/>
      </w:tcPr>
    </w:tblStylePr>
    <w:tblStylePr w:type="band1Vert">
      <w:tblPr/>
      <w:tcPr>
        <w:shd w:val="clear" w:color="auto" w:fill="CBD5DE" w:themeFill="accent1" w:themeFillTint="66"/>
      </w:tcPr>
    </w:tblStylePr>
    <w:tblStylePr w:type="band1Horz">
      <w:tblPr/>
      <w:tcPr>
        <w:shd w:val="clear" w:color="auto" w:fill="BECBD6" w:themeFill="accent1" w:themeFillTint="7F"/>
      </w:tcPr>
    </w:tblStylePr>
    <w:tblStylePr w:type="neCell">
      <w:rPr>
        <w:color w:val="000000" w:themeColor="text1"/>
      </w:rPr>
    </w:tblStylePr>
    <w:tblStylePr w:type="nwCell">
      <w:rPr>
        <w:color w:val="000000" w:themeColor="text1"/>
      </w:rPr>
    </w:tblStylePr>
  </w:style>
  <w:style w:type="table" w:styleId="Frgadskuggning-dekorfrg2">
    <w:name w:val="Colorful Shading Accent 2"/>
    <w:basedOn w:val="Normaltabell"/>
    <w:uiPriority w:val="71"/>
    <w:pPr>
      <w:spacing w:after="0" w:line="240" w:lineRule="auto"/>
    </w:pPr>
    <w:rPr>
      <w:color w:val="000000" w:themeColor="text1"/>
    </w:rPr>
    <w:tblPr>
      <w:tblStyleRowBandSize w:val="1"/>
      <w:tblStyleColBandSize w:val="1"/>
      <w:tblBorders>
        <w:top w:val="single" w:sz="24" w:space="0" w:color="CC8E60" w:themeColor="accent2"/>
        <w:left w:val="single" w:sz="4" w:space="0" w:color="CC8E60" w:themeColor="accent2"/>
        <w:bottom w:val="single" w:sz="4" w:space="0" w:color="CC8E60" w:themeColor="accent2"/>
        <w:right w:val="single" w:sz="4" w:space="0" w:color="CC8E60" w:themeColor="accent2"/>
        <w:insideH w:val="single" w:sz="4" w:space="0" w:color="FFFFFF" w:themeColor="background1"/>
        <w:insideV w:val="single" w:sz="4" w:space="0" w:color="FFFFFF" w:themeColor="background1"/>
      </w:tblBorders>
    </w:tblPr>
    <w:tcPr>
      <w:shd w:val="clear" w:color="auto" w:fill="FAF3EF" w:themeFill="accent2" w:themeFillTint="19"/>
    </w:tcPr>
    <w:tblStylePr w:type="firstRow">
      <w:rPr>
        <w:b/>
        <w:bCs/>
      </w:rPr>
      <w:tblPr/>
      <w:tcPr>
        <w:tcBorders>
          <w:top w:val="nil"/>
          <w:left w:val="nil"/>
          <w:bottom w:val="single" w:sz="24" w:space="0" w:color="CC8E60"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88522B" w:themeFill="accent2" w:themeFillShade="99"/>
      </w:tcPr>
    </w:tblStylePr>
    <w:tblStylePr w:type="firstCol">
      <w:rPr>
        <w:color w:val="FFFFFF" w:themeColor="background1"/>
      </w:rPr>
      <w:tblPr/>
      <w:tcPr>
        <w:tcBorders>
          <w:top w:val="nil"/>
          <w:left w:val="nil"/>
          <w:bottom w:val="nil"/>
          <w:right w:val="nil"/>
          <w:insideH w:val="single" w:sz="4" w:space="0" w:color="88522B" w:themeColor="accent2" w:themeShade="99"/>
          <w:insideV w:val="nil"/>
        </w:tcBorders>
        <w:shd w:val="clear" w:color="auto" w:fill="88522B"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88522B" w:themeFill="accent2" w:themeFillShade="99"/>
      </w:tcPr>
    </w:tblStylePr>
    <w:tblStylePr w:type="band1Vert">
      <w:tblPr/>
      <w:tcPr>
        <w:shd w:val="clear" w:color="auto" w:fill="EAD1BF" w:themeFill="accent2" w:themeFillTint="66"/>
      </w:tcPr>
    </w:tblStylePr>
    <w:tblStylePr w:type="band1Horz">
      <w:tblPr/>
      <w:tcPr>
        <w:shd w:val="clear" w:color="auto" w:fill="E5C6AF" w:themeFill="accent2" w:themeFillTint="7F"/>
      </w:tcPr>
    </w:tblStylePr>
    <w:tblStylePr w:type="neCell">
      <w:rPr>
        <w:color w:val="000000" w:themeColor="text1"/>
      </w:rPr>
    </w:tblStylePr>
    <w:tblStylePr w:type="nwCell">
      <w:rPr>
        <w:color w:val="000000" w:themeColor="text1"/>
      </w:rPr>
    </w:tblStylePr>
  </w:style>
  <w:style w:type="table" w:styleId="Frgadskuggning-dekorfrg3">
    <w:name w:val="Colorful Shading Accent 3"/>
    <w:basedOn w:val="Normaltabell"/>
    <w:uiPriority w:val="71"/>
    <w:pPr>
      <w:spacing w:after="0" w:line="240" w:lineRule="auto"/>
    </w:pPr>
    <w:rPr>
      <w:color w:val="000000" w:themeColor="text1"/>
    </w:rPr>
    <w:tblPr>
      <w:tblStyleRowBandSize w:val="1"/>
      <w:tblStyleColBandSize w:val="1"/>
      <w:tblBorders>
        <w:top w:val="single" w:sz="24" w:space="0" w:color="B4936D" w:themeColor="accent4"/>
        <w:left w:val="single" w:sz="4" w:space="0" w:color="7A6A60" w:themeColor="accent3"/>
        <w:bottom w:val="single" w:sz="4" w:space="0" w:color="7A6A60" w:themeColor="accent3"/>
        <w:right w:val="single" w:sz="4" w:space="0" w:color="7A6A60" w:themeColor="accent3"/>
        <w:insideH w:val="single" w:sz="4" w:space="0" w:color="FFFFFF" w:themeColor="background1"/>
        <w:insideV w:val="single" w:sz="4" w:space="0" w:color="FFFFFF" w:themeColor="background1"/>
      </w:tblBorders>
    </w:tblPr>
    <w:tcPr>
      <w:shd w:val="clear" w:color="auto" w:fill="F2F0EE" w:themeFill="accent3" w:themeFillTint="19"/>
    </w:tcPr>
    <w:tblStylePr w:type="firstRow">
      <w:rPr>
        <w:b/>
        <w:bCs/>
      </w:rPr>
      <w:tblPr/>
      <w:tcPr>
        <w:tcBorders>
          <w:top w:val="nil"/>
          <w:left w:val="nil"/>
          <w:bottom w:val="single" w:sz="24" w:space="0" w:color="B4936D"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93F39" w:themeFill="accent3" w:themeFillShade="99"/>
      </w:tcPr>
    </w:tblStylePr>
    <w:tblStylePr w:type="firstCol">
      <w:rPr>
        <w:color w:val="FFFFFF" w:themeColor="background1"/>
      </w:rPr>
      <w:tblPr/>
      <w:tcPr>
        <w:tcBorders>
          <w:top w:val="nil"/>
          <w:left w:val="nil"/>
          <w:bottom w:val="nil"/>
          <w:right w:val="nil"/>
          <w:insideH w:val="single" w:sz="4" w:space="0" w:color="493F39" w:themeColor="accent3" w:themeShade="99"/>
          <w:insideV w:val="nil"/>
        </w:tcBorders>
        <w:shd w:val="clear" w:color="auto" w:fill="493F39"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493F39" w:themeFill="accent3" w:themeFillShade="99"/>
      </w:tcPr>
    </w:tblStylePr>
    <w:tblStylePr w:type="band1Vert">
      <w:tblPr/>
      <w:tcPr>
        <w:shd w:val="clear" w:color="auto" w:fill="CBC2BD" w:themeFill="accent3" w:themeFillTint="66"/>
      </w:tcPr>
    </w:tblStylePr>
    <w:tblStylePr w:type="band1Horz">
      <w:tblPr/>
      <w:tcPr>
        <w:shd w:val="clear" w:color="auto" w:fill="BEB4AD" w:themeFill="accent3" w:themeFillTint="7F"/>
      </w:tcPr>
    </w:tblStylePr>
  </w:style>
  <w:style w:type="table" w:styleId="Frgadskuggning-dekorfrg4">
    <w:name w:val="Colorful Shading Accent 4"/>
    <w:basedOn w:val="Normaltabell"/>
    <w:uiPriority w:val="71"/>
    <w:pPr>
      <w:spacing w:after="0" w:line="240" w:lineRule="auto"/>
    </w:pPr>
    <w:rPr>
      <w:color w:val="000000" w:themeColor="text1"/>
    </w:rPr>
    <w:tblPr>
      <w:tblStyleRowBandSize w:val="1"/>
      <w:tblStyleColBandSize w:val="1"/>
      <w:tblBorders>
        <w:top w:val="single" w:sz="24" w:space="0" w:color="7A6A60" w:themeColor="accent3"/>
        <w:left w:val="single" w:sz="4" w:space="0" w:color="B4936D" w:themeColor="accent4"/>
        <w:bottom w:val="single" w:sz="4" w:space="0" w:color="B4936D" w:themeColor="accent4"/>
        <w:right w:val="single" w:sz="4" w:space="0" w:color="B4936D" w:themeColor="accent4"/>
        <w:insideH w:val="single" w:sz="4" w:space="0" w:color="FFFFFF" w:themeColor="background1"/>
        <w:insideV w:val="single" w:sz="4" w:space="0" w:color="FFFFFF" w:themeColor="background1"/>
      </w:tblBorders>
    </w:tblPr>
    <w:tcPr>
      <w:shd w:val="clear" w:color="auto" w:fill="F7F4F0" w:themeFill="accent4" w:themeFillTint="19"/>
    </w:tcPr>
    <w:tblStylePr w:type="firstRow">
      <w:rPr>
        <w:b/>
        <w:bCs/>
      </w:rPr>
      <w:tblPr/>
      <w:tcPr>
        <w:tcBorders>
          <w:top w:val="nil"/>
          <w:left w:val="nil"/>
          <w:bottom w:val="single" w:sz="24" w:space="0" w:color="7A6A60"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72583B" w:themeFill="accent4" w:themeFillShade="99"/>
      </w:tcPr>
    </w:tblStylePr>
    <w:tblStylePr w:type="firstCol">
      <w:rPr>
        <w:color w:val="FFFFFF" w:themeColor="background1"/>
      </w:rPr>
      <w:tblPr/>
      <w:tcPr>
        <w:tcBorders>
          <w:top w:val="nil"/>
          <w:left w:val="nil"/>
          <w:bottom w:val="nil"/>
          <w:right w:val="nil"/>
          <w:insideH w:val="single" w:sz="4" w:space="0" w:color="72583B" w:themeColor="accent4" w:themeShade="99"/>
          <w:insideV w:val="nil"/>
        </w:tcBorders>
        <w:shd w:val="clear" w:color="auto" w:fill="72583B"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72583B" w:themeFill="accent4" w:themeFillShade="99"/>
      </w:tcPr>
    </w:tblStylePr>
    <w:tblStylePr w:type="band1Vert">
      <w:tblPr/>
      <w:tcPr>
        <w:shd w:val="clear" w:color="auto" w:fill="E1D3C4" w:themeFill="accent4" w:themeFillTint="66"/>
      </w:tcPr>
    </w:tblStylePr>
    <w:tblStylePr w:type="band1Horz">
      <w:tblPr/>
      <w:tcPr>
        <w:shd w:val="clear" w:color="auto" w:fill="D9C9B6" w:themeFill="accent4" w:themeFillTint="7F"/>
      </w:tcPr>
    </w:tblStylePr>
    <w:tblStylePr w:type="neCell">
      <w:rPr>
        <w:color w:val="000000" w:themeColor="text1"/>
      </w:rPr>
    </w:tblStylePr>
    <w:tblStylePr w:type="nwCell">
      <w:rPr>
        <w:color w:val="000000" w:themeColor="text1"/>
      </w:rPr>
    </w:tblStylePr>
  </w:style>
  <w:style w:type="table" w:styleId="Frgadskuggning-dekorfrg5">
    <w:name w:val="Colorful Shading Accent 5"/>
    <w:basedOn w:val="Normaltabell"/>
    <w:uiPriority w:val="71"/>
    <w:pPr>
      <w:spacing w:after="0" w:line="240" w:lineRule="auto"/>
    </w:pPr>
    <w:rPr>
      <w:color w:val="000000" w:themeColor="text1"/>
    </w:rPr>
    <w:tblPr>
      <w:tblStyleRowBandSize w:val="1"/>
      <w:tblStyleColBandSize w:val="1"/>
      <w:tblBorders>
        <w:top w:val="single" w:sz="24" w:space="0" w:color="9D936F" w:themeColor="accent6"/>
        <w:left w:val="single" w:sz="4" w:space="0" w:color="67787B" w:themeColor="accent5"/>
        <w:bottom w:val="single" w:sz="4" w:space="0" w:color="67787B" w:themeColor="accent5"/>
        <w:right w:val="single" w:sz="4" w:space="0" w:color="67787B" w:themeColor="accent5"/>
        <w:insideH w:val="single" w:sz="4" w:space="0" w:color="FFFFFF" w:themeColor="background1"/>
        <w:insideV w:val="single" w:sz="4" w:space="0" w:color="FFFFFF" w:themeColor="background1"/>
      </w:tblBorders>
    </w:tblPr>
    <w:tcPr>
      <w:shd w:val="clear" w:color="auto" w:fill="EFF1F2" w:themeFill="accent5" w:themeFillTint="19"/>
    </w:tcPr>
    <w:tblStylePr w:type="firstRow">
      <w:rPr>
        <w:b/>
        <w:bCs/>
      </w:rPr>
      <w:tblPr/>
      <w:tcPr>
        <w:tcBorders>
          <w:top w:val="nil"/>
          <w:left w:val="nil"/>
          <w:bottom w:val="single" w:sz="24" w:space="0" w:color="9D936F"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3D4749" w:themeFill="accent5" w:themeFillShade="99"/>
      </w:tcPr>
    </w:tblStylePr>
    <w:tblStylePr w:type="firstCol">
      <w:rPr>
        <w:color w:val="FFFFFF" w:themeColor="background1"/>
      </w:rPr>
      <w:tblPr/>
      <w:tcPr>
        <w:tcBorders>
          <w:top w:val="nil"/>
          <w:left w:val="nil"/>
          <w:bottom w:val="nil"/>
          <w:right w:val="nil"/>
          <w:insideH w:val="single" w:sz="4" w:space="0" w:color="3D4749" w:themeColor="accent5" w:themeShade="99"/>
          <w:insideV w:val="nil"/>
        </w:tcBorders>
        <w:shd w:val="clear" w:color="auto" w:fill="3D4749"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3D4749" w:themeFill="accent5" w:themeFillShade="99"/>
      </w:tcPr>
    </w:tblStylePr>
    <w:tblStylePr w:type="band1Vert">
      <w:tblPr/>
      <w:tcPr>
        <w:shd w:val="clear" w:color="auto" w:fill="C1C9CB" w:themeFill="accent5" w:themeFillTint="66"/>
      </w:tcPr>
    </w:tblStylePr>
    <w:tblStylePr w:type="band1Horz">
      <w:tblPr/>
      <w:tcPr>
        <w:shd w:val="clear" w:color="auto" w:fill="B1BCBE" w:themeFill="accent5" w:themeFillTint="7F"/>
      </w:tcPr>
    </w:tblStylePr>
    <w:tblStylePr w:type="neCell">
      <w:rPr>
        <w:color w:val="000000" w:themeColor="text1"/>
      </w:rPr>
    </w:tblStylePr>
    <w:tblStylePr w:type="nwCell">
      <w:rPr>
        <w:color w:val="000000" w:themeColor="text1"/>
      </w:rPr>
    </w:tblStylePr>
  </w:style>
  <w:style w:type="table" w:styleId="Frgadskuggning-dekorfrg6">
    <w:name w:val="Colorful Shading Accent 6"/>
    <w:basedOn w:val="Normaltabell"/>
    <w:uiPriority w:val="71"/>
    <w:pPr>
      <w:spacing w:after="0" w:line="240" w:lineRule="auto"/>
    </w:pPr>
    <w:rPr>
      <w:color w:val="000000" w:themeColor="text1"/>
    </w:rPr>
    <w:tblPr>
      <w:tblStyleRowBandSize w:val="1"/>
      <w:tblStyleColBandSize w:val="1"/>
      <w:tblBorders>
        <w:top w:val="single" w:sz="24" w:space="0" w:color="67787B" w:themeColor="accent5"/>
        <w:left w:val="single" w:sz="4" w:space="0" w:color="9D936F" w:themeColor="accent6"/>
        <w:bottom w:val="single" w:sz="4" w:space="0" w:color="9D936F" w:themeColor="accent6"/>
        <w:right w:val="single" w:sz="4" w:space="0" w:color="9D936F" w:themeColor="accent6"/>
        <w:insideH w:val="single" w:sz="4" w:space="0" w:color="FFFFFF" w:themeColor="background1"/>
        <w:insideV w:val="single" w:sz="4" w:space="0" w:color="FFFFFF" w:themeColor="background1"/>
      </w:tblBorders>
    </w:tblPr>
    <w:tcPr>
      <w:shd w:val="clear" w:color="auto" w:fill="F5F4F0" w:themeFill="accent6" w:themeFillTint="19"/>
    </w:tcPr>
    <w:tblStylePr w:type="firstRow">
      <w:rPr>
        <w:b/>
        <w:bCs/>
      </w:rPr>
      <w:tblPr/>
      <w:tcPr>
        <w:tcBorders>
          <w:top w:val="nil"/>
          <w:left w:val="nil"/>
          <w:bottom w:val="single" w:sz="24" w:space="0" w:color="67787B"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5F5841" w:themeFill="accent6" w:themeFillShade="99"/>
      </w:tcPr>
    </w:tblStylePr>
    <w:tblStylePr w:type="firstCol">
      <w:rPr>
        <w:color w:val="FFFFFF" w:themeColor="background1"/>
      </w:rPr>
      <w:tblPr/>
      <w:tcPr>
        <w:tcBorders>
          <w:top w:val="nil"/>
          <w:left w:val="nil"/>
          <w:bottom w:val="nil"/>
          <w:right w:val="nil"/>
          <w:insideH w:val="single" w:sz="4" w:space="0" w:color="5F5841" w:themeColor="accent6" w:themeShade="99"/>
          <w:insideV w:val="nil"/>
        </w:tcBorders>
        <w:shd w:val="clear" w:color="auto" w:fill="5F5841"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5F5841" w:themeFill="accent6" w:themeFillShade="99"/>
      </w:tcPr>
    </w:tblStylePr>
    <w:tblStylePr w:type="band1Vert">
      <w:tblPr/>
      <w:tcPr>
        <w:shd w:val="clear" w:color="auto" w:fill="D7D3C5" w:themeFill="accent6" w:themeFillTint="66"/>
      </w:tcPr>
    </w:tblStylePr>
    <w:tblStylePr w:type="band1Horz">
      <w:tblPr/>
      <w:tcPr>
        <w:shd w:val="clear" w:color="auto" w:fill="CEC9B7" w:themeFill="accent6" w:themeFillTint="7F"/>
      </w:tcPr>
    </w:tblStylePr>
    <w:tblStylePr w:type="neCell">
      <w:rPr>
        <w:color w:val="000000" w:themeColor="text1"/>
      </w:rPr>
    </w:tblStylePr>
    <w:tblStylePr w:type="nwCell">
      <w:rPr>
        <w:color w:val="000000" w:themeColor="text1"/>
      </w:rPr>
    </w:tblStylePr>
  </w:style>
  <w:style w:type="character" w:styleId="Kommentarsreferens">
    <w:name w:val="annotation reference"/>
    <w:basedOn w:val="Standardstycketeckensnitt"/>
    <w:uiPriority w:val="99"/>
    <w:semiHidden/>
    <w:unhideWhenUsed/>
    <w:rPr>
      <w:sz w:val="16"/>
    </w:rPr>
  </w:style>
  <w:style w:type="paragraph" w:styleId="Kommentarer">
    <w:name w:val="annotation text"/>
    <w:basedOn w:val="Normal"/>
    <w:link w:val="KommentarerChar"/>
    <w:uiPriority w:val="99"/>
    <w:semiHidden/>
    <w:unhideWhenUsed/>
    <w:pPr>
      <w:spacing w:line="240" w:lineRule="auto"/>
    </w:pPr>
  </w:style>
  <w:style w:type="character" w:customStyle="1" w:styleId="KommentarerChar">
    <w:name w:val="Kommentarer Char"/>
    <w:basedOn w:val="Standardstycketeckensnitt"/>
    <w:link w:val="Kommentarer"/>
    <w:uiPriority w:val="99"/>
    <w:semiHidden/>
    <w:rPr>
      <w:sz w:val="20"/>
    </w:rPr>
  </w:style>
  <w:style w:type="paragraph" w:styleId="Kommentarsmne">
    <w:name w:val="annotation subject"/>
    <w:basedOn w:val="Kommentarer"/>
    <w:next w:val="Kommentarer"/>
    <w:link w:val="KommentarsmneChar"/>
    <w:uiPriority w:val="99"/>
    <w:semiHidden/>
    <w:unhideWhenUsed/>
    <w:rPr>
      <w:b/>
      <w:bCs/>
    </w:rPr>
  </w:style>
  <w:style w:type="character" w:customStyle="1" w:styleId="KommentarsmneChar">
    <w:name w:val="Kommentarsämne Char"/>
    <w:basedOn w:val="KommentarerChar"/>
    <w:link w:val="Kommentarsmne"/>
    <w:uiPriority w:val="99"/>
    <w:semiHidden/>
    <w:rPr>
      <w:b/>
      <w:bCs/>
      <w:sz w:val="20"/>
    </w:rPr>
  </w:style>
  <w:style w:type="table" w:styleId="Mrklista">
    <w:name w:val="Dark List"/>
    <w:basedOn w:val="Normaltabell"/>
    <w:uiPriority w:val="70"/>
    <w:pPr>
      <w:spacing w:after="0" w:line="240" w:lineRule="auto"/>
    </w:pPr>
    <w:rPr>
      <w:color w:val="FFFFFF" w:themeColor="background1"/>
    </w:rPr>
    <w:tblPr>
      <w:tblStyleRowBandSize w:val="1"/>
      <w:tblStyleColBandSize w:val="1"/>
    </w:tblPr>
    <w:tcPr>
      <w:shd w:val="clear" w:color="auto" w:fill="000000" w:themeFill="tex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00000"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000000"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000000" w:themeFill="text1" w:themeFillShade="BF"/>
      </w:tcPr>
    </w:tblStylePr>
    <w:tblStylePr w:type="band1Vert">
      <w:tblPr/>
      <w:tcPr>
        <w:tcBorders>
          <w:top w:val="nil"/>
          <w:left w:val="nil"/>
          <w:bottom w:val="nil"/>
          <w:right w:val="nil"/>
          <w:insideH w:val="nil"/>
          <w:insideV w:val="nil"/>
        </w:tcBorders>
        <w:shd w:val="clear" w:color="auto" w:fill="000000" w:themeFill="text1" w:themeFillShade="BF"/>
      </w:tcPr>
    </w:tblStylePr>
    <w:tblStylePr w:type="band1Horz">
      <w:tblPr/>
      <w:tcPr>
        <w:tcBorders>
          <w:top w:val="nil"/>
          <w:left w:val="nil"/>
          <w:bottom w:val="nil"/>
          <w:right w:val="nil"/>
          <w:insideH w:val="nil"/>
          <w:insideV w:val="nil"/>
        </w:tcBorders>
        <w:shd w:val="clear" w:color="auto" w:fill="000000" w:themeFill="text1" w:themeFillShade="BF"/>
      </w:tcPr>
    </w:tblStylePr>
  </w:style>
  <w:style w:type="table" w:styleId="Mrklista-dekorfrg1">
    <w:name w:val="Dark List Accent 1"/>
    <w:basedOn w:val="Normaltabell"/>
    <w:uiPriority w:val="70"/>
    <w:pPr>
      <w:spacing w:after="0" w:line="240" w:lineRule="auto"/>
    </w:pPr>
    <w:rPr>
      <w:color w:val="FFFFFF" w:themeColor="background1"/>
    </w:rPr>
    <w:tblPr>
      <w:tblStyleRowBandSize w:val="1"/>
      <w:tblStyleColBandSize w:val="1"/>
    </w:tblPr>
    <w:tcPr>
      <w:shd w:val="clear" w:color="auto" w:fill="7E97AD"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394B5A"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577188"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577188" w:themeFill="accent1" w:themeFillShade="BF"/>
      </w:tcPr>
    </w:tblStylePr>
    <w:tblStylePr w:type="band1Vert">
      <w:tblPr/>
      <w:tcPr>
        <w:tcBorders>
          <w:top w:val="nil"/>
          <w:left w:val="nil"/>
          <w:bottom w:val="nil"/>
          <w:right w:val="nil"/>
          <w:insideH w:val="nil"/>
          <w:insideV w:val="nil"/>
        </w:tcBorders>
        <w:shd w:val="clear" w:color="auto" w:fill="577188" w:themeFill="accent1" w:themeFillShade="BF"/>
      </w:tcPr>
    </w:tblStylePr>
    <w:tblStylePr w:type="band1Horz">
      <w:tblPr/>
      <w:tcPr>
        <w:tcBorders>
          <w:top w:val="nil"/>
          <w:left w:val="nil"/>
          <w:bottom w:val="nil"/>
          <w:right w:val="nil"/>
          <w:insideH w:val="nil"/>
          <w:insideV w:val="nil"/>
        </w:tcBorders>
        <w:shd w:val="clear" w:color="auto" w:fill="577188" w:themeFill="accent1" w:themeFillShade="BF"/>
      </w:tcPr>
    </w:tblStylePr>
  </w:style>
  <w:style w:type="table" w:styleId="Mrklista-dekorfrg2">
    <w:name w:val="Dark List Accent 2"/>
    <w:basedOn w:val="Normaltabell"/>
    <w:uiPriority w:val="70"/>
    <w:pPr>
      <w:spacing w:after="0" w:line="240" w:lineRule="auto"/>
    </w:pPr>
    <w:rPr>
      <w:color w:val="FFFFFF" w:themeColor="background1"/>
    </w:rPr>
    <w:tblPr>
      <w:tblStyleRowBandSize w:val="1"/>
      <w:tblStyleColBandSize w:val="1"/>
    </w:tblPr>
    <w:tcPr>
      <w:shd w:val="clear" w:color="auto" w:fill="CC8E60"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714424"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AA6736"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AA6736" w:themeFill="accent2" w:themeFillShade="BF"/>
      </w:tcPr>
    </w:tblStylePr>
    <w:tblStylePr w:type="band1Vert">
      <w:tblPr/>
      <w:tcPr>
        <w:tcBorders>
          <w:top w:val="nil"/>
          <w:left w:val="nil"/>
          <w:bottom w:val="nil"/>
          <w:right w:val="nil"/>
          <w:insideH w:val="nil"/>
          <w:insideV w:val="nil"/>
        </w:tcBorders>
        <w:shd w:val="clear" w:color="auto" w:fill="AA6736" w:themeFill="accent2" w:themeFillShade="BF"/>
      </w:tcPr>
    </w:tblStylePr>
    <w:tblStylePr w:type="band1Horz">
      <w:tblPr/>
      <w:tcPr>
        <w:tcBorders>
          <w:top w:val="nil"/>
          <w:left w:val="nil"/>
          <w:bottom w:val="nil"/>
          <w:right w:val="nil"/>
          <w:insideH w:val="nil"/>
          <w:insideV w:val="nil"/>
        </w:tcBorders>
        <w:shd w:val="clear" w:color="auto" w:fill="AA6736" w:themeFill="accent2" w:themeFillShade="BF"/>
      </w:tcPr>
    </w:tblStylePr>
  </w:style>
  <w:style w:type="table" w:styleId="Mrklista-dekorfrg3">
    <w:name w:val="Dark List Accent 3"/>
    <w:basedOn w:val="Normaltabell"/>
    <w:uiPriority w:val="70"/>
    <w:pPr>
      <w:spacing w:after="0" w:line="240" w:lineRule="auto"/>
    </w:pPr>
    <w:rPr>
      <w:color w:val="FFFFFF" w:themeColor="background1"/>
    </w:rPr>
    <w:tblPr>
      <w:tblStyleRowBandSize w:val="1"/>
      <w:tblStyleColBandSize w:val="1"/>
    </w:tblPr>
    <w:tcPr>
      <w:shd w:val="clear" w:color="auto" w:fill="7A6A60"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3C342F"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5B4F47"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5B4F47" w:themeFill="accent3" w:themeFillShade="BF"/>
      </w:tcPr>
    </w:tblStylePr>
    <w:tblStylePr w:type="band1Vert">
      <w:tblPr/>
      <w:tcPr>
        <w:tcBorders>
          <w:top w:val="nil"/>
          <w:left w:val="nil"/>
          <w:bottom w:val="nil"/>
          <w:right w:val="nil"/>
          <w:insideH w:val="nil"/>
          <w:insideV w:val="nil"/>
        </w:tcBorders>
        <w:shd w:val="clear" w:color="auto" w:fill="5B4F47" w:themeFill="accent3" w:themeFillShade="BF"/>
      </w:tcPr>
    </w:tblStylePr>
    <w:tblStylePr w:type="band1Horz">
      <w:tblPr/>
      <w:tcPr>
        <w:tcBorders>
          <w:top w:val="nil"/>
          <w:left w:val="nil"/>
          <w:bottom w:val="nil"/>
          <w:right w:val="nil"/>
          <w:insideH w:val="nil"/>
          <w:insideV w:val="nil"/>
        </w:tcBorders>
        <w:shd w:val="clear" w:color="auto" w:fill="5B4F47" w:themeFill="accent3" w:themeFillShade="BF"/>
      </w:tcPr>
    </w:tblStylePr>
  </w:style>
  <w:style w:type="table" w:styleId="Mrklista-dekorfrg4">
    <w:name w:val="Dark List Accent 4"/>
    <w:basedOn w:val="Normaltabell"/>
    <w:uiPriority w:val="70"/>
    <w:pPr>
      <w:spacing w:after="0" w:line="240" w:lineRule="auto"/>
    </w:pPr>
    <w:rPr>
      <w:color w:val="FFFFFF" w:themeColor="background1"/>
    </w:rPr>
    <w:tblPr>
      <w:tblStyleRowBandSize w:val="1"/>
      <w:tblStyleColBandSize w:val="1"/>
    </w:tblPr>
    <w:tcPr>
      <w:shd w:val="clear" w:color="auto" w:fill="B4936D"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5E4930"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8E6E49"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8E6E49" w:themeFill="accent4" w:themeFillShade="BF"/>
      </w:tcPr>
    </w:tblStylePr>
    <w:tblStylePr w:type="band1Vert">
      <w:tblPr/>
      <w:tcPr>
        <w:tcBorders>
          <w:top w:val="nil"/>
          <w:left w:val="nil"/>
          <w:bottom w:val="nil"/>
          <w:right w:val="nil"/>
          <w:insideH w:val="nil"/>
          <w:insideV w:val="nil"/>
        </w:tcBorders>
        <w:shd w:val="clear" w:color="auto" w:fill="8E6E49" w:themeFill="accent4" w:themeFillShade="BF"/>
      </w:tcPr>
    </w:tblStylePr>
    <w:tblStylePr w:type="band1Horz">
      <w:tblPr/>
      <w:tcPr>
        <w:tcBorders>
          <w:top w:val="nil"/>
          <w:left w:val="nil"/>
          <w:bottom w:val="nil"/>
          <w:right w:val="nil"/>
          <w:insideH w:val="nil"/>
          <w:insideV w:val="nil"/>
        </w:tcBorders>
        <w:shd w:val="clear" w:color="auto" w:fill="8E6E49" w:themeFill="accent4" w:themeFillShade="BF"/>
      </w:tcPr>
    </w:tblStylePr>
  </w:style>
  <w:style w:type="table" w:styleId="Mrklista-dekorfrg5">
    <w:name w:val="Dark List Accent 5"/>
    <w:basedOn w:val="Normaltabell"/>
    <w:uiPriority w:val="70"/>
    <w:pPr>
      <w:spacing w:after="0" w:line="240" w:lineRule="auto"/>
    </w:pPr>
    <w:rPr>
      <w:color w:val="FFFFFF" w:themeColor="background1"/>
    </w:rPr>
    <w:tblPr>
      <w:tblStyleRowBandSize w:val="1"/>
      <w:tblStyleColBandSize w:val="1"/>
    </w:tblPr>
    <w:tcPr>
      <w:shd w:val="clear" w:color="auto" w:fill="67787B"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333B3D"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4D595B"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4D595B" w:themeFill="accent5" w:themeFillShade="BF"/>
      </w:tcPr>
    </w:tblStylePr>
    <w:tblStylePr w:type="band1Vert">
      <w:tblPr/>
      <w:tcPr>
        <w:tcBorders>
          <w:top w:val="nil"/>
          <w:left w:val="nil"/>
          <w:bottom w:val="nil"/>
          <w:right w:val="nil"/>
          <w:insideH w:val="nil"/>
          <w:insideV w:val="nil"/>
        </w:tcBorders>
        <w:shd w:val="clear" w:color="auto" w:fill="4D595B" w:themeFill="accent5" w:themeFillShade="BF"/>
      </w:tcPr>
    </w:tblStylePr>
    <w:tblStylePr w:type="band1Horz">
      <w:tblPr/>
      <w:tcPr>
        <w:tcBorders>
          <w:top w:val="nil"/>
          <w:left w:val="nil"/>
          <w:bottom w:val="nil"/>
          <w:right w:val="nil"/>
          <w:insideH w:val="nil"/>
          <w:insideV w:val="nil"/>
        </w:tcBorders>
        <w:shd w:val="clear" w:color="auto" w:fill="4D595B" w:themeFill="accent5" w:themeFillShade="BF"/>
      </w:tcPr>
    </w:tblStylePr>
  </w:style>
  <w:style w:type="table" w:styleId="Mrklista-dekorfrg6">
    <w:name w:val="Dark List Accent 6"/>
    <w:basedOn w:val="Normaltabell"/>
    <w:uiPriority w:val="70"/>
    <w:pPr>
      <w:spacing w:after="0" w:line="240" w:lineRule="auto"/>
    </w:pPr>
    <w:rPr>
      <w:color w:val="FFFFFF" w:themeColor="background1"/>
    </w:rPr>
    <w:tblPr>
      <w:tblStyleRowBandSize w:val="1"/>
      <w:tblStyleColBandSize w:val="1"/>
    </w:tblPr>
    <w:tcPr>
      <w:shd w:val="clear" w:color="auto" w:fill="9D936F"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4F4936"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776E51"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776E51" w:themeFill="accent6" w:themeFillShade="BF"/>
      </w:tcPr>
    </w:tblStylePr>
    <w:tblStylePr w:type="band1Vert">
      <w:tblPr/>
      <w:tcPr>
        <w:tcBorders>
          <w:top w:val="nil"/>
          <w:left w:val="nil"/>
          <w:bottom w:val="nil"/>
          <w:right w:val="nil"/>
          <w:insideH w:val="nil"/>
          <w:insideV w:val="nil"/>
        </w:tcBorders>
        <w:shd w:val="clear" w:color="auto" w:fill="776E51" w:themeFill="accent6" w:themeFillShade="BF"/>
      </w:tcPr>
    </w:tblStylePr>
    <w:tblStylePr w:type="band1Horz">
      <w:tblPr/>
      <w:tcPr>
        <w:tcBorders>
          <w:top w:val="nil"/>
          <w:left w:val="nil"/>
          <w:bottom w:val="nil"/>
          <w:right w:val="nil"/>
          <w:insideH w:val="nil"/>
          <w:insideV w:val="nil"/>
        </w:tcBorders>
        <w:shd w:val="clear" w:color="auto" w:fill="776E51" w:themeFill="accent6" w:themeFillShade="BF"/>
      </w:tcPr>
    </w:tblStylePr>
  </w:style>
  <w:style w:type="paragraph" w:styleId="Datum">
    <w:name w:val="Date"/>
    <w:basedOn w:val="Normal"/>
    <w:next w:val="Normal"/>
    <w:link w:val="DatumChar"/>
    <w:uiPriority w:val="99"/>
    <w:semiHidden/>
    <w:unhideWhenUsed/>
  </w:style>
  <w:style w:type="character" w:customStyle="1" w:styleId="DatumChar">
    <w:name w:val="Datum Char"/>
    <w:basedOn w:val="Standardstycketeckensnitt"/>
    <w:link w:val="Datum"/>
    <w:uiPriority w:val="99"/>
    <w:semiHidden/>
  </w:style>
  <w:style w:type="paragraph" w:styleId="Dokumentversikt">
    <w:name w:val="Document Map"/>
    <w:basedOn w:val="Normal"/>
    <w:link w:val="DokumentversiktChar"/>
    <w:uiPriority w:val="99"/>
    <w:semiHidden/>
    <w:unhideWhenUsed/>
    <w:pPr>
      <w:spacing w:after="0" w:line="240" w:lineRule="auto"/>
    </w:pPr>
    <w:rPr>
      <w:rFonts w:ascii="Tahoma" w:hAnsi="Tahoma" w:cs="Tahoma"/>
      <w:sz w:val="16"/>
    </w:rPr>
  </w:style>
  <w:style w:type="character" w:customStyle="1" w:styleId="DokumentversiktChar">
    <w:name w:val="Dokumentöversikt Char"/>
    <w:basedOn w:val="Standardstycketeckensnitt"/>
    <w:link w:val="Dokumentversikt"/>
    <w:uiPriority w:val="99"/>
    <w:semiHidden/>
    <w:rPr>
      <w:rFonts w:ascii="Tahoma" w:hAnsi="Tahoma" w:cs="Tahoma"/>
      <w:sz w:val="16"/>
    </w:rPr>
  </w:style>
  <w:style w:type="paragraph" w:styleId="E-postsignatur">
    <w:name w:val="E-mail Signature"/>
    <w:basedOn w:val="Normal"/>
    <w:link w:val="E-postsignaturChar"/>
    <w:uiPriority w:val="99"/>
    <w:semiHidden/>
    <w:unhideWhenUsed/>
    <w:pPr>
      <w:spacing w:after="0" w:line="240" w:lineRule="auto"/>
    </w:pPr>
  </w:style>
  <w:style w:type="character" w:customStyle="1" w:styleId="E-postsignaturChar">
    <w:name w:val="E-postsignatur Char"/>
    <w:basedOn w:val="Standardstycketeckensnitt"/>
    <w:link w:val="E-postsignatur"/>
    <w:uiPriority w:val="99"/>
    <w:semiHidden/>
  </w:style>
  <w:style w:type="character" w:styleId="Betoning">
    <w:name w:val="Emphasis"/>
    <w:basedOn w:val="Standardstycketeckensnitt"/>
    <w:uiPriority w:val="20"/>
    <w:semiHidden/>
    <w:unhideWhenUsed/>
    <w:rPr>
      <w:i/>
      <w:iCs/>
    </w:rPr>
  </w:style>
  <w:style w:type="character" w:styleId="Slutnotsreferens">
    <w:name w:val="endnote reference"/>
    <w:basedOn w:val="Standardstycketeckensnitt"/>
    <w:uiPriority w:val="99"/>
    <w:semiHidden/>
    <w:unhideWhenUsed/>
    <w:rPr>
      <w:vertAlign w:val="superscript"/>
    </w:rPr>
  </w:style>
  <w:style w:type="paragraph" w:styleId="Slutnotstext">
    <w:name w:val="endnote text"/>
    <w:basedOn w:val="Normal"/>
    <w:link w:val="SlutnotstextChar"/>
    <w:uiPriority w:val="99"/>
    <w:semiHidden/>
    <w:unhideWhenUsed/>
    <w:pPr>
      <w:spacing w:after="0" w:line="240" w:lineRule="auto"/>
    </w:pPr>
  </w:style>
  <w:style w:type="character" w:customStyle="1" w:styleId="SlutnotstextChar">
    <w:name w:val="Slutnotstext Char"/>
    <w:basedOn w:val="Standardstycketeckensnitt"/>
    <w:link w:val="Slutnotstext"/>
    <w:uiPriority w:val="99"/>
    <w:semiHidden/>
    <w:rPr>
      <w:sz w:val="20"/>
    </w:rPr>
  </w:style>
  <w:style w:type="paragraph" w:styleId="Adress-brev">
    <w:name w:val="envelope address"/>
    <w:basedOn w:val="Normal"/>
    <w:uiPriority w:val="99"/>
    <w:semiHidden/>
    <w:unhideWhenUsed/>
    <w:pPr>
      <w:framePr w:w="7920" w:h="1980" w:hRule="exact" w:hSpace="180" w:wrap="auto" w:hAnchor="page" w:xAlign="center" w:yAlign="bottom"/>
      <w:spacing w:after="0" w:line="240" w:lineRule="auto"/>
      <w:ind w:left="2880"/>
    </w:pPr>
    <w:rPr>
      <w:rFonts w:asciiTheme="majorHAnsi" w:eastAsiaTheme="majorEastAsia" w:hAnsiTheme="majorHAnsi" w:cstheme="majorBidi"/>
      <w:sz w:val="24"/>
    </w:rPr>
  </w:style>
  <w:style w:type="paragraph" w:styleId="Avsndaradress-brev">
    <w:name w:val="envelope return"/>
    <w:basedOn w:val="Normal"/>
    <w:uiPriority w:val="99"/>
    <w:semiHidden/>
    <w:unhideWhenUsed/>
    <w:pPr>
      <w:spacing w:after="0" w:line="240" w:lineRule="auto"/>
    </w:pPr>
    <w:rPr>
      <w:rFonts w:asciiTheme="majorHAnsi" w:eastAsiaTheme="majorEastAsia" w:hAnsiTheme="majorHAnsi" w:cstheme="majorBidi"/>
    </w:rPr>
  </w:style>
  <w:style w:type="character" w:styleId="AnvndHyperlnk">
    <w:name w:val="FollowedHyperlink"/>
    <w:basedOn w:val="Standardstycketeckensnitt"/>
    <w:uiPriority w:val="99"/>
    <w:semiHidden/>
    <w:unhideWhenUsed/>
    <w:rPr>
      <w:color w:val="969696" w:themeColor="followedHyperlink"/>
      <w:u w:val="single"/>
    </w:rPr>
  </w:style>
  <w:style w:type="character" w:styleId="Fotnotsreferens">
    <w:name w:val="footnote reference"/>
    <w:basedOn w:val="Standardstycketeckensnitt"/>
    <w:uiPriority w:val="99"/>
    <w:semiHidden/>
    <w:unhideWhenUsed/>
    <w:rPr>
      <w:vertAlign w:val="superscript"/>
    </w:rPr>
  </w:style>
  <w:style w:type="paragraph" w:styleId="Fotnotstext">
    <w:name w:val="footnote text"/>
    <w:basedOn w:val="Normal"/>
    <w:link w:val="FotnotstextChar"/>
    <w:uiPriority w:val="99"/>
    <w:semiHidden/>
    <w:unhideWhenUsed/>
    <w:pPr>
      <w:spacing w:after="0" w:line="240" w:lineRule="auto"/>
    </w:pPr>
  </w:style>
  <w:style w:type="character" w:customStyle="1" w:styleId="FotnotstextChar">
    <w:name w:val="Fotnotstext Char"/>
    <w:basedOn w:val="Standardstycketeckensnitt"/>
    <w:link w:val="Fotnotstext"/>
    <w:uiPriority w:val="99"/>
    <w:semiHidden/>
    <w:rPr>
      <w:sz w:val="20"/>
    </w:rPr>
  </w:style>
  <w:style w:type="character" w:customStyle="1" w:styleId="Rubrik3Char">
    <w:name w:val="Rubrik 3 Char"/>
    <w:basedOn w:val="Standardstycketeckensnitt"/>
    <w:link w:val="Rubrik3"/>
    <w:uiPriority w:val="1"/>
    <w:rPr>
      <w:rFonts w:asciiTheme="majorHAnsi" w:eastAsiaTheme="majorEastAsia" w:hAnsiTheme="majorHAnsi" w:cstheme="majorBidi"/>
      <w:b/>
      <w:bCs/>
      <w:color w:val="7E97AD" w:themeColor="accent1"/>
      <w:kern w:val="20"/>
      <w14:ligatures w14:val="standardContextual"/>
    </w:rPr>
  </w:style>
  <w:style w:type="character" w:customStyle="1" w:styleId="Rubrik4Char">
    <w:name w:val="Rubrik 4 Char"/>
    <w:basedOn w:val="Standardstycketeckensnitt"/>
    <w:link w:val="Rubrik4"/>
    <w:uiPriority w:val="18"/>
    <w:semiHidden/>
    <w:rPr>
      <w:rFonts w:asciiTheme="majorHAnsi" w:eastAsiaTheme="majorEastAsia" w:hAnsiTheme="majorHAnsi" w:cstheme="majorBidi"/>
      <w:b/>
      <w:bCs/>
      <w:i/>
      <w:iCs/>
      <w:color w:val="7E97AD" w:themeColor="accent1"/>
      <w:kern w:val="20"/>
    </w:rPr>
  </w:style>
  <w:style w:type="character" w:customStyle="1" w:styleId="Rubrik5Char">
    <w:name w:val="Rubrik 5 Char"/>
    <w:basedOn w:val="Standardstycketeckensnitt"/>
    <w:link w:val="Rubrik5"/>
    <w:uiPriority w:val="18"/>
    <w:semiHidden/>
    <w:rPr>
      <w:rFonts w:asciiTheme="majorHAnsi" w:eastAsiaTheme="majorEastAsia" w:hAnsiTheme="majorHAnsi" w:cstheme="majorBidi"/>
      <w:color w:val="394B5A" w:themeColor="accent1" w:themeShade="7F"/>
      <w:kern w:val="20"/>
    </w:rPr>
  </w:style>
  <w:style w:type="character" w:customStyle="1" w:styleId="Rubrik6Char">
    <w:name w:val="Rubrik 6 Char"/>
    <w:basedOn w:val="Standardstycketeckensnitt"/>
    <w:link w:val="Rubrik6"/>
    <w:uiPriority w:val="18"/>
    <w:semiHidden/>
    <w:rPr>
      <w:rFonts w:asciiTheme="majorHAnsi" w:eastAsiaTheme="majorEastAsia" w:hAnsiTheme="majorHAnsi" w:cstheme="majorBidi"/>
      <w:i/>
      <w:iCs/>
      <w:color w:val="394B5A" w:themeColor="accent1" w:themeShade="7F"/>
      <w:kern w:val="20"/>
    </w:rPr>
  </w:style>
  <w:style w:type="character" w:customStyle="1" w:styleId="Rubrik7Char">
    <w:name w:val="Rubrik 7 Char"/>
    <w:basedOn w:val="Standardstycketeckensnitt"/>
    <w:link w:val="Rubrik7"/>
    <w:uiPriority w:val="18"/>
    <w:semiHidden/>
    <w:rPr>
      <w:rFonts w:asciiTheme="majorHAnsi" w:eastAsiaTheme="majorEastAsia" w:hAnsiTheme="majorHAnsi" w:cstheme="majorBidi"/>
      <w:i/>
      <w:iCs/>
      <w:color w:val="404040" w:themeColor="text1" w:themeTint="BF"/>
      <w:kern w:val="20"/>
    </w:rPr>
  </w:style>
  <w:style w:type="character" w:customStyle="1" w:styleId="Rubrik8Char">
    <w:name w:val="Rubrik 8 Char"/>
    <w:basedOn w:val="Standardstycketeckensnitt"/>
    <w:link w:val="Rubrik8"/>
    <w:uiPriority w:val="18"/>
    <w:semiHidden/>
    <w:rPr>
      <w:rFonts w:asciiTheme="majorHAnsi" w:eastAsiaTheme="majorEastAsia" w:hAnsiTheme="majorHAnsi" w:cstheme="majorBidi"/>
      <w:color w:val="404040" w:themeColor="text1" w:themeTint="BF"/>
      <w:kern w:val="20"/>
    </w:rPr>
  </w:style>
  <w:style w:type="character" w:customStyle="1" w:styleId="Rubrik9Char">
    <w:name w:val="Rubrik 9 Char"/>
    <w:basedOn w:val="Standardstycketeckensnitt"/>
    <w:link w:val="Rubrik9"/>
    <w:uiPriority w:val="18"/>
    <w:semiHidden/>
    <w:rPr>
      <w:rFonts w:asciiTheme="majorHAnsi" w:eastAsiaTheme="majorEastAsia" w:hAnsiTheme="majorHAnsi" w:cstheme="majorBidi"/>
      <w:i/>
      <w:iCs/>
      <w:color w:val="404040" w:themeColor="text1" w:themeTint="BF"/>
      <w:kern w:val="20"/>
    </w:rPr>
  </w:style>
  <w:style w:type="character" w:styleId="HTML-akronym">
    <w:name w:val="HTML Acronym"/>
    <w:basedOn w:val="Standardstycketeckensnitt"/>
    <w:uiPriority w:val="99"/>
    <w:semiHidden/>
    <w:unhideWhenUsed/>
  </w:style>
  <w:style w:type="paragraph" w:styleId="HTML-adress">
    <w:name w:val="HTML Address"/>
    <w:basedOn w:val="Normal"/>
    <w:link w:val="HTML-adressChar"/>
    <w:uiPriority w:val="99"/>
    <w:semiHidden/>
    <w:unhideWhenUsed/>
    <w:pPr>
      <w:spacing w:after="0" w:line="240" w:lineRule="auto"/>
    </w:pPr>
    <w:rPr>
      <w:i/>
      <w:iCs/>
    </w:rPr>
  </w:style>
  <w:style w:type="character" w:customStyle="1" w:styleId="HTML-adressChar">
    <w:name w:val="HTML - adress Char"/>
    <w:basedOn w:val="Standardstycketeckensnitt"/>
    <w:link w:val="HTML-adress"/>
    <w:uiPriority w:val="99"/>
    <w:semiHidden/>
    <w:rPr>
      <w:i/>
      <w:iCs/>
    </w:rPr>
  </w:style>
  <w:style w:type="character" w:styleId="HTML-citat">
    <w:name w:val="HTML Cite"/>
    <w:basedOn w:val="Standardstycketeckensnitt"/>
    <w:uiPriority w:val="99"/>
    <w:semiHidden/>
    <w:unhideWhenUsed/>
    <w:rPr>
      <w:i/>
      <w:iCs/>
    </w:rPr>
  </w:style>
  <w:style w:type="character" w:styleId="HTML-kod">
    <w:name w:val="HTML Code"/>
    <w:basedOn w:val="Standardstycketeckensnitt"/>
    <w:uiPriority w:val="99"/>
    <w:semiHidden/>
    <w:unhideWhenUsed/>
    <w:rPr>
      <w:rFonts w:ascii="Consolas" w:hAnsi="Consolas" w:cs="Consolas"/>
      <w:sz w:val="20"/>
    </w:rPr>
  </w:style>
  <w:style w:type="character" w:styleId="HTML-definition">
    <w:name w:val="HTML Definition"/>
    <w:basedOn w:val="Standardstycketeckensnitt"/>
    <w:uiPriority w:val="99"/>
    <w:semiHidden/>
    <w:unhideWhenUsed/>
    <w:rPr>
      <w:i/>
      <w:iCs/>
    </w:rPr>
  </w:style>
  <w:style w:type="character" w:styleId="HTML-tangentbord">
    <w:name w:val="HTML Keyboard"/>
    <w:basedOn w:val="Standardstycketeckensnitt"/>
    <w:uiPriority w:val="99"/>
    <w:semiHidden/>
    <w:unhideWhenUsed/>
    <w:rPr>
      <w:rFonts w:ascii="Consolas" w:hAnsi="Consolas" w:cs="Consolas"/>
      <w:sz w:val="20"/>
    </w:rPr>
  </w:style>
  <w:style w:type="paragraph" w:styleId="HTML-frformaterad">
    <w:name w:val="HTML Preformatted"/>
    <w:basedOn w:val="Normal"/>
    <w:link w:val="HTML-frformateradChar"/>
    <w:uiPriority w:val="99"/>
    <w:semiHidden/>
    <w:unhideWhenUsed/>
    <w:pPr>
      <w:spacing w:after="0" w:line="240" w:lineRule="auto"/>
    </w:pPr>
    <w:rPr>
      <w:rFonts w:ascii="Consolas" w:hAnsi="Consolas" w:cs="Consolas"/>
    </w:rPr>
  </w:style>
  <w:style w:type="character" w:customStyle="1" w:styleId="HTML-frformateradChar">
    <w:name w:val="HTML - förformaterad Char"/>
    <w:basedOn w:val="Standardstycketeckensnitt"/>
    <w:link w:val="HTML-frformaterad"/>
    <w:uiPriority w:val="99"/>
    <w:semiHidden/>
    <w:rPr>
      <w:rFonts w:ascii="Consolas" w:hAnsi="Consolas" w:cs="Consolas"/>
      <w:sz w:val="20"/>
    </w:rPr>
  </w:style>
  <w:style w:type="character" w:styleId="HTML-exempel">
    <w:name w:val="HTML Sample"/>
    <w:basedOn w:val="Standardstycketeckensnitt"/>
    <w:uiPriority w:val="99"/>
    <w:semiHidden/>
    <w:unhideWhenUsed/>
    <w:rPr>
      <w:rFonts w:ascii="Consolas" w:hAnsi="Consolas" w:cs="Consolas"/>
      <w:sz w:val="24"/>
    </w:rPr>
  </w:style>
  <w:style w:type="character" w:styleId="HTML-skrivmaskin">
    <w:name w:val="HTML Typewriter"/>
    <w:basedOn w:val="Standardstycketeckensnitt"/>
    <w:uiPriority w:val="99"/>
    <w:semiHidden/>
    <w:unhideWhenUsed/>
    <w:rPr>
      <w:rFonts w:ascii="Consolas" w:hAnsi="Consolas" w:cs="Consolas"/>
      <w:sz w:val="20"/>
    </w:rPr>
  </w:style>
  <w:style w:type="character" w:styleId="HTML-variabel">
    <w:name w:val="HTML Variable"/>
    <w:basedOn w:val="Standardstycketeckensnitt"/>
    <w:uiPriority w:val="99"/>
    <w:semiHidden/>
    <w:unhideWhenUsed/>
    <w:rPr>
      <w:i/>
      <w:iCs/>
    </w:rPr>
  </w:style>
  <w:style w:type="character" w:styleId="Hyperlnk">
    <w:name w:val="Hyperlink"/>
    <w:basedOn w:val="Standardstycketeckensnitt"/>
    <w:uiPriority w:val="99"/>
    <w:unhideWhenUsed/>
    <w:rPr>
      <w:color w:val="646464" w:themeColor="hyperlink"/>
      <w:u w:val="single"/>
    </w:rPr>
  </w:style>
  <w:style w:type="paragraph" w:styleId="Index1">
    <w:name w:val="index 1"/>
    <w:basedOn w:val="Normal"/>
    <w:next w:val="Normal"/>
    <w:autoRedefine/>
    <w:uiPriority w:val="99"/>
    <w:semiHidden/>
    <w:unhideWhenUsed/>
    <w:pPr>
      <w:spacing w:after="0" w:line="240" w:lineRule="auto"/>
      <w:ind w:left="220" w:hanging="220"/>
    </w:pPr>
  </w:style>
  <w:style w:type="paragraph" w:styleId="Index2">
    <w:name w:val="index 2"/>
    <w:basedOn w:val="Normal"/>
    <w:next w:val="Normal"/>
    <w:autoRedefine/>
    <w:uiPriority w:val="99"/>
    <w:semiHidden/>
    <w:unhideWhenUsed/>
    <w:pPr>
      <w:spacing w:after="0" w:line="240" w:lineRule="auto"/>
      <w:ind w:left="440" w:hanging="220"/>
    </w:pPr>
  </w:style>
  <w:style w:type="paragraph" w:styleId="Index3">
    <w:name w:val="index 3"/>
    <w:basedOn w:val="Normal"/>
    <w:next w:val="Normal"/>
    <w:autoRedefine/>
    <w:uiPriority w:val="99"/>
    <w:semiHidden/>
    <w:unhideWhenUsed/>
    <w:pPr>
      <w:spacing w:after="0" w:line="240" w:lineRule="auto"/>
      <w:ind w:left="660" w:hanging="220"/>
    </w:pPr>
  </w:style>
  <w:style w:type="paragraph" w:styleId="Index4">
    <w:name w:val="index 4"/>
    <w:basedOn w:val="Normal"/>
    <w:next w:val="Normal"/>
    <w:autoRedefine/>
    <w:uiPriority w:val="99"/>
    <w:semiHidden/>
    <w:unhideWhenUsed/>
    <w:pPr>
      <w:spacing w:after="0" w:line="240" w:lineRule="auto"/>
      <w:ind w:left="880" w:hanging="220"/>
    </w:pPr>
  </w:style>
  <w:style w:type="paragraph" w:styleId="Index5">
    <w:name w:val="index 5"/>
    <w:basedOn w:val="Normal"/>
    <w:next w:val="Normal"/>
    <w:autoRedefine/>
    <w:uiPriority w:val="99"/>
    <w:semiHidden/>
    <w:unhideWhenUsed/>
    <w:pPr>
      <w:spacing w:after="0" w:line="240" w:lineRule="auto"/>
      <w:ind w:left="1100" w:hanging="220"/>
    </w:pPr>
  </w:style>
  <w:style w:type="paragraph" w:styleId="Index6">
    <w:name w:val="index 6"/>
    <w:basedOn w:val="Normal"/>
    <w:next w:val="Normal"/>
    <w:autoRedefine/>
    <w:uiPriority w:val="99"/>
    <w:semiHidden/>
    <w:unhideWhenUsed/>
    <w:pPr>
      <w:spacing w:after="0" w:line="240" w:lineRule="auto"/>
      <w:ind w:left="1320" w:hanging="220"/>
    </w:pPr>
  </w:style>
  <w:style w:type="paragraph" w:styleId="Index7">
    <w:name w:val="index 7"/>
    <w:basedOn w:val="Normal"/>
    <w:next w:val="Normal"/>
    <w:autoRedefine/>
    <w:uiPriority w:val="99"/>
    <w:semiHidden/>
    <w:unhideWhenUsed/>
    <w:pPr>
      <w:spacing w:after="0" w:line="240" w:lineRule="auto"/>
      <w:ind w:left="1540" w:hanging="220"/>
    </w:pPr>
  </w:style>
  <w:style w:type="paragraph" w:styleId="Index8">
    <w:name w:val="index 8"/>
    <w:basedOn w:val="Normal"/>
    <w:next w:val="Normal"/>
    <w:autoRedefine/>
    <w:uiPriority w:val="99"/>
    <w:semiHidden/>
    <w:unhideWhenUsed/>
    <w:pPr>
      <w:spacing w:after="0" w:line="240" w:lineRule="auto"/>
      <w:ind w:left="1760" w:hanging="220"/>
    </w:pPr>
  </w:style>
  <w:style w:type="paragraph" w:styleId="Index9">
    <w:name w:val="index 9"/>
    <w:basedOn w:val="Normal"/>
    <w:next w:val="Normal"/>
    <w:autoRedefine/>
    <w:uiPriority w:val="99"/>
    <w:semiHidden/>
    <w:unhideWhenUsed/>
    <w:pPr>
      <w:spacing w:after="0" w:line="240" w:lineRule="auto"/>
      <w:ind w:left="1980" w:hanging="220"/>
    </w:pPr>
  </w:style>
  <w:style w:type="paragraph" w:styleId="Indexrubrik">
    <w:name w:val="index heading"/>
    <w:basedOn w:val="Normal"/>
    <w:next w:val="Index1"/>
    <w:uiPriority w:val="99"/>
    <w:semiHidden/>
    <w:unhideWhenUsed/>
    <w:rPr>
      <w:rFonts w:asciiTheme="majorHAnsi" w:eastAsiaTheme="majorEastAsia" w:hAnsiTheme="majorHAnsi" w:cstheme="majorBidi"/>
      <w:b/>
      <w:bCs/>
    </w:rPr>
  </w:style>
  <w:style w:type="character" w:styleId="Starkbetoning">
    <w:name w:val="Intense Emphasis"/>
    <w:basedOn w:val="Standardstycketeckensnitt"/>
    <w:uiPriority w:val="21"/>
    <w:semiHidden/>
    <w:unhideWhenUsed/>
    <w:rPr>
      <w:b/>
      <w:bCs/>
      <w:i/>
      <w:iCs/>
      <w:color w:val="7E97AD" w:themeColor="accent1"/>
    </w:rPr>
  </w:style>
  <w:style w:type="paragraph" w:styleId="Starktcitat">
    <w:name w:val="Intense Quote"/>
    <w:basedOn w:val="Normal"/>
    <w:next w:val="Normal"/>
    <w:link w:val="StarktcitatChar"/>
    <w:uiPriority w:val="30"/>
    <w:semiHidden/>
    <w:unhideWhenUsed/>
    <w:pPr>
      <w:pBdr>
        <w:bottom w:val="single" w:sz="4" w:space="4" w:color="7E97AD" w:themeColor="accent1"/>
      </w:pBdr>
      <w:spacing w:before="200" w:after="280"/>
      <w:ind w:left="936" w:right="936"/>
    </w:pPr>
    <w:rPr>
      <w:b/>
      <w:bCs/>
      <w:i/>
      <w:iCs/>
      <w:color w:val="7E97AD" w:themeColor="accent1"/>
    </w:rPr>
  </w:style>
  <w:style w:type="character" w:customStyle="1" w:styleId="StarktcitatChar">
    <w:name w:val="Starkt citat Char"/>
    <w:basedOn w:val="Standardstycketeckensnitt"/>
    <w:link w:val="Starktcitat"/>
    <w:uiPriority w:val="30"/>
    <w:semiHidden/>
    <w:rPr>
      <w:b/>
      <w:bCs/>
      <w:i/>
      <w:iCs/>
      <w:color w:val="7E97AD" w:themeColor="accent1"/>
    </w:rPr>
  </w:style>
  <w:style w:type="character" w:styleId="Starkreferens">
    <w:name w:val="Intense Reference"/>
    <w:basedOn w:val="Standardstycketeckensnitt"/>
    <w:uiPriority w:val="32"/>
    <w:semiHidden/>
    <w:unhideWhenUsed/>
    <w:rPr>
      <w:b/>
      <w:bCs/>
      <w:smallCaps/>
      <w:color w:val="CC8E60" w:themeColor="accent2"/>
      <w:spacing w:val="5"/>
      <w:u w:val="single"/>
    </w:rPr>
  </w:style>
  <w:style w:type="table" w:styleId="Ljustrutnt">
    <w:name w:val="Light Grid"/>
    <w:basedOn w:val="Normaltabell"/>
    <w:uiPriority w:val="62"/>
    <w:pPr>
      <w:spacing w:after="0" w:line="240" w:lineRule="auto"/>
    </w:p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18" w:space="0" w:color="000000" w:themeColor="text1"/>
          <w:right w:val="single" w:sz="8" w:space="0" w:color="000000" w:themeColor="text1"/>
          <w:insideH w:val="nil"/>
          <w:insideV w:val="single" w:sz="8" w:space="0" w:color="000000"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insideH w:val="nil"/>
          <w:insideV w:val="single" w:sz="8" w:space="0" w:color="000000"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shd w:val="clear" w:color="auto" w:fill="C0C0C0" w:themeFill="text1" w:themeFillTint="3F"/>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shd w:val="clear" w:color="auto" w:fill="C0C0C0" w:themeFill="text1" w:themeFillTint="3F"/>
      </w:tcPr>
    </w:tblStylePr>
    <w:tblStylePr w:type="band2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tcPr>
    </w:tblStylePr>
  </w:style>
  <w:style w:type="table" w:styleId="Ljustrutnt-dekorfrg1">
    <w:name w:val="Light Grid Accent 1"/>
    <w:basedOn w:val="Normaltabell"/>
    <w:uiPriority w:val="62"/>
    <w:pPr>
      <w:spacing w:after="0" w:line="240" w:lineRule="auto"/>
    </w:pPr>
    <w:tblPr>
      <w:tblStyleRowBandSize w:val="1"/>
      <w:tblStyleColBandSize w:val="1"/>
      <w:tblBorders>
        <w:top w:val="single" w:sz="8" w:space="0" w:color="7E97AD" w:themeColor="accent1"/>
        <w:left w:val="single" w:sz="8" w:space="0" w:color="7E97AD" w:themeColor="accent1"/>
        <w:bottom w:val="single" w:sz="8" w:space="0" w:color="7E97AD" w:themeColor="accent1"/>
        <w:right w:val="single" w:sz="8" w:space="0" w:color="7E97AD" w:themeColor="accent1"/>
        <w:insideH w:val="single" w:sz="8" w:space="0" w:color="7E97AD" w:themeColor="accent1"/>
        <w:insideV w:val="single" w:sz="8" w:space="0" w:color="7E97AD"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7E97AD" w:themeColor="accent1"/>
          <w:left w:val="single" w:sz="8" w:space="0" w:color="7E97AD" w:themeColor="accent1"/>
          <w:bottom w:val="single" w:sz="18" w:space="0" w:color="7E97AD" w:themeColor="accent1"/>
          <w:right w:val="single" w:sz="8" w:space="0" w:color="7E97AD" w:themeColor="accent1"/>
          <w:insideH w:val="nil"/>
          <w:insideV w:val="single" w:sz="8" w:space="0" w:color="7E97AD"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7E97AD" w:themeColor="accent1"/>
          <w:left w:val="single" w:sz="8" w:space="0" w:color="7E97AD" w:themeColor="accent1"/>
          <w:bottom w:val="single" w:sz="8" w:space="0" w:color="7E97AD" w:themeColor="accent1"/>
          <w:right w:val="single" w:sz="8" w:space="0" w:color="7E97AD" w:themeColor="accent1"/>
          <w:insideH w:val="nil"/>
          <w:insideV w:val="single" w:sz="8" w:space="0" w:color="7E97AD"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7E97AD" w:themeColor="accent1"/>
          <w:left w:val="single" w:sz="8" w:space="0" w:color="7E97AD" w:themeColor="accent1"/>
          <w:bottom w:val="single" w:sz="8" w:space="0" w:color="7E97AD" w:themeColor="accent1"/>
          <w:right w:val="single" w:sz="8" w:space="0" w:color="7E97AD" w:themeColor="accent1"/>
        </w:tcBorders>
      </w:tcPr>
    </w:tblStylePr>
    <w:tblStylePr w:type="band1Vert">
      <w:tblPr/>
      <w:tcPr>
        <w:tcBorders>
          <w:top w:val="single" w:sz="8" w:space="0" w:color="7E97AD" w:themeColor="accent1"/>
          <w:left w:val="single" w:sz="8" w:space="0" w:color="7E97AD" w:themeColor="accent1"/>
          <w:bottom w:val="single" w:sz="8" w:space="0" w:color="7E97AD" w:themeColor="accent1"/>
          <w:right w:val="single" w:sz="8" w:space="0" w:color="7E97AD" w:themeColor="accent1"/>
        </w:tcBorders>
        <w:shd w:val="clear" w:color="auto" w:fill="DFE5EA" w:themeFill="accent1" w:themeFillTint="3F"/>
      </w:tcPr>
    </w:tblStylePr>
    <w:tblStylePr w:type="band1Horz">
      <w:tblPr/>
      <w:tcPr>
        <w:tcBorders>
          <w:top w:val="single" w:sz="8" w:space="0" w:color="7E97AD" w:themeColor="accent1"/>
          <w:left w:val="single" w:sz="8" w:space="0" w:color="7E97AD" w:themeColor="accent1"/>
          <w:bottom w:val="single" w:sz="8" w:space="0" w:color="7E97AD" w:themeColor="accent1"/>
          <w:right w:val="single" w:sz="8" w:space="0" w:color="7E97AD" w:themeColor="accent1"/>
          <w:insideV w:val="single" w:sz="8" w:space="0" w:color="7E97AD" w:themeColor="accent1"/>
        </w:tcBorders>
        <w:shd w:val="clear" w:color="auto" w:fill="DFE5EA" w:themeFill="accent1" w:themeFillTint="3F"/>
      </w:tcPr>
    </w:tblStylePr>
    <w:tblStylePr w:type="band2Horz">
      <w:tblPr/>
      <w:tcPr>
        <w:tcBorders>
          <w:top w:val="single" w:sz="8" w:space="0" w:color="7E97AD" w:themeColor="accent1"/>
          <w:left w:val="single" w:sz="8" w:space="0" w:color="7E97AD" w:themeColor="accent1"/>
          <w:bottom w:val="single" w:sz="8" w:space="0" w:color="7E97AD" w:themeColor="accent1"/>
          <w:right w:val="single" w:sz="8" w:space="0" w:color="7E97AD" w:themeColor="accent1"/>
          <w:insideV w:val="single" w:sz="8" w:space="0" w:color="7E97AD" w:themeColor="accent1"/>
        </w:tcBorders>
      </w:tcPr>
    </w:tblStylePr>
  </w:style>
  <w:style w:type="table" w:styleId="Ljustrutnt-dekorfrg2">
    <w:name w:val="Light Grid Accent 2"/>
    <w:basedOn w:val="Normaltabell"/>
    <w:uiPriority w:val="62"/>
    <w:pPr>
      <w:spacing w:after="0" w:line="240" w:lineRule="auto"/>
    </w:pPr>
    <w:tblPr>
      <w:tblStyleRowBandSize w:val="1"/>
      <w:tblStyleColBandSize w:val="1"/>
      <w:tblBorders>
        <w:top w:val="single" w:sz="8" w:space="0" w:color="CC8E60" w:themeColor="accent2"/>
        <w:left w:val="single" w:sz="8" w:space="0" w:color="CC8E60" w:themeColor="accent2"/>
        <w:bottom w:val="single" w:sz="8" w:space="0" w:color="CC8E60" w:themeColor="accent2"/>
        <w:right w:val="single" w:sz="8" w:space="0" w:color="CC8E60" w:themeColor="accent2"/>
        <w:insideH w:val="single" w:sz="8" w:space="0" w:color="CC8E60" w:themeColor="accent2"/>
        <w:insideV w:val="single" w:sz="8" w:space="0" w:color="CC8E60"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CC8E60" w:themeColor="accent2"/>
          <w:left w:val="single" w:sz="8" w:space="0" w:color="CC8E60" w:themeColor="accent2"/>
          <w:bottom w:val="single" w:sz="18" w:space="0" w:color="CC8E60" w:themeColor="accent2"/>
          <w:right w:val="single" w:sz="8" w:space="0" w:color="CC8E60" w:themeColor="accent2"/>
          <w:insideH w:val="nil"/>
          <w:insideV w:val="single" w:sz="8" w:space="0" w:color="CC8E60"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CC8E60" w:themeColor="accent2"/>
          <w:left w:val="single" w:sz="8" w:space="0" w:color="CC8E60" w:themeColor="accent2"/>
          <w:bottom w:val="single" w:sz="8" w:space="0" w:color="CC8E60" w:themeColor="accent2"/>
          <w:right w:val="single" w:sz="8" w:space="0" w:color="CC8E60" w:themeColor="accent2"/>
          <w:insideH w:val="nil"/>
          <w:insideV w:val="single" w:sz="8" w:space="0" w:color="CC8E60"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CC8E60" w:themeColor="accent2"/>
          <w:left w:val="single" w:sz="8" w:space="0" w:color="CC8E60" w:themeColor="accent2"/>
          <w:bottom w:val="single" w:sz="8" w:space="0" w:color="CC8E60" w:themeColor="accent2"/>
          <w:right w:val="single" w:sz="8" w:space="0" w:color="CC8E60" w:themeColor="accent2"/>
        </w:tcBorders>
      </w:tcPr>
    </w:tblStylePr>
    <w:tblStylePr w:type="band1Vert">
      <w:tblPr/>
      <w:tcPr>
        <w:tcBorders>
          <w:top w:val="single" w:sz="8" w:space="0" w:color="CC8E60" w:themeColor="accent2"/>
          <w:left w:val="single" w:sz="8" w:space="0" w:color="CC8E60" w:themeColor="accent2"/>
          <w:bottom w:val="single" w:sz="8" w:space="0" w:color="CC8E60" w:themeColor="accent2"/>
          <w:right w:val="single" w:sz="8" w:space="0" w:color="CC8E60" w:themeColor="accent2"/>
        </w:tcBorders>
        <w:shd w:val="clear" w:color="auto" w:fill="F2E2D7" w:themeFill="accent2" w:themeFillTint="3F"/>
      </w:tcPr>
    </w:tblStylePr>
    <w:tblStylePr w:type="band1Horz">
      <w:tblPr/>
      <w:tcPr>
        <w:tcBorders>
          <w:top w:val="single" w:sz="8" w:space="0" w:color="CC8E60" w:themeColor="accent2"/>
          <w:left w:val="single" w:sz="8" w:space="0" w:color="CC8E60" w:themeColor="accent2"/>
          <w:bottom w:val="single" w:sz="8" w:space="0" w:color="CC8E60" w:themeColor="accent2"/>
          <w:right w:val="single" w:sz="8" w:space="0" w:color="CC8E60" w:themeColor="accent2"/>
          <w:insideV w:val="single" w:sz="8" w:space="0" w:color="CC8E60" w:themeColor="accent2"/>
        </w:tcBorders>
        <w:shd w:val="clear" w:color="auto" w:fill="F2E2D7" w:themeFill="accent2" w:themeFillTint="3F"/>
      </w:tcPr>
    </w:tblStylePr>
    <w:tblStylePr w:type="band2Horz">
      <w:tblPr/>
      <w:tcPr>
        <w:tcBorders>
          <w:top w:val="single" w:sz="8" w:space="0" w:color="CC8E60" w:themeColor="accent2"/>
          <w:left w:val="single" w:sz="8" w:space="0" w:color="CC8E60" w:themeColor="accent2"/>
          <w:bottom w:val="single" w:sz="8" w:space="0" w:color="CC8E60" w:themeColor="accent2"/>
          <w:right w:val="single" w:sz="8" w:space="0" w:color="CC8E60" w:themeColor="accent2"/>
          <w:insideV w:val="single" w:sz="8" w:space="0" w:color="CC8E60" w:themeColor="accent2"/>
        </w:tcBorders>
      </w:tcPr>
    </w:tblStylePr>
  </w:style>
  <w:style w:type="table" w:styleId="Ljustrutnt-dekorfrg3">
    <w:name w:val="Light Grid Accent 3"/>
    <w:basedOn w:val="Normaltabell"/>
    <w:uiPriority w:val="62"/>
    <w:pPr>
      <w:spacing w:after="0" w:line="240" w:lineRule="auto"/>
    </w:pPr>
    <w:tblPr>
      <w:tblStyleRowBandSize w:val="1"/>
      <w:tblStyleColBandSize w:val="1"/>
      <w:tblBorders>
        <w:top w:val="single" w:sz="8" w:space="0" w:color="7A6A60" w:themeColor="accent3"/>
        <w:left w:val="single" w:sz="8" w:space="0" w:color="7A6A60" w:themeColor="accent3"/>
        <w:bottom w:val="single" w:sz="8" w:space="0" w:color="7A6A60" w:themeColor="accent3"/>
        <w:right w:val="single" w:sz="8" w:space="0" w:color="7A6A60" w:themeColor="accent3"/>
        <w:insideH w:val="single" w:sz="8" w:space="0" w:color="7A6A60" w:themeColor="accent3"/>
        <w:insideV w:val="single" w:sz="8" w:space="0" w:color="7A6A60"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7A6A60" w:themeColor="accent3"/>
          <w:left w:val="single" w:sz="8" w:space="0" w:color="7A6A60" w:themeColor="accent3"/>
          <w:bottom w:val="single" w:sz="18" w:space="0" w:color="7A6A60" w:themeColor="accent3"/>
          <w:right w:val="single" w:sz="8" w:space="0" w:color="7A6A60" w:themeColor="accent3"/>
          <w:insideH w:val="nil"/>
          <w:insideV w:val="single" w:sz="8" w:space="0" w:color="7A6A60"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7A6A60" w:themeColor="accent3"/>
          <w:left w:val="single" w:sz="8" w:space="0" w:color="7A6A60" w:themeColor="accent3"/>
          <w:bottom w:val="single" w:sz="8" w:space="0" w:color="7A6A60" w:themeColor="accent3"/>
          <w:right w:val="single" w:sz="8" w:space="0" w:color="7A6A60" w:themeColor="accent3"/>
          <w:insideH w:val="nil"/>
          <w:insideV w:val="single" w:sz="8" w:space="0" w:color="7A6A60"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7A6A60" w:themeColor="accent3"/>
          <w:left w:val="single" w:sz="8" w:space="0" w:color="7A6A60" w:themeColor="accent3"/>
          <w:bottom w:val="single" w:sz="8" w:space="0" w:color="7A6A60" w:themeColor="accent3"/>
          <w:right w:val="single" w:sz="8" w:space="0" w:color="7A6A60" w:themeColor="accent3"/>
        </w:tcBorders>
      </w:tcPr>
    </w:tblStylePr>
    <w:tblStylePr w:type="band1Vert">
      <w:tblPr/>
      <w:tcPr>
        <w:tcBorders>
          <w:top w:val="single" w:sz="8" w:space="0" w:color="7A6A60" w:themeColor="accent3"/>
          <w:left w:val="single" w:sz="8" w:space="0" w:color="7A6A60" w:themeColor="accent3"/>
          <w:bottom w:val="single" w:sz="8" w:space="0" w:color="7A6A60" w:themeColor="accent3"/>
          <w:right w:val="single" w:sz="8" w:space="0" w:color="7A6A60" w:themeColor="accent3"/>
        </w:tcBorders>
        <w:shd w:val="clear" w:color="auto" w:fill="DFD9D6" w:themeFill="accent3" w:themeFillTint="3F"/>
      </w:tcPr>
    </w:tblStylePr>
    <w:tblStylePr w:type="band1Horz">
      <w:tblPr/>
      <w:tcPr>
        <w:tcBorders>
          <w:top w:val="single" w:sz="8" w:space="0" w:color="7A6A60" w:themeColor="accent3"/>
          <w:left w:val="single" w:sz="8" w:space="0" w:color="7A6A60" w:themeColor="accent3"/>
          <w:bottom w:val="single" w:sz="8" w:space="0" w:color="7A6A60" w:themeColor="accent3"/>
          <w:right w:val="single" w:sz="8" w:space="0" w:color="7A6A60" w:themeColor="accent3"/>
          <w:insideV w:val="single" w:sz="8" w:space="0" w:color="7A6A60" w:themeColor="accent3"/>
        </w:tcBorders>
        <w:shd w:val="clear" w:color="auto" w:fill="DFD9D6" w:themeFill="accent3" w:themeFillTint="3F"/>
      </w:tcPr>
    </w:tblStylePr>
    <w:tblStylePr w:type="band2Horz">
      <w:tblPr/>
      <w:tcPr>
        <w:tcBorders>
          <w:top w:val="single" w:sz="8" w:space="0" w:color="7A6A60" w:themeColor="accent3"/>
          <w:left w:val="single" w:sz="8" w:space="0" w:color="7A6A60" w:themeColor="accent3"/>
          <w:bottom w:val="single" w:sz="8" w:space="0" w:color="7A6A60" w:themeColor="accent3"/>
          <w:right w:val="single" w:sz="8" w:space="0" w:color="7A6A60" w:themeColor="accent3"/>
          <w:insideV w:val="single" w:sz="8" w:space="0" w:color="7A6A60" w:themeColor="accent3"/>
        </w:tcBorders>
      </w:tcPr>
    </w:tblStylePr>
  </w:style>
  <w:style w:type="table" w:styleId="Ljustrutnt-dekorfrg4">
    <w:name w:val="Light Grid Accent 4"/>
    <w:basedOn w:val="Normaltabell"/>
    <w:uiPriority w:val="62"/>
    <w:pPr>
      <w:spacing w:after="0" w:line="240" w:lineRule="auto"/>
    </w:pPr>
    <w:tblPr>
      <w:tblStyleRowBandSize w:val="1"/>
      <w:tblStyleColBandSize w:val="1"/>
      <w:tblBorders>
        <w:top w:val="single" w:sz="8" w:space="0" w:color="B4936D" w:themeColor="accent4"/>
        <w:left w:val="single" w:sz="8" w:space="0" w:color="B4936D" w:themeColor="accent4"/>
        <w:bottom w:val="single" w:sz="8" w:space="0" w:color="B4936D" w:themeColor="accent4"/>
        <w:right w:val="single" w:sz="8" w:space="0" w:color="B4936D" w:themeColor="accent4"/>
        <w:insideH w:val="single" w:sz="8" w:space="0" w:color="B4936D" w:themeColor="accent4"/>
        <w:insideV w:val="single" w:sz="8" w:space="0" w:color="B4936D"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B4936D" w:themeColor="accent4"/>
          <w:left w:val="single" w:sz="8" w:space="0" w:color="B4936D" w:themeColor="accent4"/>
          <w:bottom w:val="single" w:sz="18" w:space="0" w:color="B4936D" w:themeColor="accent4"/>
          <w:right w:val="single" w:sz="8" w:space="0" w:color="B4936D" w:themeColor="accent4"/>
          <w:insideH w:val="nil"/>
          <w:insideV w:val="single" w:sz="8" w:space="0" w:color="B4936D"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B4936D" w:themeColor="accent4"/>
          <w:left w:val="single" w:sz="8" w:space="0" w:color="B4936D" w:themeColor="accent4"/>
          <w:bottom w:val="single" w:sz="8" w:space="0" w:color="B4936D" w:themeColor="accent4"/>
          <w:right w:val="single" w:sz="8" w:space="0" w:color="B4936D" w:themeColor="accent4"/>
          <w:insideH w:val="nil"/>
          <w:insideV w:val="single" w:sz="8" w:space="0" w:color="B4936D"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B4936D" w:themeColor="accent4"/>
          <w:left w:val="single" w:sz="8" w:space="0" w:color="B4936D" w:themeColor="accent4"/>
          <w:bottom w:val="single" w:sz="8" w:space="0" w:color="B4936D" w:themeColor="accent4"/>
          <w:right w:val="single" w:sz="8" w:space="0" w:color="B4936D" w:themeColor="accent4"/>
        </w:tcBorders>
      </w:tcPr>
    </w:tblStylePr>
    <w:tblStylePr w:type="band1Vert">
      <w:tblPr/>
      <w:tcPr>
        <w:tcBorders>
          <w:top w:val="single" w:sz="8" w:space="0" w:color="B4936D" w:themeColor="accent4"/>
          <w:left w:val="single" w:sz="8" w:space="0" w:color="B4936D" w:themeColor="accent4"/>
          <w:bottom w:val="single" w:sz="8" w:space="0" w:color="B4936D" w:themeColor="accent4"/>
          <w:right w:val="single" w:sz="8" w:space="0" w:color="B4936D" w:themeColor="accent4"/>
        </w:tcBorders>
        <w:shd w:val="clear" w:color="auto" w:fill="ECE4DA" w:themeFill="accent4" w:themeFillTint="3F"/>
      </w:tcPr>
    </w:tblStylePr>
    <w:tblStylePr w:type="band1Horz">
      <w:tblPr/>
      <w:tcPr>
        <w:tcBorders>
          <w:top w:val="single" w:sz="8" w:space="0" w:color="B4936D" w:themeColor="accent4"/>
          <w:left w:val="single" w:sz="8" w:space="0" w:color="B4936D" w:themeColor="accent4"/>
          <w:bottom w:val="single" w:sz="8" w:space="0" w:color="B4936D" w:themeColor="accent4"/>
          <w:right w:val="single" w:sz="8" w:space="0" w:color="B4936D" w:themeColor="accent4"/>
          <w:insideV w:val="single" w:sz="8" w:space="0" w:color="B4936D" w:themeColor="accent4"/>
        </w:tcBorders>
        <w:shd w:val="clear" w:color="auto" w:fill="ECE4DA" w:themeFill="accent4" w:themeFillTint="3F"/>
      </w:tcPr>
    </w:tblStylePr>
    <w:tblStylePr w:type="band2Horz">
      <w:tblPr/>
      <w:tcPr>
        <w:tcBorders>
          <w:top w:val="single" w:sz="8" w:space="0" w:color="B4936D" w:themeColor="accent4"/>
          <w:left w:val="single" w:sz="8" w:space="0" w:color="B4936D" w:themeColor="accent4"/>
          <w:bottom w:val="single" w:sz="8" w:space="0" w:color="B4936D" w:themeColor="accent4"/>
          <w:right w:val="single" w:sz="8" w:space="0" w:color="B4936D" w:themeColor="accent4"/>
          <w:insideV w:val="single" w:sz="8" w:space="0" w:color="B4936D" w:themeColor="accent4"/>
        </w:tcBorders>
      </w:tcPr>
    </w:tblStylePr>
  </w:style>
  <w:style w:type="table" w:styleId="Ljustrutnt-dekorfrg5">
    <w:name w:val="Light Grid Accent 5"/>
    <w:basedOn w:val="Normaltabell"/>
    <w:uiPriority w:val="62"/>
    <w:pPr>
      <w:spacing w:after="0" w:line="240" w:lineRule="auto"/>
    </w:pPr>
    <w:tblPr>
      <w:tblStyleRowBandSize w:val="1"/>
      <w:tblStyleColBandSize w:val="1"/>
      <w:tblBorders>
        <w:top w:val="single" w:sz="8" w:space="0" w:color="67787B" w:themeColor="accent5"/>
        <w:left w:val="single" w:sz="8" w:space="0" w:color="67787B" w:themeColor="accent5"/>
        <w:bottom w:val="single" w:sz="8" w:space="0" w:color="67787B" w:themeColor="accent5"/>
        <w:right w:val="single" w:sz="8" w:space="0" w:color="67787B" w:themeColor="accent5"/>
        <w:insideH w:val="single" w:sz="8" w:space="0" w:color="67787B" w:themeColor="accent5"/>
        <w:insideV w:val="single" w:sz="8" w:space="0" w:color="67787B"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67787B" w:themeColor="accent5"/>
          <w:left w:val="single" w:sz="8" w:space="0" w:color="67787B" w:themeColor="accent5"/>
          <w:bottom w:val="single" w:sz="18" w:space="0" w:color="67787B" w:themeColor="accent5"/>
          <w:right w:val="single" w:sz="8" w:space="0" w:color="67787B" w:themeColor="accent5"/>
          <w:insideH w:val="nil"/>
          <w:insideV w:val="single" w:sz="8" w:space="0" w:color="67787B"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67787B" w:themeColor="accent5"/>
          <w:left w:val="single" w:sz="8" w:space="0" w:color="67787B" w:themeColor="accent5"/>
          <w:bottom w:val="single" w:sz="8" w:space="0" w:color="67787B" w:themeColor="accent5"/>
          <w:right w:val="single" w:sz="8" w:space="0" w:color="67787B" w:themeColor="accent5"/>
          <w:insideH w:val="nil"/>
          <w:insideV w:val="single" w:sz="8" w:space="0" w:color="67787B"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67787B" w:themeColor="accent5"/>
          <w:left w:val="single" w:sz="8" w:space="0" w:color="67787B" w:themeColor="accent5"/>
          <w:bottom w:val="single" w:sz="8" w:space="0" w:color="67787B" w:themeColor="accent5"/>
          <w:right w:val="single" w:sz="8" w:space="0" w:color="67787B" w:themeColor="accent5"/>
        </w:tcBorders>
      </w:tcPr>
    </w:tblStylePr>
    <w:tblStylePr w:type="band1Vert">
      <w:tblPr/>
      <w:tcPr>
        <w:tcBorders>
          <w:top w:val="single" w:sz="8" w:space="0" w:color="67787B" w:themeColor="accent5"/>
          <w:left w:val="single" w:sz="8" w:space="0" w:color="67787B" w:themeColor="accent5"/>
          <w:bottom w:val="single" w:sz="8" w:space="0" w:color="67787B" w:themeColor="accent5"/>
          <w:right w:val="single" w:sz="8" w:space="0" w:color="67787B" w:themeColor="accent5"/>
        </w:tcBorders>
        <w:shd w:val="clear" w:color="auto" w:fill="D8DEDF" w:themeFill="accent5" w:themeFillTint="3F"/>
      </w:tcPr>
    </w:tblStylePr>
    <w:tblStylePr w:type="band1Horz">
      <w:tblPr/>
      <w:tcPr>
        <w:tcBorders>
          <w:top w:val="single" w:sz="8" w:space="0" w:color="67787B" w:themeColor="accent5"/>
          <w:left w:val="single" w:sz="8" w:space="0" w:color="67787B" w:themeColor="accent5"/>
          <w:bottom w:val="single" w:sz="8" w:space="0" w:color="67787B" w:themeColor="accent5"/>
          <w:right w:val="single" w:sz="8" w:space="0" w:color="67787B" w:themeColor="accent5"/>
          <w:insideV w:val="single" w:sz="8" w:space="0" w:color="67787B" w:themeColor="accent5"/>
        </w:tcBorders>
        <w:shd w:val="clear" w:color="auto" w:fill="D8DEDF" w:themeFill="accent5" w:themeFillTint="3F"/>
      </w:tcPr>
    </w:tblStylePr>
    <w:tblStylePr w:type="band2Horz">
      <w:tblPr/>
      <w:tcPr>
        <w:tcBorders>
          <w:top w:val="single" w:sz="8" w:space="0" w:color="67787B" w:themeColor="accent5"/>
          <w:left w:val="single" w:sz="8" w:space="0" w:color="67787B" w:themeColor="accent5"/>
          <w:bottom w:val="single" w:sz="8" w:space="0" w:color="67787B" w:themeColor="accent5"/>
          <w:right w:val="single" w:sz="8" w:space="0" w:color="67787B" w:themeColor="accent5"/>
          <w:insideV w:val="single" w:sz="8" w:space="0" w:color="67787B" w:themeColor="accent5"/>
        </w:tcBorders>
      </w:tcPr>
    </w:tblStylePr>
  </w:style>
  <w:style w:type="table" w:styleId="Ljustrutnt-dekorfrg6">
    <w:name w:val="Light Grid Accent 6"/>
    <w:basedOn w:val="Normaltabell"/>
    <w:uiPriority w:val="62"/>
    <w:pPr>
      <w:spacing w:after="0" w:line="240" w:lineRule="auto"/>
    </w:pPr>
    <w:tblPr>
      <w:tblStyleRowBandSize w:val="1"/>
      <w:tblStyleColBandSize w:val="1"/>
      <w:tblBorders>
        <w:top w:val="single" w:sz="8" w:space="0" w:color="9D936F" w:themeColor="accent6"/>
        <w:left w:val="single" w:sz="8" w:space="0" w:color="9D936F" w:themeColor="accent6"/>
        <w:bottom w:val="single" w:sz="8" w:space="0" w:color="9D936F" w:themeColor="accent6"/>
        <w:right w:val="single" w:sz="8" w:space="0" w:color="9D936F" w:themeColor="accent6"/>
        <w:insideH w:val="single" w:sz="8" w:space="0" w:color="9D936F" w:themeColor="accent6"/>
        <w:insideV w:val="single" w:sz="8" w:space="0" w:color="9D936F"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9D936F" w:themeColor="accent6"/>
          <w:left w:val="single" w:sz="8" w:space="0" w:color="9D936F" w:themeColor="accent6"/>
          <w:bottom w:val="single" w:sz="18" w:space="0" w:color="9D936F" w:themeColor="accent6"/>
          <w:right w:val="single" w:sz="8" w:space="0" w:color="9D936F" w:themeColor="accent6"/>
          <w:insideH w:val="nil"/>
          <w:insideV w:val="single" w:sz="8" w:space="0" w:color="9D936F"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9D936F" w:themeColor="accent6"/>
          <w:left w:val="single" w:sz="8" w:space="0" w:color="9D936F" w:themeColor="accent6"/>
          <w:bottom w:val="single" w:sz="8" w:space="0" w:color="9D936F" w:themeColor="accent6"/>
          <w:right w:val="single" w:sz="8" w:space="0" w:color="9D936F" w:themeColor="accent6"/>
          <w:insideH w:val="nil"/>
          <w:insideV w:val="single" w:sz="8" w:space="0" w:color="9D936F"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9D936F" w:themeColor="accent6"/>
          <w:left w:val="single" w:sz="8" w:space="0" w:color="9D936F" w:themeColor="accent6"/>
          <w:bottom w:val="single" w:sz="8" w:space="0" w:color="9D936F" w:themeColor="accent6"/>
          <w:right w:val="single" w:sz="8" w:space="0" w:color="9D936F" w:themeColor="accent6"/>
        </w:tcBorders>
      </w:tcPr>
    </w:tblStylePr>
    <w:tblStylePr w:type="band1Vert">
      <w:tblPr/>
      <w:tcPr>
        <w:tcBorders>
          <w:top w:val="single" w:sz="8" w:space="0" w:color="9D936F" w:themeColor="accent6"/>
          <w:left w:val="single" w:sz="8" w:space="0" w:color="9D936F" w:themeColor="accent6"/>
          <w:bottom w:val="single" w:sz="8" w:space="0" w:color="9D936F" w:themeColor="accent6"/>
          <w:right w:val="single" w:sz="8" w:space="0" w:color="9D936F" w:themeColor="accent6"/>
        </w:tcBorders>
        <w:shd w:val="clear" w:color="auto" w:fill="E6E4DB" w:themeFill="accent6" w:themeFillTint="3F"/>
      </w:tcPr>
    </w:tblStylePr>
    <w:tblStylePr w:type="band1Horz">
      <w:tblPr/>
      <w:tcPr>
        <w:tcBorders>
          <w:top w:val="single" w:sz="8" w:space="0" w:color="9D936F" w:themeColor="accent6"/>
          <w:left w:val="single" w:sz="8" w:space="0" w:color="9D936F" w:themeColor="accent6"/>
          <w:bottom w:val="single" w:sz="8" w:space="0" w:color="9D936F" w:themeColor="accent6"/>
          <w:right w:val="single" w:sz="8" w:space="0" w:color="9D936F" w:themeColor="accent6"/>
          <w:insideV w:val="single" w:sz="8" w:space="0" w:color="9D936F" w:themeColor="accent6"/>
        </w:tcBorders>
        <w:shd w:val="clear" w:color="auto" w:fill="E6E4DB" w:themeFill="accent6" w:themeFillTint="3F"/>
      </w:tcPr>
    </w:tblStylePr>
    <w:tblStylePr w:type="band2Horz">
      <w:tblPr/>
      <w:tcPr>
        <w:tcBorders>
          <w:top w:val="single" w:sz="8" w:space="0" w:color="9D936F" w:themeColor="accent6"/>
          <w:left w:val="single" w:sz="8" w:space="0" w:color="9D936F" w:themeColor="accent6"/>
          <w:bottom w:val="single" w:sz="8" w:space="0" w:color="9D936F" w:themeColor="accent6"/>
          <w:right w:val="single" w:sz="8" w:space="0" w:color="9D936F" w:themeColor="accent6"/>
          <w:insideV w:val="single" w:sz="8" w:space="0" w:color="9D936F" w:themeColor="accent6"/>
        </w:tcBorders>
      </w:tcPr>
    </w:tblStylePr>
  </w:style>
  <w:style w:type="table" w:styleId="Ljuslista">
    <w:name w:val="Light List"/>
    <w:basedOn w:val="Normaltabell"/>
    <w:uiPriority w:val="61"/>
    <w:pPr>
      <w:spacing w:after="0" w:line="240" w:lineRule="auto"/>
    </w:p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b/>
        <w:bCs/>
      </w:rPr>
    </w:tblStylePr>
    <w:tblStylePr w:type="lastCol">
      <w:rPr>
        <w:b/>
        <w:bCs/>
      </w:r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style>
  <w:style w:type="table" w:styleId="Ljuslista-dekorfrg1">
    <w:name w:val="Light List Accent 1"/>
    <w:basedOn w:val="Normaltabell"/>
    <w:uiPriority w:val="61"/>
    <w:pPr>
      <w:spacing w:after="0" w:line="240" w:lineRule="auto"/>
    </w:pPr>
    <w:tblPr>
      <w:tblStyleRowBandSize w:val="1"/>
      <w:tblStyleColBandSize w:val="1"/>
      <w:tblBorders>
        <w:top w:val="single" w:sz="8" w:space="0" w:color="7E97AD" w:themeColor="accent1"/>
        <w:left w:val="single" w:sz="8" w:space="0" w:color="7E97AD" w:themeColor="accent1"/>
        <w:bottom w:val="single" w:sz="8" w:space="0" w:color="7E97AD" w:themeColor="accent1"/>
        <w:right w:val="single" w:sz="8" w:space="0" w:color="7E97AD" w:themeColor="accent1"/>
      </w:tblBorders>
    </w:tblPr>
    <w:tblStylePr w:type="firstRow">
      <w:pPr>
        <w:spacing w:before="0" w:after="0" w:line="240" w:lineRule="auto"/>
      </w:pPr>
      <w:rPr>
        <w:b/>
        <w:bCs/>
        <w:color w:val="FFFFFF" w:themeColor="background1"/>
      </w:rPr>
      <w:tblPr/>
      <w:tcPr>
        <w:shd w:val="clear" w:color="auto" w:fill="7E97AD" w:themeFill="accent1"/>
      </w:tcPr>
    </w:tblStylePr>
    <w:tblStylePr w:type="lastRow">
      <w:pPr>
        <w:spacing w:before="0" w:after="0" w:line="240" w:lineRule="auto"/>
      </w:pPr>
      <w:rPr>
        <w:b/>
        <w:bCs/>
      </w:rPr>
      <w:tblPr/>
      <w:tcPr>
        <w:tcBorders>
          <w:top w:val="double" w:sz="6" w:space="0" w:color="7E97AD" w:themeColor="accent1"/>
          <w:left w:val="single" w:sz="8" w:space="0" w:color="7E97AD" w:themeColor="accent1"/>
          <w:bottom w:val="single" w:sz="8" w:space="0" w:color="7E97AD" w:themeColor="accent1"/>
          <w:right w:val="single" w:sz="8" w:space="0" w:color="7E97AD" w:themeColor="accent1"/>
        </w:tcBorders>
      </w:tcPr>
    </w:tblStylePr>
    <w:tblStylePr w:type="firstCol">
      <w:rPr>
        <w:b/>
        <w:bCs/>
      </w:rPr>
    </w:tblStylePr>
    <w:tblStylePr w:type="lastCol">
      <w:rPr>
        <w:b/>
        <w:bCs/>
      </w:rPr>
    </w:tblStylePr>
    <w:tblStylePr w:type="band1Vert">
      <w:tblPr/>
      <w:tcPr>
        <w:tcBorders>
          <w:top w:val="single" w:sz="8" w:space="0" w:color="7E97AD" w:themeColor="accent1"/>
          <w:left w:val="single" w:sz="8" w:space="0" w:color="7E97AD" w:themeColor="accent1"/>
          <w:bottom w:val="single" w:sz="8" w:space="0" w:color="7E97AD" w:themeColor="accent1"/>
          <w:right w:val="single" w:sz="8" w:space="0" w:color="7E97AD" w:themeColor="accent1"/>
        </w:tcBorders>
      </w:tcPr>
    </w:tblStylePr>
    <w:tblStylePr w:type="band1Horz">
      <w:tblPr/>
      <w:tcPr>
        <w:tcBorders>
          <w:top w:val="single" w:sz="8" w:space="0" w:color="7E97AD" w:themeColor="accent1"/>
          <w:left w:val="single" w:sz="8" w:space="0" w:color="7E97AD" w:themeColor="accent1"/>
          <w:bottom w:val="single" w:sz="8" w:space="0" w:color="7E97AD" w:themeColor="accent1"/>
          <w:right w:val="single" w:sz="8" w:space="0" w:color="7E97AD" w:themeColor="accent1"/>
        </w:tcBorders>
      </w:tcPr>
    </w:tblStylePr>
  </w:style>
  <w:style w:type="table" w:styleId="Ljuslista-dekorfrg2">
    <w:name w:val="Light List Accent 2"/>
    <w:basedOn w:val="Normaltabell"/>
    <w:uiPriority w:val="61"/>
    <w:pPr>
      <w:spacing w:after="0" w:line="240" w:lineRule="auto"/>
    </w:pPr>
    <w:tblPr>
      <w:tblStyleRowBandSize w:val="1"/>
      <w:tblStyleColBandSize w:val="1"/>
      <w:tblBorders>
        <w:top w:val="single" w:sz="8" w:space="0" w:color="CC8E60" w:themeColor="accent2"/>
        <w:left w:val="single" w:sz="8" w:space="0" w:color="CC8E60" w:themeColor="accent2"/>
        <w:bottom w:val="single" w:sz="8" w:space="0" w:color="CC8E60" w:themeColor="accent2"/>
        <w:right w:val="single" w:sz="8" w:space="0" w:color="CC8E60" w:themeColor="accent2"/>
      </w:tblBorders>
    </w:tblPr>
    <w:tblStylePr w:type="firstRow">
      <w:pPr>
        <w:spacing w:before="0" w:after="0" w:line="240" w:lineRule="auto"/>
      </w:pPr>
      <w:rPr>
        <w:b/>
        <w:bCs/>
        <w:color w:val="FFFFFF" w:themeColor="background1"/>
      </w:rPr>
      <w:tblPr/>
      <w:tcPr>
        <w:shd w:val="clear" w:color="auto" w:fill="CC8E60" w:themeFill="accent2"/>
      </w:tcPr>
    </w:tblStylePr>
    <w:tblStylePr w:type="lastRow">
      <w:pPr>
        <w:spacing w:before="0" w:after="0" w:line="240" w:lineRule="auto"/>
      </w:pPr>
      <w:rPr>
        <w:b/>
        <w:bCs/>
      </w:rPr>
      <w:tblPr/>
      <w:tcPr>
        <w:tcBorders>
          <w:top w:val="double" w:sz="6" w:space="0" w:color="CC8E60" w:themeColor="accent2"/>
          <w:left w:val="single" w:sz="8" w:space="0" w:color="CC8E60" w:themeColor="accent2"/>
          <w:bottom w:val="single" w:sz="8" w:space="0" w:color="CC8E60" w:themeColor="accent2"/>
          <w:right w:val="single" w:sz="8" w:space="0" w:color="CC8E60" w:themeColor="accent2"/>
        </w:tcBorders>
      </w:tcPr>
    </w:tblStylePr>
    <w:tblStylePr w:type="firstCol">
      <w:rPr>
        <w:b/>
        <w:bCs/>
      </w:rPr>
    </w:tblStylePr>
    <w:tblStylePr w:type="lastCol">
      <w:rPr>
        <w:b/>
        <w:bCs/>
      </w:rPr>
    </w:tblStylePr>
    <w:tblStylePr w:type="band1Vert">
      <w:tblPr/>
      <w:tcPr>
        <w:tcBorders>
          <w:top w:val="single" w:sz="8" w:space="0" w:color="CC8E60" w:themeColor="accent2"/>
          <w:left w:val="single" w:sz="8" w:space="0" w:color="CC8E60" w:themeColor="accent2"/>
          <w:bottom w:val="single" w:sz="8" w:space="0" w:color="CC8E60" w:themeColor="accent2"/>
          <w:right w:val="single" w:sz="8" w:space="0" w:color="CC8E60" w:themeColor="accent2"/>
        </w:tcBorders>
      </w:tcPr>
    </w:tblStylePr>
    <w:tblStylePr w:type="band1Horz">
      <w:tblPr/>
      <w:tcPr>
        <w:tcBorders>
          <w:top w:val="single" w:sz="8" w:space="0" w:color="CC8E60" w:themeColor="accent2"/>
          <w:left w:val="single" w:sz="8" w:space="0" w:color="CC8E60" w:themeColor="accent2"/>
          <w:bottom w:val="single" w:sz="8" w:space="0" w:color="CC8E60" w:themeColor="accent2"/>
          <w:right w:val="single" w:sz="8" w:space="0" w:color="CC8E60" w:themeColor="accent2"/>
        </w:tcBorders>
      </w:tcPr>
    </w:tblStylePr>
  </w:style>
  <w:style w:type="table" w:styleId="Ljuslista-dekorfrg3">
    <w:name w:val="Light List Accent 3"/>
    <w:basedOn w:val="Normaltabell"/>
    <w:uiPriority w:val="61"/>
    <w:pPr>
      <w:spacing w:after="0" w:line="240" w:lineRule="auto"/>
    </w:pPr>
    <w:tblPr>
      <w:tblStyleRowBandSize w:val="1"/>
      <w:tblStyleColBandSize w:val="1"/>
      <w:tblBorders>
        <w:top w:val="single" w:sz="8" w:space="0" w:color="7A6A60" w:themeColor="accent3"/>
        <w:left w:val="single" w:sz="8" w:space="0" w:color="7A6A60" w:themeColor="accent3"/>
        <w:bottom w:val="single" w:sz="8" w:space="0" w:color="7A6A60" w:themeColor="accent3"/>
        <w:right w:val="single" w:sz="8" w:space="0" w:color="7A6A60" w:themeColor="accent3"/>
      </w:tblBorders>
    </w:tblPr>
    <w:tblStylePr w:type="firstRow">
      <w:pPr>
        <w:spacing w:before="0" w:after="0" w:line="240" w:lineRule="auto"/>
      </w:pPr>
      <w:rPr>
        <w:b/>
        <w:bCs/>
        <w:color w:val="FFFFFF" w:themeColor="background1"/>
      </w:rPr>
      <w:tblPr/>
      <w:tcPr>
        <w:shd w:val="clear" w:color="auto" w:fill="7A6A60" w:themeFill="accent3"/>
      </w:tcPr>
    </w:tblStylePr>
    <w:tblStylePr w:type="lastRow">
      <w:pPr>
        <w:spacing w:before="0" w:after="0" w:line="240" w:lineRule="auto"/>
      </w:pPr>
      <w:rPr>
        <w:b/>
        <w:bCs/>
      </w:rPr>
      <w:tblPr/>
      <w:tcPr>
        <w:tcBorders>
          <w:top w:val="double" w:sz="6" w:space="0" w:color="7A6A60" w:themeColor="accent3"/>
          <w:left w:val="single" w:sz="8" w:space="0" w:color="7A6A60" w:themeColor="accent3"/>
          <w:bottom w:val="single" w:sz="8" w:space="0" w:color="7A6A60" w:themeColor="accent3"/>
          <w:right w:val="single" w:sz="8" w:space="0" w:color="7A6A60" w:themeColor="accent3"/>
        </w:tcBorders>
      </w:tcPr>
    </w:tblStylePr>
    <w:tblStylePr w:type="firstCol">
      <w:rPr>
        <w:b/>
        <w:bCs/>
      </w:rPr>
    </w:tblStylePr>
    <w:tblStylePr w:type="lastCol">
      <w:rPr>
        <w:b/>
        <w:bCs/>
      </w:rPr>
    </w:tblStylePr>
    <w:tblStylePr w:type="band1Vert">
      <w:tblPr/>
      <w:tcPr>
        <w:tcBorders>
          <w:top w:val="single" w:sz="8" w:space="0" w:color="7A6A60" w:themeColor="accent3"/>
          <w:left w:val="single" w:sz="8" w:space="0" w:color="7A6A60" w:themeColor="accent3"/>
          <w:bottom w:val="single" w:sz="8" w:space="0" w:color="7A6A60" w:themeColor="accent3"/>
          <w:right w:val="single" w:sz="8" w:space="0" w:color="7A6A60" w:themeColor="accent3"/>
        </w:tcBorders>
      </w:tcPr>
    </w:tblStylePr>
    <w:tblStylePr w:type="band1Horz">
      <w:tblPr/>
      <w:tcPr>
        <w:tcBorders>
          <w:top w:val="single" w:sz="8" w:space="0" w:color="7A6A60" w:themeColor="accent3"/>
          <w:left w:val="single" w:sz="8" w:space="0" w:color="7A6A60" w:themeColor="accent3"/>
          <w:bottom w:val="single" w:sz="8" w:space="0" w:color="7A6A60" w:themeColor="accent3"/>
          <w:right w:val="single" w:sz="8" w:space="0" w:color="7A6A60" w:themeColor="accent3"/>
        </w:tcBorders>
      </w:tcPr>
    </w:tblStylePr>
  </w:style>
  <w:style w:type="table" w:styleId="Ljuslista-dekorfrg4">
    <w:name w:val="Light List Accent 4"/>
    <w:basedOn w:val="Normaltabell"/>
    <w:uiPriority w:val="61"/>
    <w:pPr>
      <w:spacing w:after="0" w:line="240" w:lineRule="auto"/>
    </w:pPr>
    <w:tblPr>
      <w:tblStyleRowBandSize w:val="1"/>
      <w:tblStyleColBandSize w:val="1"/>
      <w:tblBorders>
        <w:top w:val="single" w:sz="8" w:space="0" w:color="B4936D" w:themeColor="accent4"/>
        <w:left w:val="single" w:sz="8" w:space="0" w:color="B4936D" w:themeColor="accent4"/>
        <w:bottom w:val="single" w:sz="8" w:space="0" w:color="B4936D" w:themeColor="accent4"/>
        <w:right w:val="single" w:sz="8" w:space="0" w:color="B4936D" w:themeColor="accent4"/>
      </w:tblBorders>
    </w:tblPr>
    <w:tblStylePr w:type="firstRow">
      <w:pPr>
        <w:spacing w:before="0" w:after="0" w:line="240" w:lineRule="auto"/>
      </w:pPr>
      <w:rPr>
        <w:b/>
        <w:bCs/>
        <w:color w:val="FFFFFF" w:themeColor="background1"/>
      </w:rPr>
      <w:tblPr/>
      <w:tcPr>
        <w:shd w:val="clear" w:color="auto" w:fill="B4936D" w:themeFill="accent4"/>
      </w:tcPr>
    </w:tblStylePr>
    <w:tblStylePr w:type="lastRow">
      <w:pPr>
        <w:spacing w:before="0" w:after="0" w:line="240" w:lineRule="auto"/>
      </w:pPr>
      <w:rPr>
        <w:b/>
        <w:bCs/>
      </w:rPr>
      <w:tblPr/>
      <w:tcPr>
        <w:tcBorders>
          <w:top w:val="double" w:sz="6" w:space="0" w:color="B4936D" w:themeColor="accent4"/>
          <w:left w:val="single" w:sz="8" w:space="0" w:color="B4936D" w:themeColor="accent4"/>
          <w:bottom w:val="single" w:sz="8" w:space="0" w:color="B4936D" w:themeColor="accent4"/>
          <w:right w:val="single" w:sz="8" w:space="0" w:color="B4936D" w:themeColor="accent4"/>
        </w:tcBorders>
      </w:tcPr>
    </w:tblStylePr>
    <w:tblStylePr w:type="firstCol">
      <w:rPr>
        <w:b/>
        <w:bCs/>
      </w:rPr>
    </w:tblStylePr>
    <w:tblStylePr w:type="lastCol">
      <w:rPr>
        <w:b/>
        <w:bCs/>
      </w:rPr>
    </w:tblStylePr>
    <w:tblStylePr w:type="band1Vert">
      <w:tblPr/>
      <w:tcPr>
        <w:tcBorders>
          <w:top w:val="single" w:sz="8" w:space="0" w:color="B4936D" w:themeColor="accent4"/>
          <w:left w:val="single" w:sz="8" w:space="0" w:color="B4936D" w:themeColor="accent4"/>
          <w:bottom w:val="single" w:sz="8" w:space="0" w:color="B4936D" w:themeColor="accent4"/>
          <w:right w:val="single" w:sz="8" w:space="0" w:color="B4936D" w:themeColor="accent4"/>
        </w:tcBorders>
      </w:tcPr>
    </w:tblStylePr>
    <w:tblStylePr w:type="band1Horz">
      <w:tblPr/>
      <w:tcPr>
        <w:tcBorders>
          <w:top w:val="single" w:sz="8" w:space="0" w:color="B4936D" w:themeColor="accent4"/>
          <w:left w:val="single" w:sz="8" w:space="0" w:color="B4936D" w:themeColor="accent4"/>
          <w:bottom w:val="single" w:sz="8" w:space="0" w:color="B4936D" w:themeColor="accent4"/>
          <w:right w:val="single" w:sz="8" w:space="0" w:color="B4936D" w:themeColor="accent4"/>
        </w:tcBorders>
      </w:tcPr>
    </w:tblStylePr>
  </w:style>
  <w:style w:type="table" w:styleId="Ljuslista-dekorfrg5">
    <w:name w:val="Light List Accent 5"/>
    <w:basedOn w:val="Normaltabell"/>
    <w:uiPriority w:val="61"/>
    <w:pPr>
      <w:spacing w:after="0" w:line="240" w:lineRule="auto"/>
    </w:pPr>
    <w:tblPr>
      <w:tblStyleRowBandSize w:val="1"/>
      <w:tblStyleColBandSize w:val="1"/>
      <w:tblBorders>
        <w:top w:val="single" w:sz="8" w:space="0" w:color="67787B" w:themeColor="accent5"/>
        <w:left w:val="single" w:sz="8" w:space="0" w:color="67787B" w:themeColor="accent5"/>
        <w:bottom w:val="single" w:sz="8" w:space="0" w:color="67787B" w:themeColor="accent5"/>
        <w:right w:val="single" w:sz="8" w:space="0" w:color="67787B" w:themeColor="accent5"/>
      </w:tblBorders>
    </w:tblPr>
    <w:tblStylePr w:type="firstRow">
      <w:pPr>
        <w:spacing w:before="0" w:after="0" w:line="240" w:lineRule="auto"/>
      </w:pPr>
      <w:rPr>
        <w:b/>
        <w:bCs/>
        <w:color w:val="FFFFFF" w:themeColor="background1"/>
      </w:rPr>
      <w:tblPr/>
      <w:tcPr>
        <w:shd w:val="clear" w:color="auto" w:fill="67787B" w:themeFill="accent5"/>
      </w:tcPr>
    </w:tblStylePr>
    <w:tblStylePr w:type="lastRow">
      <w:pPr>
        <w:spacing w:before="0" w:after="0" w:line="240" w:lineRule="auto"/>
      </w:pPr>
      <w:rPr>
        <w:b/>
        <w:bCs/>
      </w:rPr>
      <w:tblPr/>
      <w:tcPr>
        <w:tcBorders>
          <w:top w:val="double" w:sz="6" w:space="0" w:color="67787B" w:themeColor="accent5"/>
          <w:left w:val="single" w:sz="8" w:space="0" w:color="67787B" w:themeColor="accent5"/>
          <w:bottom w:val="single" w:sz="8" w:space="0" w:color="67787B" w:themeColor="accent5"/>
          <w:right w:val="single" w:sz="8" w:space="0" w:color="67787B" w:themeColor="accent5"/>
        </w:tcBorders>
      </w:tcPr>
    </w:tblStylePr>
    <w:tblStylePr w:type="firstCol">
      <w:rPr>
        <w:b/>
        <w:bCs/>
      </w:rPr>
    </w:tblStylePr>
    <w:tblStylePr w:type="lastCol">
      <w:rPr>
        <w:b/>
        <w:bCs/>
      </w:rPr>
    </w:tblStylePr>
    <w:tblStylePr w:type="band1Vert">
      <w:tblPr/>
      <w:tcPr>
        <w:tcBorders>
          <w:top w:val="single" w:sz="8" w:space="0" w:color="67787B" w:themeColor="accent5"/>
          <w:left w:val="single" w:sz="8" w:space="0" w:color="67787B" w:themeColor="accent5"/>
          <w:bottom w:val="single" w:sz="8" w:space="0" w:color="67787B" w:themeColor="accent5"/>
          <w:right w:val="single" w:sz="8" w:space="0" w:color="67787B" w:themeColor="accent5"/>
        </w:tcBorders>
      </w:tcPr>
    </w:tblStylePr>
    <w:tblStylePr w:type="band1Horz">
      <w:tblPr/>
      <w:tcPr>
        <w:tcBorders>
          <w:top w:val="single" w:sz="8" w:space="0" w:color="67787B" w:themeColor="accent5"/>
          <w:left w:val="single" w:sz="8" w:space="0" w:color="67787B" w:themeColor="accent5"/>
          <w:bottom w:val="single" w:sz="8" w:space="0" w:color="67787B" w:themeColor="accent5"/>
          <w:right w:val="single" w:sz="8" w:space="0" w:color="67787B" w:themeColor="accent5"/>
        </w:tcBorders>
      </w:tcPr>
    </w:tblStylePr>
  </w:style>
  <w:style w:type="table" w:styleId="Ljuslista-dekorfrg6">
    <w:name w:val="Light List Accent 6"/>
    <w:basedOn w:val="Normaltabell"/>
    <w:uiPriority w:val="61"/>
    <w:pPr>
      <w:spacing w:after="0" w:line="240" w:lineRule="auto"/>
    </w:pPr>
    <w:tblPr>
      <w:tblStyleRowBandSize w:val="1"/>
      <w:tblStyleColBandSize w:val="1"/>
      <w:tblBorders>
        <w:top w:val="single" w:sz="8" w:space="0" w:color="9D936F" w:themeColor="accent6"/>
        <w:left w:val="single" w:sz="8" w:space="0" w:color="9D936F" w:themeColor="accent6"/>
        <w:bottom w:val="single" w:sz="8" w:space="0" w:color="9D936F" w:themeColor="accent6"/>
        <w:right w:val="single" w:sz="8" w:space="0" w:color="9D936F" w:themeColor="accent6"/>
      </w:tblBorders>
    </w:tblPr>
    <w:tblStylePr w:type="firstRow">
      <w:pPr>
        <w:spacing w:before="0" w:after="0" w:line="240" w:lineRule="auto"/>
      </w:pPr>
      <w:rPr>
        <w:b/>
        <w:bCs/>
        <w:color w:val="FFFFFF" w:themeColor="background1"/>
      </w:rPr>
      <w:tblPr/>
      <w:tcPr>
        <w:shd w:val="clear" w:color="auto" w:fill="9D936F" w:themeFill="accent6"/>
      </w:tcPr>
    </w:tblStylePr>
    <w:tblStylePr w:type="lastRow">
      <w:pPr>
        <w:spacing w:before="0" w:after="0" w:line="240" w:lineRule="auto"/>
      </w:pPr>
      <w:rPr>
        <w:b/>
        <w:bCs/>
      </w:rPr>
      <w:tblPr/>
      <w:tcPr>
        <w:tcBorders>
          <w:top w:val="double" w:sz="6" w:space="0" w:color="9D936F" w:themeColor="accent6"/>
          <w:left w:val="single" w:sz="8" w:space="0" w:color="9D936F" w:themeColor="accent6"/>
          <w:bottom w:val="single" w:sz="8" w:space="0" w:color="9D936F" w:themeColor="accent6"/>
          <w:right w:val="single" w:sz="8" w:space="0" w:color="9D936F" w:themeColor="accent6"/>
        </w:tcBorders>
      </w:tcPr>
    </w:tblStylePr>
    <w:tblStylePr w:type="firstCol">
      <w:rPr>
        <w:b/>
        <w:bCs/>
      </w:rPr>
    </w:tblStylePr>
    <w:tblStylePr w:type="lastCol">
      <w:rPr>
        <w:b/>
        <w:bCs/>
      </w:rPr>
    </w:tblStylePr>
    <w:tblStylePr w:type="band1Vert">
      <w:tblPr/>
      <w:tcPr>
        <w:tcBorders>
          <w:top w:val="single" w:sz="8" w:space="0" w:color="9D936F" w:themeColor="accent6"/>
          <w:left w:val="single" w:sz="8" w:space="0" w:color="9D936F" w:themeColor="accent6"/>
          <w:bottom w:val="single" w:sz="8" w:space="0" w:color="9D936F" w:themeColor="accent6"/>
          <w:right w:val="single" w:sz="8" w:space="0" w:color="9D936F" w:themeColor="accent6"/>
        </w:tcBorders>
      </w:tcPr>
    </w:tblStylePr>
    <w:tblStylePr w:type="band1Horz">
      <w:tblPr/>
      <w:tcPr>
        <w:tcBorders>
          <w:top w:val="single" w:sz="8" w:space="0" w:color="9D936F" w:themeColor="accent6"/>
          <w:left w:val="single" w:sz="8" w:space="0" w:color="9D936F" w:themeColor="accent6"/>
          <w:bottom w:val="single" w:sz="8" w:space="0" w:color="9D936F" w:themeColor="accent6"/>
          <w:right w:val="single" w:sz="8" w:space="0" w:color="9D936F" w:themeColor="accent6"/>
        </w:tcBorders>
      </w:tcPr>
    </w:tblStylePr>
  </w:style>
  <w:style w:type="table" w:styleId="Ljusskuggning">
    <w:name w:val="Light Shading"/>
    <w:basedOn w:val="Normaltabell"/>
    <w:uiPriority w:val="60"/>
    <w:pPr>
      <w:spacing w:after="0" w:line="240" w:lineRule="auto"/>
    </w:pPr>
    <w:rPr>
      <w:color w:val="000000" w:themeColor="text1" w:themeShade="BF"/>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styleId="Ljusskuggning-dekorfrg1">
    <w:name w:val="Light Shading Accent 1"/>
    <w:basedOn w:val="Normaltabell"/>
    <w:uiPriority w:val="60"/>
    <w:pPr>
      <w:spacing w:after="0" w:line="240" w:lineRule="auto"/>
    </w:pPr>
    <w:rPr>
      <w:color w:val="577188" w:themeColor="accent1" w:themeShade="BF"/>
    </w:rPr>
    <w:tblPr>
      <w:tblStyleRowBandSize w:val="1"/>
      <w:tblStyleColBandSize w:val="1"/>
      <w:tblBorders>
        <w:top w:val="single" w:sz="8" w:space="0" w:color="7E97AD" w:themeColor="accent1"/>
        <w:bottom w:val="single" w:sz="8" w:space="0" w:color="7E97AD" w:themeColor="accent1"/>
      </w:tblBorders>
    </w:tblPr>
    <w:tblStylePr w:type="firstRow">
      <w:pPr>
        <w:spacing w:before="0" w:after="0" w:line="240" w:lineRule="auto"/>
      </w:pPr>
      <w:rPr>
        <w:b/>
        <w:bCs/>
      </w:rPr>
      <w:tblPr/>
      <w:tcPr>
        <w:tcBorders>
          <w:top w:val="single" w:sz="8" w:space="0" w:color="7E97AD" w:themeColor="accent1"/>
          <w:left w:val="nil"/>
          <w:bottom w:val="single" w:sz="8" w:space="0" w:color="7E97AD" w:themeColor="accent1"/>
          <w:right w:val="nil"/>
          <w:insideH w:val="nil"/>
          <w:insideV w:val="nil"/>
        </w:tcBorders>
      </w:tcPr>
    </w:tblStylePr>
    <w:tblStylePr w:type="lastRow">
      <w:pPr>
        <w:spacing w:before="0" w:after="0" w:line="240" w:lineRule="auto"/>
      </w:pPr>
      <w:rPr>
        <w:b/>
        <w:bCs/>
      </w:rPr>
      <w:tblPr/>
      <w:tcPr>
        <w:tcBorders>
          <w:top w:val="single" w:sz="8" w:space="0" w:color="7E97AD" w:themeColor="accent1"/>
          <w:left w:val="nil"/>
          <w:bottom w:val="single" w:sz="8" w:space="0" w:color="7E97AD"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FE5EA" w:themeFill="accent1" w:themeFillTint="3F"/>
      </w:tcPr>
    </w:tblStylePr>
    <w:tblStylePr w:type="band1Horz">
      <w:tblPr/>
      <w:tcPr>
        <w:tcBorders>
          <w:left w:val="nil"/>
          <w:right w:val="nil"/>
          <w:insideH w:val="nil"/>
          <w:insideV w:val="nil"/>
        </w:tcBorders>
        <w:shd w:val="clear" w:color="auto" w:fill="DFE5EA" w:themeFill="accent1" w:themeFillTint="3F"/>
      </w:tcPr>
    </w:tblStylePr>
  </w:style>
  <w:style w:type="table" w:styleId="Ljusskuggning-dekorfrg2">
    <w:name w:val="Light Shading Accent 2"/>
    <w:basedOn w:val="Normaltabell"/>
    <w:uiPriority w:val="60"/>
    <w:pPr>
      <w:spacing w:after="0" w:line="240" w:lineRule="auto"/>
    </w:pPr>
    <w:rPr>
      <w:color w:val="AA6736" w:themeColor="accent2" w:themeShade="BF"/>
    </w:rPr>
    <w:tblPr>
      <w:tblStyleRowBandSize w:val="1"/>
      <w:tblStyleColBandSize w:val="1"/>
      <w:tblBorders>
        <w:top w:val="single" w:sz="8" w:space="0" w:color="CC8E60" w:themeColor="accent2"/>
        <w:bottom w:val="single" w:sz="8" w:space="0" w:color="CC8E60" w:themeColor="accent2"/>
      </w:tblBorders>
    </w:tblPr>
    <w:tblStylePr w:type="firstRow">
      <w:pPr>
        <w:spacing w:before="0" w:after="0" w:line="240" w:lineRule="auto"/>
      </w:pPr>
      <w:rPr>
        <w:b/>
        <w:bCs/>
      </w:rPr>
      <w:tblPr/>
      <w:tcPr>
        <w:tcBorders>
          <w:top w:val="single" w:sz="8" w:space="0" w:color="CC8E60" w:themeColor="accent2"/>
          <w:left w:val="nil"/>
          <w:bottom w:val="single" w:sz="8" w:space="0" w:color="CC8E60" w:themeColor="accent2"/>
          <w:right w:val="nil"/>
          <w:insideH w:val="nil"/>
          <w:insideV w:val="nil"/>
        </w:tcBorders>
      </w:tcPr>
    </w:tblStylePr>
    <w:tblStylePr w:type="lastRow">
      <w:pPr>
        <w:spacing w:before="0" w:after="0" w:line="240" w:lineRule="auto"/>
      </w:pPr>
      <w:rPr>
        <w:b/>
        <w:bCs/>
      </w:rPr>
      <w:tblPr/>
      <w:tcPr>
        <w:tcBorders>
          <w:top w:val="single" w:sz="8" w:space="0" w:color="CC8E60" w:themeColor="accent2"/>
          <w:left w:val="nil"/>
          <w:bottom w:val="single" w:sz="8" w:space="0" w:color="CC8E60"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2E2D7" w:themeFill="accent2" w:themeFillTint="3F"/>
      </w:tcPr>
    </w:tblStylePr>
    <w:tblStylePr w:type="band1Horz">
      <w:tblPr/>
      <w:tcPr>
        <w:tcBorders>
          <w:left w:val="nil"/>
          <w:right w:val="nil"/>
          <w:insideH w:val="nil"/>
          <w:insideV w:val="nil"/>
        </w:tcBorders>
        <w:shd w:val="clear" w:color="auto" w:fill="F2E2D7" w:themeFill="accent2" w:themeFillTint="3F"/>
      </w:tcPr>
    </w:tblStylePr>
  </w:style>
  <w:style w:type="table" w:styleId="Ljusskuggning-dekorfrg3">
    <w:name w:val="Light Shading Accent 3"/>
    <w:basedOn w:val="Normaltabell"/>
    <w:uiPriority w:val="60"/>
    <w:pPr>
      <w:spacing w:after="0" w:line="240" w:lineRule="auto"/>
    </w:pPr>
    <w:rPr>
      <w:color w:val="5B4F47" w:themeColor="accent3" w:themeShade="BF"/>
    </w:rPr>
    <w:tblPr>
      <w:tblStyleRowBandSize w:val="1"/>
      <w:tblStyleColBandSize w:val="1"/>
      <w:tblBorders>
        <w:top w:val="single" w:sz="8" w:space="0" w:color="7A6A60" w:themeColor="accent3"/>
        <w:bottom w:val="single" w:sz="8" w:space="0" w:color="7A6A60" w:themeColor="accent3"/>
      </w:tblBorders>
    </w:tblPr>
    <w:tblStylePr w:type="firstRow">
      <w:pPr>
        <w:spacing w:before="0" w:after="0" w:line="240" w:lineRule="auto"/>
      </w:pPr>
      <w:rPr>
        <w:b/>
        <w:bCs/>
      </w:rPr>
      <w:tblPr/>
      <w:tcPr>
        <w:tcBorders>
          <w:top w:val="single" w:sz="8" w:space="0" w:color="7A6A60" w:themeColor="accent3"/>
          <w:left w:val="nil"/>
          <w:bottom w:val="single" w:sz="8" w:space="0" w:color="7A6A60" w:themeColor="accent3"/>
          <w:right w:val="nil"/>
          <w:insideH w:val="nil"/>
          <w:insideV w:val="nil"/>
        </w:tcBorders>
      </w:tcPr>
    </w:tblStylePr>
    <w:tblStylePr w:type="lastRow">
      <w:pPr>
        <w:spacing w:before="0" w:after="0" w:line="240" w:lineRule="auto"/>
      </w:pPr>
      <w:rPr>
        <w:b/>
        <w:bCs/>
      </w:rPr>
      <w:tblPr/>
      <w:tcPr>
        <w:tcBorders>
          <w:top w:val="single" w:sz="8" w:space="0" w:color="7A6A60" w:themeColor="accent3"/>
          <w:left w:val="nil"/>
          <w:bottom w:val="single" w:sz="8" w:space="0" w:color="7A6A60"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FD9D6" w:themeFill="accent3" w:themeFillTint="3F"/>
      </w:tcPr>
    </w:tblStylePr>
    <w:tblStylePr w:type="band1Horz">
      <w:tblPr/>
      <w:tcPr>
        <w:tcBorders>
          <w:left w:val="nil"/>
          <w:right w:val="nil"/>
          <w:insideH w:val="nil"/>
          <w:insideV w:val="nil"/>
        </w:tcBorders>
        <w:shd w:val="clear" w:color="auto" w:fill="DFD9D6" w:themeFill="accent3" w:themeFillTint="3F"/>
      </w:tcPr>
    </w:tblStylePr>
  </w:style>
  <w:style w:type="table" w:styleId="Ljusskuggning-dekorfrg4">
    <w:name w:val="Light Shading Accent 4"/>
    <w:basedOn w:val="Normaltabell"/>
    <w:uiPriority w:val="60"/>
    <w:pPr>
      <w:spacing w:after="0" w:line="240" w:lineRule="auto"/>
    </w:pPr>
    <w:rPr>
      <w:color w:val="8E6E49" w:themeColor="accent4" w:themeShade="BF"/>
    </w:rPr>
    <w:tblPr>
      <w:tblStyleRowBandSize w:val="1"/>
      <w:tblStyleColBandSize w:val="1"/>
      <w:tblBorders>
        <w:top w:val="single" w:sz="8" w:space="0" w:color="B4936D" w:themeColor="accent4"/>
        <w:bottom w:val="single" w:sz="8" w:space="0" w:color="B4936D" w:themeColor="accent4"/>
      </w:tblBorders>
    </w:tblPr>
    <w:tblStylePr w:type="firstRow">
      <w:pPr>
        <w:spacing w:before="0" w:after="0" w:line="240" w:lineRule="auto"/>
      </w:pPr>
      <w:rPr>
        <w:b/>
        <w:bCs/>
      </w:rPr>
      <w:tblPr/>
      <w:tcPr>
        <w:tcBorders>
          <w:top w:val="single" w:sz="8" w:space="0" w:color="B4936D" w:themeColor="accent4"/>
          <w:left w:val="nil"/>
          <w:bottom w:val="single" w:sz="8" w:space="0" w:color="B4936D" w:themeColor="accent4"/>
          <w:right w:val="nil"/>
          <w:insideH w:val="nil"/>
          <w:insideV w:val="nil"/>
        </w:tcBorders>
      </w:tcPr>
    </w:tblStylePr>
    <w:tblStylePr w:type="lastRow">
      <w:pPr>
        <w:spacing w:before="0" w:after="0" w:line="240" w:lineRule="auto"/>
      </w:pPr>
      <w:rPr>
        <w:b/>
        <w:bCs/>
      </w:rPr>
      <w:tblPr/>
      <w:tcPr>
        <w:tcBorders>
          <w:top w:val="single" w:sz="8" w:space="0" w:color="B4936D" w:themeColor="accent4"/>
          <w:left w:val="nil"/>
          <w:bottom w:val="single" w:sz="8" w:space="0" w:color="B4936D"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CE4DA" w:themeFill="accent4" w:themeFillTint="3F"/>
      </w:tcPr>
    </w:tblStylePr>
    <w:tblStylePr w:type="band1Horz">
      <w:tblPr/>
      <w:tcPr>
        <w:tcBorders>
          <w:left w:val="nil"/>
          <w:right w:val="nil"/>
          <w:insideH w:val="nil"/>
          <w:insideV w:val="nil"/>
        </w:tcBorders>
        <w:shd w:val="clear" w:color="auto" w:fill="ECE4DA" w:themeFill="accent4" w:themeFillTint="3F"/>
      </w:tcPr>
    </w:tblStylePr>
  </w:style>
  <w:style w:type="table" w:styleId="Ljusskuggning-dekorfrg5">
    <w:name w:val="Light Shading Accent 5"/>
    <w:basedOn w:val="Normaltabell"/>
    <w:uiPriority w:val="60"/>
    <w:pPr>
      <w:spacing w:after="0" w:line="240" w:lineRule="auto"/>
    </w:pPr>
    <w:rPr>
      <w:color w:val="4D595B" w:themeColor="accent5" w:themeShade="BF"/>
    </w:rPr>
    <w:tblPr>
      <w:tblStyleRowBandSize w:val="1"/>
      <w:tblStyleColBandSize w:val="1"/>
      <w:tblBorders>
        <w:top w:val="single" w:sz="8" w:space="0" w:color="67787B" w:themeColor="accent5"/>
        <w:bottom w:val="single" w:sz="8" w:space="0" w:color="67787B" w:themeColor="accent5"/>
      </w:tblBorders>
    </w:tblPr>
    <w:tblStylePr w:type="firstRow">
      <w:pPr>
        <w:spacing w:before="0" w:after="0" w:line="240" w:lineRule="auto"/>
      </w:pPr>
      <w:rPr>
        <w:b/>
        <w:bCs/>
      </w:rPr>
      <w:tblPr/>
      <w:tcPr>
        <w:tcBorders>
          <w:top w:val="single" w:sz="8" w:space="0" w:color="67787B" w:themeColor="accent5"/>
          <w:left w:val="nil"/>
          <w:bottom w:val="single" w:sz="8" w:space="0" w:color="67787B" w:themeColor="accent5"/>
          <w:right w:val="nil"/>
          <w:insideH w:val="nil"/>
          <w:insideV w:val="nil"/>
        </w:tcBorders>
      </w:tcPr>
    </w:tblStylePr>
    <w:tblStylePr w:type="lastRow">
      <w:pPr>
        <w:spacing w:before="0" w:after="0" w:line="240" w:lineRule="auto"/>
      </w:pPr>
      <w:rPr>
        <w:b/>
        <w:bCs/>
      </w:rPr>
      <w:tblPr/>
      <w:tcPr>
        <w:tcBorders>
          <w:top w:val="single" w:sz="8" w:space="0" w:color="67787B" w:themeColor="accent5"/>
          <w:left w:val="nil"/>
          <w:bottom w:val="single" w:sz="8" w:space="0" w:color="67787B"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8DEDF" w:themeFill="accent5" w:themeFillTint="3F"/>
      </w:tcPr>
    </w:tblStylePr>
    <w:tblStylePr w:type="band1Horz">
      <w:tblPr/>
      <w:tcPr>
        <w:tcBorders>
          <w:left w:val="nil"/>
          <w:right w:val="nil"/>
          <w:insideH w:val="nil"/>
          <w:insideV w:val="nil"/>
        </w:tcBorders>
        <w:shd w:val="clear" w:color="auto" w:fill="D8DEDF" w:themeFill="accent5" w:themeFillTint="3F"/>
      </w:tcPr>
    </w:tblStylePr>
  </w:style>
  <w:style w:type="table" w:styleId="Ljusskuggning-dekorfrg6">
    <w:name w:val="Light Shading Accent 6"/>
    <w:basedOn w:val="Normaltabell"/>
    <w:uiPriority w:val="60"/>
    <w:pPr>
      <w:spacing w:after="0" w:line="240" w:lineRule="auto"/>
    </w:pPr>
    <w:rPr>
      <w:color w:val="776E51" w:themeColor="accent6" w:themeShade="BF"/>
    </w:rPr>
    <w:tblPr>
      <w:tblStyleRowBandSize w:val="1"/>
      <w:tblStyleColBandSize w:val="1"/>
      <w:tblBorders>
        <w:top w:val="single" w:sz="8" w:space="0" w:color="9D936F" w:themeColor="accent6"/>
        <w:bottom w:val="single" w:sz="8" w:space="0" w:color="9D936F" w:themeColor="accent6"/>
      </w:tblBorders>
    </w:tblPr>
    <w:tblStylePr w:type="firstRow">
      <w:pPr>
        <w:spacing w:before="0" w:after="0" w:line="240" w:lineRule="auto"/>
      </w:pPr>
      <w:rPr>
        <w:b/>
        <w:bCs/>
      </w:rPr>
      <w:tblPr/>
      <w:tcPr>
        <w:tcBorders>
          <w:top w:val="single" w:sz="8" w:space="0" w:color="9D936F" w:themeColor="accent6"/>
          <w:left w:val="nil"/>
          <w:bottom w:val="single" w:sz="8" w:space="0" w:color="9D936F" w:themeColor="accent6"/>
          <w:right w:val="nil"/>
          <w:insideH w:val="nil"/>
          <w:insideV w:val="nil"/>
        </w:tcBorders>
      </w:tcPr>
    </w:tblStylePr>
    <w:tblStylePr w:type="lastRow">
      <w:pPr>
        <w:spacing w:before="0" w:after="0" w:line="240" w:lineRule="auto"/>
      </w:pPr>
      <w:rPr>
        <w:b/>
        <w:bCs/>
      </w:rPr>
      <w:tblPr/>
      <w:tcPr>
        <w:tcBorders>
          <w:top w:val="single" w:sz="8" w:space="0" w:color="9D936F" w:themeColor="accent6"/>
          <w:left w:val="nil"/>
          <w:bottom w:val="single" w:sz="8" w:space="0" w:color="9D936F"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6E4DB" w:themeFill="accent6" w:themeFillTint="3F"/>
      </w:tcPr>
    </w:tblStylePr>
    <w:tblStylePr w:type="band1Horz">
      <w:tblPr/>
      <w:tcPr>
        <w:tcBorders>
          <w:left w:val="nil"/>
          <w:right w:val="nil"/>
          <w:insideH w:val="nil"/>
          <w:insideV w:val="nil"/>
        </w:tcBorders>
        <w:shd w:val="clear" w:color="auto" w:fill="E6E4DB" w:themeFill="accent6" w:themeFillTint="3F"/>
      </w:tcPr>
    </w:tblStylePr>
  </w:style>
  <w:style w:type="character" w:styleId="Radnummer">
    <w:name w:val="line number"/>
    <w:basedOn w:val="Standardstycketeckensnitt"/>
    <w:uiPriority w:val="99"/>
    <w:semiHidden/>
    <w:unhideWhenUsed/>
  </w:style>
  <w:style w:type="paragraph" w:styleId="Lista">
    <w:name w:val="List"/>
    <w:basedOn w:val="Normal"/>
    <w:uiPriority w:val="99"/>
    <w:semiHidden/>
    <w:unhideWhenUsed/>
    <w:pPr>
      <w:ind w:left="360" w:hanging="360"/>
      <w:contextualSpacing/>
    </w:pPr>
  </w:style>
  <w:style w:type="paragraph" w:styleId="Lista2">
    <w:name w:val="List 2"/>
    <w:basedOn w:val="Normal"/>
    <w:uiPriority w:val="99"/>
    <w:semiHidden/>
    <w:unhideWhenUsed/>
    <w:pPr>
      <w:ind w:left="720" w:hanging="360"/>
      <w:contextualSpacing/>
    </w:pPr>
  </w:style>
  <w:style w:type="paragraph" w:styleId="Lista3">
    <w:name w:val="List 3"/>
    <w:basedOn w:val="Normal"/>
    <w:uiPriority w:val="99"/>
    <w:semiHidden/>
    <w:unhideWhenUsed/>
    <w:pPr>
      <w:ind w:left="1080" w:hanging="360"/>
      <w:contextualSpacing/>
    </w:pPr>
  </w:style>
  <w:style w:type="paragraph" w:styleId="Lista4">
    <w:name w:val="List 4"/>
    <w:basedOn w:val="Normal"/>
    <w:uiPriority w:val="99"/>
    <w:semiHidden/>
    <w:unhideWhenUsed/>
    <w:pPr>
      <w:ind w:left="1440" w:hanging="360"/>
      <w:contextualSpacing/>
    </w:pPr>
  </w:style>
  <w:style w:type="paragraph" w:styleId="Lista5">
    <w:name w:val="List 5"/>
    <w:basedOn w:val="Normal"/>
    <w:uiPriority w:val="99"/>
    <w:semiHidden/>
    <w:unhideWhenUsed/>
    <w:pPr>
      <w:ind w:left="1800" w:hanging="360"/>
      <w:contextualSpacing/>
    </w:pPr>
  </w:style>
  <w:style w:type="paragraph" w:styleId="Punktlista">
    <w:name w:val="List Bullet"/>
    <w:basedOn w:val="Normal"/>
    <w:uiPriority w:val="1"/>
    <w:unhideWhenUsed/>
    <w:qFormat/>
    <w:pPr>
      <w:numPr>
        <w:numId w:val="1"/>
      </w:numPr>
      <w:spacing w:after="40"/>
    </w:pPr>
  </w:style>
  <w:style w:type="paragraph" w:styleId="Punktlista2">
    <w:name w:val="List Bullet 2"/>
    <w:basedOn w:val="Normal"/>
    <w:uiPriority w:val="99"/>
    <w:semiHidden/>
    <w:unhideWhenUsed/>
    <w:pPr>
      <w:numPr>
        <w:numId w:val="2"/>
      </w:numPr>
      <w:contextualSpacing/>
    </w:pPr>
  </w:style>
  <w:style w:type="paragraph" w:styleId="Punktlista3">
    <w:name w:val="List Bullet 3"/>
    <w:basedOn w:val="Normal"/>
    <w:uiPriority w:val="99"/>
    <w:semiHidden/>
    <w:unhideWhenUsed/>
    <w:pPr>
      <w:numPr>
        <w:numId w:val="3"/>
      </w:numPr>
      <w:contextualSpacing/>
    </w:pPr>
  </w:style>
  <w:style w:type="paragraph" w:styleId="Punktlista4">
    <w:name w:val="List Bullet 4"/>
    <w:basedOn w:val="Normal"/>
    <w:uiPriority w:val="99"/>
    <w:semiHidden/>
    <w:unhideWhenUsed/>
    <w:pPr>
      <w:numPr>
        <w:numId w:val="4"/>
      </w:numPr>
      <w:contextualSpacing/>
    </w:pPr>
  </w:style>
  <w:style w:type="paragraph" w:styleId="Punktlista5">
    <w:name w:val="List Bullet 5"/>
    <w:basedOn w:val="Normal"/>
    <w:uiPriority w:val="99"/>
    <w:semiHidden/>
    <w:unhideWhenUsed/>
    <w:pPr>
      <w:numPr>
        <w:numId w:val="5"/>
      </w:numPr>
      <w:contextualSpacing/>
    </w:pPr>
  </w:style>
  <w:style w:type="paragraph" w:styleId="Listafortstt">
    <w:name w:val="List Continue"/>
    <w:basedOn w:val="Normal"/>
    <w:uiPriority w:val="99"/>
    <w:semiHidden/>
    <w:unhideWhenUsed/>
    <w:pPr>
      <w:spacing w:after="120"/>
      <w:ind w:left="360"/>
      <w:contextualSpacing/>
    </w:pPr>
  </w:style>
  <w:style w:type="paragraph" w:styleId="Listafortstt2">
    <w:name w:val="List Continue 2"/>
    <w:basedOn w:val="Normal"/>
    <w:uiPriority w:val="99"/>
    <w:semiHidden/>
    <w:unhideWhenUsed/>
    <w:pPr>
      <w:spacing w:after="120"/>
      <w:ind w:left="720"/>
      <w:contextualSpacing/>
    </w:pPr>
  </w:style>
  <w:style w:type="paragraph" w:styleId="Listafortstt3">
    <w:name w:val="List Continue 3"/>
    <w:basedOn w:val="Normal"/>
    <w:uiPriority w:val="99"/>
    <w:semiHidden/>
    <w:unhideWhenUsed/>
    <w:pPr>
      <w:spacing w:after="120"/>
      <w:ind w:left="1080"/>
      <w:contextualSpacing/>
    </w:pPr>
  </w:style>
  <w:style w:type="paragraph" w:styleId="Listafortstt4">
    <w:name w:val="List Continue 4"/>
    <w:basedOn w:val="Normal"/>
    <w:uiPriority w:val="99"/>
    <w:semiHidden/>
    <w:unhideWhenUsed/>
    <w:pPr>
      <w:spacing w:after="120"/>
      <w:ind w:left="1440"/>
      <w:contextualSpacing/>
    </w:pPr>
  </w:style>
  <w:style w:type="paragraph" w:styleId="Listafortstt5">
    <w:name w:val="List Continue 5"/>
    <w:basedOn w:val="Normal"/>
    <w:uiPriority w:val="99"/>
    <w:semiHidden/>
    <w:unhideWhenUsed/>
    <w:pPr>
      <w:spacing w:after="120"/>
      <w:ind w:left="1800"/>
      <w:contextualSpacing/>
    </w:pPr>
  </w:style>
  <w:style w:type="paragraph" w:styleId="Numreradlista">
    <w:name w:val="List Number"/>
    <w:basedOn w:val="Normal"/>
    <w:uiPriority w:val="1"/>
    <w:unhideWhenUsed/>
    <w:qFormat/>
    <w:pPr>
      <w:numPr>
        <w:numId w:val="19"/>
      </w:numPr>
      <w:contextualSpacing/>
    </w:pPr>
  </w:style>
  <w:style w:type="paragraph" w:styleId="Numreradlista2">
    <w:name w:val="List Number 2"/>
    <w:basedOn w:val="Normal"/>
    <w:uiPriority w:val="1"/>
    <w:unhideWhenUsed/>
    <w:qFormat/>
    <w:pPr>
      <w:numPr>
        <w:ilvl w:val="1"/>
        <w:numId w:val="19"/>
      </w:numPr>
      <w:contextualSpacing/>
    </w:pPr>
  </w:style>
  <w:style w:type="paragraph" w:styleId="Numreradlista3">
    <w:name w:val="List Number 3"/>
    <w:basedOn w:val="Normal"/>
    <w:uiPriority w:val="18"/>
    <w:unhideWhenUsed/>
    <w:qFormat/>
    <w:pPr>
      <w:numPr>
        <w:ilvl w:val="2"/>
        <w:numId w:val="19"/>
      </w:numPr>
      <w:contextualSpacing/>
    </w:pPr>
  </w:style>
  <w:style w:type="paragraph" w:styleId="Numreradlista4">
    <w:name w:val="List Number 4"/>
    <w:basedOn w:val="Normal"/>
    <w:uiPriority w:val="18"/>
    <w:semiHidden/>
    <w:unhideWhenUsed/>
    <w:pPr>
      <w:numPr>
        <w:ilvl w:val="3"/>
        <w:numId w:val="19"/>
      </w:numPr>
      <w:contextualSpacing/>
    </w:pPr>
  </w:style>
  <w:style w:type="paragraph" w:styleId="Numreradlista5">
    <w:name w:val="List Number 5"/>
    <w:basedOn w:val="Normal"/>
    <w:uiPriority w:val="18"/>
    <w:semiHidden/>
    <w:unhideWhenUsed/>
    <w:pPr>
      <w:numPr>
        <w:ilvl w:val="4"/>
        <w:numId w:val="19"/>
      </w:numPr>
      <w:contextualSpacing/>
    </w:pPr>
  </w:style>
  <w:style w:type="paragraph" w:styleId="Liststycke">
    <w:name w:val="List Paragraph"/>
    <w:basedOn w:val="Normal"/>
    <w:uiPriority w:val="34"/>
    <w:unhideWhenUsed/>
    <w:pPr>
      <w:ind w:left="720"/>
      <w:contextualSpacing/>
    </w:pPr>
  </w:style>
  <w:style w:type="paragraph" w:styleId="Makrotext">
    <w:name w:val="macro"/>
    <w:link w:val="MakrotextChar"/>
    <w:uiPriority w:val="99"/>
    <w:semiHidden/>
    <w:unhideWhenUsed/>
    <w:pPr>
      <w:tabs>
        <w:tab w:val="left" w:pos="480"/>
        <w:tab w:val="left" w:pos="960"/>
        <w:tab w:val="left" w:pos="1440"/>
        <w:tab w:val="left" w:pos="1920"/>
        <w:tab w:val="left" w:pos="2400"/>
        <w:tab w:val="left" w:pos="2880"/>
        <w:tab w:val="left" w:pos="3360"/>
        <w:tab w:val="left" w:pos="3840"/>
        <w:tab w:val="left" w:pos="4320"/>
      </w:tabs>
      <w:spacing w:after="0" w:line="300" w:lineRule="auto"/>
    </w:pPr>
    <w:rPr>
      <w:rFonts w:ascii="Consolas" w:hAnsi="Consolas" w:cs="Consolas"/>
    </w:rPr>
  </w:style>
  <w:style w:type="character" w:customStyle="1" w:styleId="MakrotextChar">
    <w:name w:val="Makrotext Char"/>
    <w:basedOn w:val="Standardstycketeckensnitt"/>
    <w:link w:val="Makrotext"/>
    <w:uiPriority w:val="99"/>
    <w:semiHidden/>
    <w:rPr>
      <w:rFonts w:ascii="Consolas" w:hAnsi="Consolas" w:cs="Consolas"/>
      <w:sz w:val="20"/>
    </w:rPr>
  </w:style>
  <w:style w:type="table" w:styleId="Mellanmrktrutnt1">
    <w:name w:val="Medium Grid 1"/>
    <w:basedOn w:val="Normaltabell"/>
    <w:uiPriority w:val="67"/>
    <w:pPr>
      <w:spacing w:after="0" w:line="240" w:lineRule="auto"/>
    </w:pPr>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insideV w:val="single" w:sz="8" w:space="0" w:color="404040" w:themeColor="text1" w:themeTint="BF"/>
      </w:tblBorders>
    </w:tblPr>
    <w:tcPr>
      <w:shd w:val="clear" w:color="auto" w:fill="C0C0C0" w:themeFill="text1" w:themeFillTint="3F"/>
    </w:tcPr>
    <w:tblStylePr w:type="firstRow">
      <w:rPr>
        <w:b/>
        <w:bCs/>
      </w:rPr>
    </w:tblStylePr>
    <w:tblStylePr w:type="lastRow">
      <w:rPr>
        <w:b/>
        <w:bCs/>
      </w:rPr>
      <w:tblPr/>
      <w:tcPr>
        <w:tcBorders>
          <w:top w:val="single" w:sz="18" w:space="0" w:color="404040" w:themeColor="text1" w:themeTint="BF"/>
        </w:tcBorders>
      </w:tcPr>
    </w:tblStylePr>
    <w:tblStylePr w:type="firstCol">
      <w:rPr>
        <w:b/>
        <w:bCs/>
      </w:rPr>
    </w:tblStylePr>
    <w:tblStylePr w:type="lastCol">
      <w:rPr>
        <w:b/>
        <w:bCs/>
      </w:r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Mellanmrktrutnt1-dekorfrg1">
    <w:name w:val="Medium Grid 1 Accent 1"/>
    <w:basedOn w:val="Normaltabell"/>
    <w:uiPriority w:val="67"/>
    <w:pPr>
      <w:spacing w:after="0" w:line="240" w:lineRule="auto"/>
    </w:pPr>
    <w:tblPr>
      <w:tblStyleRowBandSize w:val="1"/>
      <w:tblStyleColBandSize w:val="1"/>
      <w:tblBorders>
        <w:top w:val="single" w:sz="8" w:space="0" w:color="9EB0C1" w:themeColor="accent1" w:themeTint="BF"/>
        <w:left w:val="single" w:sz="8" w:space="0" w:color="9EB0C1" w:themeColor="accent1" w:themeTint="BF"/>
        <w:bottom w:val="single" w:sz="8" w:space="0" w:color="9EB0C1" w:themeColor="accent1" w:themeTint="BF"/>
        <w:right w:val="single" w:sz="8" w:space="0" w:color="9EB0C1" w:themeColor="accent1" w:themeTint="BF"/>
        <w:insideH w:val="single" w:sz="8" w:space="0" w:color="9EB0C1" w:themeColor="accent1" w:themeTint="BF"/>
        <w:insideV w:val="single" w:sz="8" w:space="0" w:color="9EB0C1" w:themeColor="accent1" w:themeTint="BF"/>
      </w:tblBorders>
    </w:tblPr>
    <w:tcPr>
      <w:shd w:val="clear" w:color="auto" w:fill="DFE5EA" w:themeFill="accent1" w:themeFillTint="3F"/>
    </w:tcPr>
    <w:tblStylePr w:type="firstRow">
      <w:rPr>
        <w:b/>
        <w:bCs/>
      </w:rPr>
    </w:tblStylePr>
    <w:tblStylePr w:type="lastRow">
      <w:rPr>
        <w:b/>
        <w:bCs/>
      </w:rPr>
      <w:tblPr/>
      <w:tcPr>
        <w:tcBorders>
          <w:top w:val="single" w:sz="18" w:space="0" w:color="9EB0C1" w:themeColor="accent1" w:themeTint="BF"/>
        </w:tcBorders>
      </w:tcPr>
    </w:tblStylePr>
    <w:tblStylePr w:type="firstCol">
      <w:rPr>
        <w:b/>
        <w:bCs/>
      </w:rPr>
    </w:tblStylePr>
    <w:tblStylePr w:type="lastCol">
      <w:rPr>
        <w:b/>
        <w:bCs/>
      </w:rPr>
    </w:tblStylePr>
    <w:tblStylePr w:type="band1Vert">
      <w:tblPr/>
      <w:tcPr>
        <w:shd w:val="clear" w:color="auto" w:fill="BECBD6" w:themeFill="accent1" w:themeFillTint="7F"/>
      </w:tcPr>
    </w:tblStylePr>
    <w:tblStylePr w:type="band1Horz">
      <w:tblPr/>
      <w:tcPr>
        <w:shd w:val="clear" w:color="auto" w:fill="BECBD6" w:themeFill="accent1" w:themeFillTint="7F"/>
      </w:tcPr>
    </w:tblStylePr>
  </w:style>
  <w:style w:type="table" w:styleId="Mellanmrktrutnt1-dekorfrg2">
    <w:name w:val="Medium Grid 1 Accent 2"/>
    <w:basedOn w:val="Normaltabell"/>
    <w:uiPriority w:val="67"/>
    <w:pPr>
      <w:spacing w:after="0" w:line="240" w:lineRule="auto"/>
    </w:pPr>
    <w:tblPr>
      <w:tblStyleRowBandSize w:val="1"/>
      <w:tblStyleColBandSize w:val="1"/>
      <w:tblBorders>
        <w:top w:val="single" w:sz="8" w:space="0" w:color="D8AA87" w:themeColor="accent2" w:themeTint="BF"/>
        <w:left w:val="single" w:sz="8" w:space="0" w:color="D8AA87" w:themeColor="accent2" w:themeTint="BF"/>
        <w:bottom w:val="single" w:sz="8" w:space="0" w:color="D8AA87" w:themeColor="accent2" w:themeTint="BF"/>
        <w:right w:val="single" w:sz="8" w:space="0" w:color="D8AA87" w:themeColor="accent2" w:themeTint="BF"/>
        <w:insideH w:val="single" w:sz="8" w:space="0" w:color="D8AA87" w:themeColor="accent2" w:themeTint="BF"/>
        <w:insideV w:val="single" w:sz="8" w:space="0" w:color="D8AA87" w:themeColor="accent2" w:themeTint="BF"/>
      </w:tblBorders>
    </w:tblPr>
    <w:tcPr>
      <w:shd w:val="clear" w:color="auto" w:fill="F2E2D7" w:themeFill="accent2" w:themeFillTint="3F"/>
    </w:tcPr>
    <w:tblStylePr w:type="firstRow">
      <w:rPr>
        <w:b/>
        <w:bCs/>
      </w:rPr>
    </w:tblStylePr>
    <w:tblStylePr w:type="lastRow">
      <w:rPr>
        <w:b/>
        <w:bCs/>
      </w:rPr>
      <w:tblPr/>
      <w:tcPr>
        <w:tcBorders>
          <w:top w:val="single" w:sz="18" w:space="0" w:color="D8AA87" w:themeColor="accent2" w:themeTint="BF"/>
        </w:tcBorders>
      </w:tcPr>
    </w:tblStylePr>
    <w:tblStylePr w:type="firstCol">
      <w:rPr>
        <w:b/>
        <w:bCs/>
      </w:rPr>
    </w:tblStylePr>
    <w:tblStylePr w:type="lastCol">
      <w:rPr>
        <w:b/>
        <w:bCs/>
      </w:rPr>
    </w:tblStylePr>
    <w:tblStylePr w:type="band1Vert">
      <w:tblPr/>
      <w:tcPr>
        <w:shd w:val="clear" w:color="auto" w:fill="E5C6AF" w:themeFill="accent2" w:themeFillTint="7F"/>
      </w:tcPr>
    </w:tblStylePr>
    <w:tblStylePr w:type="band1Horz">
      <w:tblPr/>
      <w:tcPr>
        <w:shd w:val="clear" w:color="auto" w:fill="E5C6AF" w:themeFill="accent2" w:themeFillTint="7F"/>
      </w:tcPr>
    </w:tblStylePr>
  </w:style>
  <w:style w:type="table" w:styleId="Mellanmrktrutnt1-dekorfrg3">
    <w:name w:val="Medium Grid 1 Accent 3"/>
    <w:basedOn w:val="Normaltabell"/>
    <w:uiPriority w:val="67"/>
    <w:pPr>
      <w:spacing w:after="0" w:line="240" w:lineRule="auto"/>
    </w:pPr>
    <w:tblPr>
      <w:tblStyleRowBandSize w:val="1"/>
      <w:tblStyleColBandSize w:val="1"/>
      <w:tblBorders>
        <w:top w:val="single" w:sz="8" w:space="0" w:color="9E8E84" w:themeColor="accent3" w:themeTint="BF"/>
        <w:left w:val="single" w:sz="8" w:space="0" w:color="9E8E84" w:themeColor="accent3" w:themeTint="BF"/>
        <w:bottom w:val="single" w:sz="8" w:space="0" w:color="9E8E84" w:themeColor="accent3" w:themeTint="BF"/>
        <w:right w:val="single" w:sz="8" w:space="0" w:color="9E8E84" w:themeColor="accent3" w:themeTint="BF"/>
        <w:insideH w:val="single" w:sz="8" w:space="0" w:color="9E8E84" w:themeColor="accent3" w:themeTint="BF"/>
        <w:insideV w:val="single" w:sz="8" w:space="0" w:color="9E8E84" w:themeColor="accent3" w:themeTint="BF"/>
      </w:tblBorders>
    </w:tblPr>
    <w:tcPr>
      <w:shd w:val="clear" w:color="auto" w:fill="DFD9D6" w:themeFill="accent3" w:themeFillTint="3F"/>
    </w:tcPr>
    <w:tblStylePr w:type="firstRow">
      <w:rPr>
        <w:b/>
        <w:bCs/>
      </w:rPr>
    </w:tblStylePr>
    <w:tblStylePr w:type="lastRow">
      <w:rPr>
        <w:b/>
        <w:bCs/>
      </w:rPr>
      <w:tblPr/>
      <w:tcPr>
        <w:tcBorders>
          <w:top w:val="single" w:sz="18" w:space="0" w:color="9E8E84" w:themeColor="accent3" w:themeTint="BF"/>
        </w:tcBorders>
      </w:tcPr>
    </w:tblStylePr>
    <w:tblStylePr w:type="firstCol">
      <w:rPr>
        <w:b/>
        <w:bCs/>
      </w:rPr>
    </w:tblStylePr>
    <w:tblStylePr w:type="lastCol">
      <w:rPr>
        <w:b/>
        <w:bCs/>
      </w:rPr>
    </w:tblStylePr>
    <w:tblStylePr w:type="band1Vert">
      <w:tblPr/>
      <w:tcPr>
        <w:shd w:val="clear" w:color="auto" w:fill="BEB4AD" w:themeFill="accent3" w:themeFillTint="7F"/>
      </w:tcPr>
    </w:tblStylePr>
    <w:tblStylePr w:type="band1Horz">
      <w:tblPr/>
      <w:tcPr>
        <w:shd w:val="clear" w:color="auto" w:fill="BEB4AD" w:themeFill="accent3" w:themeFillTint="7F"/>
      </w:tcPr>
    </w:tblStylePr>
  </w:style>
  <w:style w:type="table" w:styleId="Mellanmrktrutnt1-dekorfrg4">
    <w:name w:val="Medium Grid 1 Accent 4"/>
    <w:basedOn w:val="Normaltabell"/>
    <w:uiPriority w:val="67"/>
    <w:pPr>
      <w:spacing w:after="0" w:line="240" w:lineRule="auto"/>
    </w:pPr>
    <w:tblPr>
      <w:tblStyleRowBandSize w:val="1"/>
      <w:tblStyleColBandSize w:val="1"/>
      <w:tblBorders>
        <w:top w:val="single" w:sz="8" w:space="0" w:color="C6AD91" w:themeColor="accent4" w:themeTint="BF"/>
        <w:left w:val="single" w:sz="8" w:space="0" w:color="C6AD91" w:themeColor="accent4" w:themeTint="BF"/>
        <w:bottom w:val="single" w:sz="8" w:space="0" w:color="C6AD91" w:themeColor="accent4" w:themeTint="BF"/>
        <w:right w:val="single" w:sz="8" w:space="0" w:color="C6AD91" w:themeColor="accent4" w:themeTint="BF"/>
        <w:insideH w:val="single" w:sz="8" w:space="0" w:color="C6AD91" w:themeColor="accent4" w:themeTint="BF"/>
        <w:insideV w:val="single" w:sz="8" w:space="0" w:color="C6AD91" w:themeColor="accent4" w:themeTint="BF"/>
      </w:tblBorders>
    </w:tblPr>
    <w:tcPr>
      <w:shd w:val="clear" w:color="auto" w:fill="ECE4DA" w:themeFill="accent4" w:themeFillTint="3F"/>
    </w:tcPr>
    <w:tblStylePr w:type="firstRow">
      <w:rPr>
        <w:b/>
        <w:bCs/>
      </w:rPr>
    </w:tblStylePr>
    <w:tblStylePr w:type="lastRow">
      <w:rPr>
        <w:b/>
        <w:bCs/>
      </w:rPr>
      <w:tblPr/>
      <w:tcPr>
        <w:tcBorders>
          <w:top w:val="single" w:sz="18" w:space="0" w:color="C6AD91" w:themeColor="accent4" w:themeTint="BF"/>
        </w:tcBorders>
      </w:tcPr>
    </w:tblStylePr>
    <w:tblStylePr w:type="firstCol">
      <w:rPr>
        <w:b/>
        <w:bCs/>
      </w:rPr>
    </w:tblStylePr>
    <w:tblStylePr w:type="lastCol">
      <w:rPr>
        <w:b/>
        <w:bCs/>
      </w:rPr>
    </w:tblStylePr>
    <w:tblStylePr w:type="band1Vert">
      <w:tblPr/>
      <w:tcPr>
        <w:shd w:val="clear" w:color="auto" w:fill="D9C9B6" w:themeFill="accent4" w:themeFillTint="7F"/>
      </w:tcPr>
    </w:tblStylePr>
    <w:tblStylePr w:type="band1Horz">
      <w:tblPr/>
      <w:tcPr>
        <w:shd w:val="clear" w:color="auto" w:fill="D9C9B6" w:themeFill="accent4" w:themeFillTint="7F"/>
      </w:tcPr>
    </w:tblStylePr>
  </w:style>
  <w:style w:type="table" w:styleId="Mellanmrktrutnt1-dekorfrg5">
    <w:name w:val="Medium Grid 1 Accent 5"/>
    <w:basedOn w:val="Normaltabell"/>
    <w:uiPriority w:val="67"/>
    <w:pPr>
      <w:spacing w:after="0" w:line="240" w:lineRule="auto"/>
    </w:pPr>
    <w:tblPr>
      <w:tblStyleRowBandSize w:val="1"/>
      <w:tblStyleColBandSize w:val="1"/>
      <w:tblBorders>
        <w:top w:val="single" w:sz="8" w:space="0" w:color="8B9B9E" w:themeColor="accent5" w:themeTint="BF"/>
        <w:left w:val="single" w:sz="8" w:space="0" w:color="8B9B9E" w:themeColor="accent5" w:themeTint="BF"/>
        <w:bottom w:val="single" w:sz="8" w:space="0" w:color="8B9B9E" w:themeColor="accent5" w:themeTint="BF"/>
        <w:right w:val="single" w:sz="8" w:space="0" w:color="8B9B9E" w:themeColor="accent5" w:themeTint="BF"/>
        <w:insideH w:val="single" w:sz="8" w:space="0" w:color="8B9B9E" w:themeColor="accent5" w:themeTint="BF"/>
        <w:insideV w:val="single" w:sz="8" w:space="0" w:color="8B9B9E" w:themeColor="accent5" w:themeTint="BF"/>
      </w:tblBorders>
    </w:tblPr>
    <w:tcPr>
      <w:shd w:val="clear" w:color="auto" w:fill="D8DEDF" w:themeFill="accent5" w:themeFillTint="3F"/>
    </w:tcPr>
    <w:tblStylePr w:type="firstRow">
      <w:rPr>
        <w:b/>
        <w:bCs/>
      </w:rPr>
    </w:tblStylePr>
    <w:tblStylePr w:type="lastRow">
      <w:rPr>
        <w:b/>
        <w:bCs/>
      </w:rPr>
      <w:tblPr/>
      <w:tcPr>
        <w:tcBorders>
          <w:top w:val="single" w:sz="18" w:space="0" w:color="8B9B9E" w:themeColor="accent5" w:themeTint="BF"/>
        </w:tcBorders>
      </w:tcPr>
    </w:tblStylePr>
    <w:tblStylePr w:type="firstCol">
      <w:rPr>
        <w:b/>
        <w:bCs/>
      </w:rPr>
    </w:tblStylePr>
    <w:tblStylePr w:type="lastCol">
      <w:rPr>
        <w:b/>
        <w:bCs/>
      </w:rPr>
    </w:tblStylePr>
    <w:tblStylePr w:type="band1Vert">
      <w:tblPr/>
      <w:tcPr>
        <w:shd w:val="clear" w:color="auto" w:fill="B1BCBE" w:themeFill="accent5" w:themeFillTint="7F"/>
      </w:tcPr>
    </w:tblStylePr>
    <w:tblStylePr w:type="band1Horz">
      <w:tblPr/>
      <w:tcPr>
        <w:shd w:val="clear" w:color="auto" w:fill="B1BCBE" w:themeFill="accent5" w:themeFillTint="7F"/>
      </w:tcPr>
    </w:tblStylePr>
  </w:style>
  <w:style w:type="table" w:styleId="Mellanmrktrutnt1-dekorfrg6">
    <w:name w:val="Medium Grid 1 Accent 6"/>
    <w:basedOn w:val="Normaltabell"/>
    <w:uiPriority w:val="67"/>
    <w:pPr>
      <w:spacing w:after="0" w:line="240" w:lineRule="auto"/>
    </w:pPr>
    <w:tblPr>
      <w:tblStyleRowBandSize w:val="1"/>
      <w:tblStyleColBandSize w:val="1"/>
      <w:tblBorders>
        <w:top w:val="single" w:sz="8" w:space="0" w:color="B5AE93" w:themeColor="accent6" w:themeTint="BF"/>
        <w:left w:val="single" w:sz="8" w:space="0" w:color="B5AE93" w:themeColor="accent6" w:themeTint="BF"/>
        <w:bottom w:val="single" w:sz="8" w:space="0" w:color="B5AE93" w:themeColor="accent6" w:themeTint="BF"/>
        <w:right w:val="single" w:sz="8" w:space="0" w:color="B5AE93" w:themeColor="accent6" w:themeTint="BF"/>
        <w:insideH w:val="single" w:sz="8" w:space="0" w:color="B5AE93" w:themeColor="accent6" w:themeTint="BF"/>
        <w:insideV w:val="single" w:sz="8" w:space="0" w:color="B5AE93" w:themeColor="accent6" w:themeTint="BF"/>
      </w:tblBorders>
    </w:tblPr>
    <w:tcPr>
      <w:shd w:val="clear" w:color="auto" w:fill="E6E4DB" w:themeFill="accent6" w:themeFillTint="3F"/>
    </w:tcPr>
    <w:tblStylePr w:type="firstRow">
      <w:rPr>
        <w:b/>
        <w:bCs/>
      </w:rPr>
    </w:tblStylePr>
    <w:tblStylePr w:type="lastRow">
      <w:rPr>
        <w:b/>
        <w:bCs/>
      </w:rPr>
      <w:tblPr/>
      <w:tcPr>
        <w:tcBorders>
          <w:top w:val="single" w:sz="18" w:space="0" w:color="B5AE93" w:themeColor="accent6" w:themeTint="BF"/>
        </w:tcBorders>
      </w:tcPr>
    </w:tblStylePr>
    <w:tblStylePr w:type="firstCol">
      <w:rPr>
        <w:b/>
        <w:bCs/>
      </w:rPr>
    </w:tblStylePr>
    <w:tblStylePr w:type="lastCol">
      <w:rPr>
        <w:b/>
        <w:bCs/>
      </w:rPr>
    </w:tblStylePr>
    <w:tblStylePr w:type="band1Vert">
      <w:tblPr/>
      <w:tcPr>
        <w:shd w:val="clear" w:color="auto" w:fill="CEC9B7" w:themeFill="accent6" w:themeFillTint="7F"/>
      </w:tcPr>
    </w:tblStylePr>
    <w:tblStylePr w:type="band1Horz">
      <w:tblPr/>
      <w:tcPr>
        <w:shd w:val="clear" w:color="auto" w:fill="CEC9B7" w:themeFill="accent6" w:themeFillTint="7F"/>
      </w:tcPr>
    </w:tblStylePr>
  </w:style>
  <w:style w:type="table" w:styleId="Mellanmrktrutnt2">
    <w:name w:val="Medium Grid 2"/>
    <w:basedOn w:val="Normaltabell"/>
    <w:uiPriority w:val="68"/>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cPr>
      <w:shd w:val="clear" w:color="auto" w:fill="C0C0C0" w:themeFill="text1" w:themeFillTint="3F"/>
    </w:tcPr>
    <w:tblStylePr w:type="firstRow">
      <w:rPr>
        <w:b/>
        <w:bCs/>
        <w:color w:val="000000" w:themeColor="text1"/>
      </w:rPr>
      <w:tblPr/>
      <w:tcPr>
        <w:shd w:val="clear" w:color="auto" w:fill="E6E6E6" w:themeFill="tex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CCCCC" w:themeFill="text1" w:themeFillTint="33"/>
      </w:tcPr>
    </w:tblStylePr>
    <w:tblStylePr w:type="band1Vert">
      <w:tblPr/>
      <w:tcPr>
        <w:shd w:val="clear" w:color="auto" w:fill="808080" w:themeFill="text1" w:themeFillTint="7F"/>
      </w:tcPr>
    </w:tblStylePr>
    <w:tblStylePr w:type="band1Horz">
      <w:tblPr/>
      <w:tcPr>
        <w:tcBorders>
          <w:insideH w:val="single" w:sz="6" w:space="0" w:color="000000" w:themeColor="text1"/>
          <w:insideV w:val="single" w:sz="6" w:space="0" w:color="000000" w:themeColor="text1"/>
        </w:tcBorders>
        <w:shd w:val="clear" w:color="auto" w:fill="808080" w:themeFill="text1" w:themeFillTint="7F"/>
      </w:tcPr>
    </w:tblStylePr>
    <w:tblStylePr w:type="nwCell">
      <w:tblPr/>
      <w:tcPr>
        <w:shd w:val="clear" w:color="auto" w:fill="FFFFFF" w:themeFill="background1"/>
      </w:tcPr>
    </w:tblStylePr>
  </w:style>
  <w:style w:type="table" w:styleId="Mellanmrktrutnt2-dekorfrg1">
    <w:name w:val="Medium Grid 2 Accent 1"/>
    <w:basedOn w:val="Normaltabell"/>
    <w:uiPriority w:val="68"/>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7E97AD" w:themeColor="accent1"/>
        <w:left w:val="single" w:sz="8" w:space="0" w:color="7E97AD" w:themeColor="accent1"/>
        <w:bottom w:val="single" w:sz="8" w:space="0" w:color="7E97AD" w:themeColor="accent1"/>
        <w:right w:val="single" w:sz="8" w:space="0" w:color="7E97AD" w:themeColor="accent1"/>
        <w:insideH w:val="single" w:sz="8" w:space="0" w:color="7E97AD" w:themeColor="accent1"/>
        <w:insideV w:val="single" w:sz="8" w:space="0" w:color="7E97AD" w:themeColor="accent1"/>
      </w:tblBorders>
    </w:tblPr>
    <w:tcPr>
      <w:shd w:val="clear" w:color="auto" w:fill="DFE5EA" w:themeFill="accent1" w:themeFillTint="3F"/>
    </w:tcPr>
    <w:tblStylePr w:type="firstRow">
      <w:rPr>
        <w:b/>
        <w:bCs/>
        <w:color w:val="000000" w:themeColor="text1"/>
      </w:rPr>
      <w:tblPr/>
      <w:tcPr>
        <w:shd w:val="clear" w:color="auto" w:fill="F2F4F6" w:themeFill="accen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5EAEE" w:themeFill="accent1" w:themeFillTint="33"/>
      </w:tcPr>
    </w:tblStylePr>
    <w:tblStylePr w:type="band1Vert">
      <w:tblPr/>
      <w:tcPr>
        <w:shd w:val="clear" w:color="auto" w:fill="BECBD6" w:themeFill="accent1" w:themeFillTint="7F"/>
      </w:tcPr>
    </w:tblStylePr>
    <w:tblStylePr w:type="band1Horz">
      <w:tblPr/>
      <w:tcPr>
        <w:tcBorders>
          <w:insideH w:val="single" w:sz="6" w:space="0" w:color="7E97AD" w:themeColor="accent1"/>
          <w:insideV w:val="single" w:sz="6" w:space="0" w:color="7E97AD" w:themeColor="accent1"/>
        </w:tcBorders>
        <w:shd w:val="clear" w:color="auto" w:fill="BECBD6" w:themeFill="accent1" w:themeFillTint="7F"/>
      </w:tcPr>
    </w:tblStylePr>
    <w:tblStylePr w:type="nwCell">
      <w:tblPr/>
      <w:tcPr>
        <w:shd w:val="clear" w:color="auto" w:fill="FFFFFF" w:themeFill="background1"/>
      </w:tcPr>
    </w:tblStylePr>
  </w:style>
  <w:style w:type="table" w:styleId="Mellanmrktrutnt2-dekorfrg2">
    <w:name w:val="Medium Grid 2 Accent 2"/>
    <w:basedOn w:val="Normaltabell"/>
    <w:uiPriority w:val="68"/>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CC8E60" w:themeColor="accent2"/>
        <w:left w:val="single" w:sz="8" w:space="0" w:color="CC8E60" w:themeColor="accent2"/>
        <w:bottom w:val="single" w:sz="8" w:space="0" w:color="CC8E60" w:themeColor="accent2"/>
        <w:right w:val="single" w:sz="8" w:space="0" w:color="CC8E60" w:themeColor="accent2"/>
        <w:insideH w:val="single" w:sz="8" w:space="0" w:color="CC8E60" w:themeColor="accent2"/>
        <w:insideV w:val="single" w:sz="8" w:space="0" w:color="CC8E60" w:themeColor="accent2"/>
      </w:tblBorders>
    </w:tblPr>
    <w:tcPr>
      <w:shd w:val="clear" w:color="auto" w:fill="F2E2D7" w:themeFill="accent2" w:themeFillTint="3F"/>
    </w:tcPr>
    <w:tblStylePr w:type="firstRow">
      <w:rPr>
        <w:b/>
        <w:bCs/>
        <w:color w:val="000000" w:themeColor="text1"/>
      </w:rPr>
      <w:tblPr/>
      <w:tcPr>
        <w:shd w:val="clear" w:color="auto" w:fill="FAF3EF" w:themeFill="accent2"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4E8DF" w:themeFill="accent2" w:themeFillTint="33"/>
      </w:tcPr>
    </w:tblStylePr>
    <w:tblStylePr w:type="band1Vert">
      <w:tblPr/>
      <w:tcPr>
        <w:shd w:val="clear" w:color="auto" w:fill="E5C6AF" w:themeFill="accent2" w:themeFillTint="7F"/>
      </w:tcPr>
    </w:tblStylePr>
    <w:tblStylePr w:type="band1Horz">
      <w:tblPr/>
      <w:tcPr>
        <w:tcBorders>
          <w:insideH w:val="single" w:sz="6" w:space="0" w:color="CC8E60" w:themeColor="accent2"/>
          <w:insideV w:val="single" w:sz="6" w:space="0" w:color="CC8E60" w:themeColor="accent2"/>
        </w:tcBorders>
        <w:shd w:val="clear" w:color="auto" w:fill="E5C6AF" w:themeFill="accent2" w:themeFillTint="7F"/>
      </w:tcPr>
    </w:tblStylePr>
    <w:tblStylePr w:type="nwCell">
      <w:tblPr/>
      <w:tcPr>
        <w:shd w:val="clear" w:color="auto" w:fill="FFFFFF" w:themeFill="background1"/>
      </w:tcPr>
    </w:tblStylePr>
  </w:style>
  <w:style w:type="table" w:styleId="Mellanmrktrutnt2-dekorfrg3">
    <w:name w:val="Medium Grid 2 Accent 3"/>
    <w:basedOn w:val="Normaltabell"/>
    <w:uiPriority w:val="68"/>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7A6A60" w:themeColor="accent3"/>
        <w:left w:val="single" w:sz="8" w:space="0" w:color="7A6A60" w:themeColor="accent3"/>
        <w:bottom w:val="single" w:sz="8" w:space="0" w:color="7A6A60" w:themeColor="accent3"/>
        <w:right w:val="single" w:sz="8" w:space="0" w:color="7A6A60" w:themeColor="accent3"/>
        <w:insideH w:val="single" w:sz="8" w:space="0" w:color="7A6A60" w:themeColor="accent3"/>
        <w:insideV w:val="single" w:sz="8" w:space="0" w:color="7A6A60" w:themeColor="accent3"/>
      </w:tblBorders>
    </w:tblPr>
    <w:tcPr>
      <w:shd w:val="clear" w:color="auto" w:fill="DFD9D6" w:themeFill="accent3" w:themeFillTint="3F"/>
    </w:tcPr>
    <w:tblStylePr w:type="firstRow">
      <w:rPr>
        <w:b/>
        <w:bCs/>
        <w:color w:val="000000" w:themeColor="text1"/>
      </w:rPr>
      <w:tblPr/>
      <w:tcPr>
        <w:shd w:val="clear" w:color="auto" w:fill="F2F0EE" w:themeFill="accent3"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5E0DE" w:themeFill="accent3" w:themeFillTint="33"/>
      </w:tcPr>
    </w:tblStylePr>
    <w:tblStylePr w:type="band1Vert">
      <w:tblPr/>
      <w:tcPr>
        <w:shd w:val="clear" w:color="auto" w:fill="BEB4AD" w:themeFill="accent3" w:themeFillTint="7F"/>
      </w:tcPr>
    </w:tblStylePr>
    <w:tblStylePr w:type="band1Horz">
      <w:tblPr/>
      <w:tcPr>
        <w:tcBorders>
          <w:insideH w:val="single" w:sz="6" w:space="0" w:color="7A6A60" w:themeColor="accent3"/>
          <w:insideV w:val="single" w:sz="6" w:space="0" w:color="7A6A60" w:themeColor="accent3"/>
        </w:tcBorders>
        <w:shd w:val="clear" w:color="auto" w:fill="BEB4AD" w:themeFill="accent3" w:themeFillTint="7F"/>
      </w:tcPr>
    </w:tblStylePr>
    <w:tblStylePr w:type="nwCell">
      <w:tblPr/>
      <w:tcPr>
        <w:shd w:val="clear" w:color="auto" w:fill="FFFFFF" w:themeFill="background1"/>
      </w:tcPr>
    </w:tblStylePr>
  </w:style>
  <w:style w:type="table" w:styleId="Mellanmrktrutnt2-dekorfrg4">
    <w:name w:val="Medium Grid 2 Accent 4"/>
    <w:basedOn w:val="Normaltabell"/>
    <w:uiPriority w:val="68"/>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B4936D" w:themeColor="accent4"/>
        <w:left w:val="single" w:sz="8" w:space="0" w:color="B4936D" w:themeColor="accent4"/>
        <w:bottom w:val="single" w:sz="8" w:space="0" w:color="B4936D" w:themeColor="accent4"/>
        <w:right w:val="single" w:sz="8" w:space="0" w:color="B4936D" w:themeColor="accent4"/>
        <w:insideH w:val="single" w:sz="8" w:space="0" w:color="B4936D" w:themeColor="accent4"/>
        <w:insideV w:val="single" w:sz="8" w:space="0" w:color="B4936D" w:themeColor="accent4"/>
      </w:tblBorders>
    </w:tblPr>
    <w:tcPr>
      <w:shd w:val="clear" w:color="auto" w:fill="ECE4DA" w:themeFill="accent4" w:themeFillTint="3F"/>
    </w:tcPr>
    <w:tblStylePr w:type="firstRow">
      <w:rPr>
        <w:b/>
        <w:bCs/>
        <w:color w:val="000000" w:themeColor="text1"/>
      </w:rPr>
      <w:tblPr/>
      <w:tcPr>
        <w:shd w:val="clear" w:color="auto" w:fill="F7F4F0" w:themeFill="accent4"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0E9E1" w:themeFill="accent4" w:themeFillTint="33"/>
      </w:tcPr>
    </w:tblStylePr>
    <w:tblStylePr w:type="band1Vert">
      <w:tblPr/>
      <w:tcPr>
        <w:shd w:val="clear" w:color="auto" w:fill="D9C9B6" w:themeFill="accent4" w:themeFillTint="7F"/>
      </w:tcPr>
    </w:tblStylePr>
    <w:tblStylePr w:type="band1Horz">
      <w:tblPr/>
      <w:tcPr>
        <w:tcBorders>
          <w:insideH w:val="single" w:sz="6" w:space="0" w:color="B4936D" w:themeColor="accent4"/>
          <w:insideV w:val="single" w:sz="6" w:space="0" w:color="B4936D" w:themeColor="accent4"/>
        </w:tcBorders>
        <w:shd w:val="clear" w:color="auto" w:fill="D9C9B6" w:themeFill="accent4" w:themeFillTint="7F"/>
      </w:tcPr>
    </w:tblStylePr>
    <w:tblStylePr w:type="nwCell">
      <w:tblPr/>
      <w:tcPr>
        <w:shd w:val="clear" w:color="auto" w:fill="FFFFFF" w:themeFill="background1"/>
      </w:tcPr>
    </w:tblStylePr>
  </w:style>
  <w:style w:type="table" w:styleId="Mellanmrktrutnt2-dekorfrg5">
    <w:name w:val="Medium Grid 2 Accent 5"/>
    <w:basedOn w:val="Normaltabell"/>
    <w:uiPriority w:val="68"/>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67787B" w:themeColor="accent5"/>
        <w:left w:val="single" w:sz="8" w:space="0" w:color="67787B" w:themeColor="accent5"/>
        <w:bottom w:val="single" w:sz="8" w:space="0" w:color="67787B" w:themeColor="accent5"/>
        <w:right w:val="single" w:sz="8" w:space="0" w:color="67787B" w:themeColor="accent5"/>
        <w:insideH w:val="single" w:sz="8" w:space="0" w:color="67787B" w:themeColor="accent5"/>
        <w:insideV w:val="single" w:sz="8" w:space="0" w:color="67787B" w:themeColor="accent5"/>
      </w:tblBorders>
    </w:tblPr>
    <w:tcPr>
      <w:shd w:val="clear" w:color="auto" w:fill="D8DEDF" w:themeFill="accent5" w:themeFillTint="3F"/>
    </w:tcPr>
    <w:tblStylePr w:type="firstRow">
      <w:rPr>
        <w:b/>
        <w:bCs/>
        <w:color w:val="000000" w:themeColor="text1"/>
      </w:rPr>
      <w:tblPr/>
      <w:tcPr>
        <w:shd w:val="clear" w:color="auto" w:fill="EFF1F2" w:themeFill="accent5"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FE4E5" w:themeFill="accent5" w:themeFillTint="33"/>
      </w:tcPr>
    </w:tblStylePr>
    <w:tblStylePr w:type="band1Vert">
      <w:tblPr/>
      <w:tcPr>
        <w:shd w:val="clear" w:color="auto" w:fill="B1BCBE" w:themeFill="accent5" w:themeFillTint="7F"/>
      </w:tcPr>
    </w:tblStylePr>
    <w:tblStylePr w:type="band1Horz">
      <w:tblPr/>
      <w:tcPr>
        <w:tcBorders>
          <w:insideH w:val="single" w:sz="6" w:space="0" w:color="67787B" w:themeColor="accent5"/>
          <w:insideV w:val="single" w:sz="6" w:space="0" w:color="67787B" w:themeColor="accent5"/>
        </w:tcBorders>
        <w:shd w:val="clear" w:color="auto" w:fill="B1BCBE" w:themeFill="accent5" w:themeFillTint="7F"/>
      </w:tcPr>
    </w:tblStylePr>
    <w:tblStylePr w:type="nwCell">
      <w:tblPr/>
      <w:tcPr>
        <w:shd w:val="clear" w:color="auto" w:fill="FFFFFF" w:themeFill="background1"/>
      </w:tcPr>
    </w:tblStylePr>
  </w:style>
  <w:style w:type="table" w:styleId="Mellanmrktrutnt2-dekorfrg6">
    <w:name w:val="Medium Grid 2 Accent 6"/>
    <w:basedOn w:val="Normaltabell"/>
    <w:uiPriority w:val="68"/>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9D936F" w:themeColor="accent6"/>
        <w:left w:val="single" w:sz="8" w:space="0" w:color="9D936F" w:themeColor="accent6"/>
        <w:bottom w:val="single" w:sz="8" w:space="0" w:color="9D936F" w:themeColor="accent6"/>
        <w:right w:val="single" w:sz="8" w:space="0" w:color="9D936F" w:themeColor="accent6"/>
        <w:insideH w:val="single" w:sz="8" w:space="0" w:color="9D936F" w:themeColor="accent6"/>
        <w:insideV w:val="single" w:sz="8" w:space="0" w:color="9D936F" w:themeColor="accent6"/>
      </w:tblBorders>
    </w:tblPr>
    <w:tcPr>
      <w:shd w:val="clear" w:color="auto" w:fill="E6E4DB" w:themeFill="accent6" w:themeFillTint="3F"/>
    </w:tcPr>
    <w:tblStylePr w:type="firstRow">
      <w:rPr>
        <w:b/>
        <w:bCs/>
        <w:color w:val="000000" w:themeColor="text1"/>
      </w:rPr>
      <w:tblPr/>
      <w:tcPr>
        <w:shd w:val="clear" w:color="auto" w:fill="F5F4F0" w:themeFill="accent6"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BE9E2" w:themeFill="accent6" w:themeFillTint="33"/>
      </w:tcPr>
    </w:tblStylePr>
    <w:tblStylePr w:type="band1Vert">
      <w:tblPr/>
      <w:tcPr>
        <w:shd w:val="clear" w:color="auto" w:fill="CEC9B7" w:themeFill="accent6" w:themeFillTint="7F"/>
      </w:tcPr>
    </w:tblStylePr>
    <w:tblStylePr w:type="band1Horz">
      <w:tblPr/>
      <w:tcPr>
        <w:tcBorders>
          <w:insideH w:val="single" w:sz="6" w:space="0" w:color="9D936F" w:themeColor="accent6"/>
          <w:insideV w:val="single" w:sz="6" w:space="0" w:color="9D936F" w:themeColor="accent6"/>
        </w:tcBorders>
        <w:shd w:val="clear" w:color="auto" w:fill="CEC9B7" w:themeFill="accent6" w:themeFillTint="7F"/>
      </w:tcPr>
    </w:tblStylePr>
    <w:tblStylePr w:type="nwCell">
      <w:tblPr/>
      <w:tcPr>
        <w:shd w:val="clear" w:color="auto" w:fill="FFFFFF" w:themeFill="background1"/>
      </w:tcPr>
    </w:tblStylePr>
  </w:style>
  <w:style w:type="table" w:styleId="Mellanmrktrutnt3">
    <w:name w:val="Medium Grid 3"/>
    <w:basedOn w:val="Normaltabell"/>
    <w:uiPriority w:val="69"/>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0C0C0"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0000"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0000"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808080"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808080" w:themeFill="text1" w:themeFillTint="7F"/>
      </w:tcPr>
    </w:tblStylePr>
  </w:style>
  <w:style w:type="table" w:styleId="Mellanmrktrutnt3-dekorfrg1">
    <w:name w:val="Medium Grid 3 Accent 1"/>
    <w:basedOn w:val="Normaltabell"/>
    <w:uiPriority w:val="69"/>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FE5EA"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7E97AD"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7E97AD"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7E97AD"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7E97AD"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ECBD6"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ECBD6" w:themeFill="accent1" w:themeFillTint="7F"/>
      </w:tcPr>
    </w:tblStylePr>
  </w:style>
  <w:style w:type="table" w:styleId="Mellanmrktrutnt3-dekorfrg2">
    <w:name w:val="Medium Grid 3 Accent 2"/>
    <w:basedOn w:val="Normaltabell"/>
    <w:uiPriority w:val="69"/>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2E2D7"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CC8E60"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CC8E60"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CC8E60"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CC8E60"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E5C6AF"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E5C6AF" w:themeFill="accent2" w:themeFillTint="7F"/>
      </w:tcPr>
    </w:tblStylePr>
  </w:style>
  <w:style w:type="table" w:styleId="Mellanmrktrutnt3-dekorfrg3">
    <w:name w:val="Medium Grid 3 Accent 3"/>
    <w:basedOn w:val="Normaltabell"/>
    <w:uiPriority w:val="69"/>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FD9D6"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7A6A60"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7A6A60"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7A6A60"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7A6A60"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EB4AD"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EB4AD" w:themeFill="accent3" w:themeFillTint="7F"/>
      </w:tcPr>
    </w:tblStylePr>
  </w:style>
  <w:style w:type="table" w:styleId="Mellanmrktrutnt3-dekorfrg4">
    <w:name w:val="Medium Grid 3 Accent 4"/>
    <w:basedOn w:val="Normaltabell"/>
    <w:uiPriority w:val="69"/>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CE4DA"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B4936D"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B4936D"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B4936D"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B4936D"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D9C9B6"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D9C9B6" w:themeFill="accent4" w:themeFillTint="7F"/>
      </w:tcPr>
    </w:tblStylePr>
  </w:style>
  <w:style w:type="table" w:styleId="Mellanmrktrutnt3-dekorfrg5">
    <w:name w:val="Medium Grid 3 Accent 5"/>
    <w:basedOn w:val="Normaltabell"/>
    <w:uiPriority w:val="69"/>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8DEDF"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67787B"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67787B"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67787B"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67787B"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1BCBE"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1BCBE" w:themeFill="accent5" w:themeFillTint="7F"/>
      </w:tcPr>
    </w:tblStylePr>
  </w:style>
  <w:style w:type="table" w:styleId="Mellanmrktrutnt3-dekorfrg6">
    <w:name w:val="Medium Grid 3 Accent 6"/>
    <w:basedOn w:val="Normaltabell"/>
    <w:uiPriority w:val="69"/>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6E4DB"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9D936F"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9D936F"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9D936F"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9D936F"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EC9B7"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EC9B7" w:themeFill="accent6" w:themeFillTint="7F"/>
      </w:tcPr>
    </w:tblStylePr>
  </w:style>
  <w:style w:type="table" w:styleId="Mellanmrklista1">
    <w:name w:val="Medium List 1"/>
    <w:basedOn w:val="Normaltabell"/>
    <w:uiPriority w:val="65"/>
    <w:pPr>
      <w:spacing w:after="0" w:line="240" w:lineRule="auto"/>
    </w:pPr>
    <w:rPr>
      <w:color w:val="000000" w:themeColor="text1"/>
    </w:rPr>
    <w:tblPr>
      <w:tblStyleRowBandSize w:val="1"/>
      <w:tblStyleColBandSize w:val="1"/>
      <w:tblBorders>
        <w:top w:val="single" w:sz="8" w:space="0" w:color="000000" w:themeColor="text1"/>
        <w:bottom w:val="single" w:sz="8" w:space="0" w:color="000000" w:themeColor="text1"/>
      </w:tblBorders>
    </w:tblPr>
    <w:tblStylePr w:type="firstRow">
      <w:rPr>
        <w:rFonts w:asciiTheme="majorHAnsi" w:eastAsiaTheme="majorEastAsia" w:hAnsiTheme="majorHAnsi" w:cstheme="majorBidi"/>
      </w:rPr>
      <w:tblPr/>
      <w:tcPr>
        <w:tcBorders>
          <w:top w:val="nil"/>
          <w:bottom w:val="single" w:sz="8" w:space="0" w:color="000000" w:themeColor="text1"/>
        </w:tcBorders>
      </w:tcPr>
    </w:tblStylePr>
    <w:tblStylePr w:type="lastRow">
      <w:rPr>
        <w:b/>
        <w:bCs/>
        <w:color w:val="1F2123" w:themeColor="text2"/>
      </w:rPr>
      <w:tblPr/>
      <w:tcPr>
        <w:tcBorders>
          <w:top w:val="single" w:sz="8" w:space="0" w:color="000000" w:themeColor="text1"/>
          <w:bottom w:val="single" w:sz="8" w:space="0" w:color="000000" w:themeColor="text1"/>
        </w:tcBorders>
      </w:tcPr>
    </w:tblStylePr>
    <w:tblStylePr w:type="firstCol">
      <w:rPr>
        <w:b/>
        <w:bCs/>
      </w:rPr>
    </w:tblStylePr>
    <w:tblStylePr w:type="lastCol">
      <w:rPr>
        <w:b/>
        <w:bCs/>
      </w:rPr>
      <w:tblPr/>
      <w:tcPr>
        <w:tcBorders>
          <w:top w:val="single" w:sz="8" w:space="0" w:color="000000" w:themeColor="text1"/>
          <w:bottom w:val="single" w:sz="8" w:space="0" w:color="000000" w:themeColor="text1"/>
        </w:tcBorders>
      </w:tcPr>
    </w:tblStylePr>
    <w:tblStylePr w:type="band1Vert">
      <w:tblPr/>
      <w:tcPr>
        <w:shd w:val="clear" w:color="auto" w:fill="C0C0C0" w:themeFill="text1" w:themeFillTint="3F"/>
      </w:tcPr>
    </w:tblStylePr>
    <w:tblStylePr w:type="band1Horz">
      <w:tblPr/>
      <w:tcPr>
        <w:shd w:val="clear" w:color="auto" w:fill="C0C0C0" w:themeFill="text1" w:themeFillTint="3F"/>
      </w:tcPr>
    </w:tblStylePr>
  </w:style>
  <w:style w:type="table" w:styleId="Mellanmrklista1-dekorfrg1">
    <w:name w:val="Medium List 1 Accent 1"/>
    <w:basedOn w:val="Normaltabell"/>
    <w:uiPriority w:val="65"/>
    <w:pPr>
      <w:spacing w:after="0" w:line="240" w:lineRule="auto"/>
    </w:pPr>
    <w:rPr>
      <w:color w:val="000000" w:themeColor="text1"/>
    </w:rPr>
    <w:tblPr>
      <w:tblStyleRowBandSize w:val="1"/>
      <w:tblStyleColBandSize w:val="1"/>
      <w:tblBorders>
        <w:top w:val="single" w:sz="8" w:space="0" w:color="7E97AD" w:themeColor="accent1"/>
        <w:bottom w:val="single" w:sz="8" w:space="0" w:color="7E97AD" w:themeColor="accent1"/>
      </w:tblBorders>
    </w:tblPr>
    <w:tblStylePr w:type="firstRow">
      <w:rPr>
        <w:rFonts w:asciiTheme="majorHAnsi" w:eastAsiaTheme="majorEastAsia" w:hAnsiTheme="majorHAnsi" w:cstheme="majorBidi"/>
      </w:rPr>
      <w:tblPr/>
      <w:tcPr>
        <w:tcBorders>
          <w:top w:val="nil"/>
          <w:bottom w:val="single" w:sz="8" w:space="0" w:color="7E97AD" w:themeColor="accent1"/>
        </w:tcBorders>
      </w:tcPr>
    </w:tblStylePr>
    <w:tblStylePr w:type="lastRow">
      <w:rPr>
        <w:b/>
        <w:bCs/>
        <w:color w:val="1F2123" w:themeColor="text2"/>
      </w:rPr>
      <w:tblPr/>
      <w:tcPr>
        <w:tcBorders>
          <w:top w:val="single" w:sz="8" w:space="0" w:color="7E97AD" w:themeColor="accent1"/>
          <w:bottom w:val="single" w:sz="8" w:space="0" w:color="7E97AD" w:themeColor="accent1"/>
        </w:tcBorders>
      </w:tcPr>
    </w:tblStylePr>
    <w:tblStylePr w:type="firstCol">
      <w:rPr>
        <w:b/>
        <w:bCs/>
      </w:rPr>
    </w:tblStylePr>
    <w:tblStylePr w:type="lastCol">
      <w:rPr>
        <w:b/>
        <w:bCs/>
      </w:rPr>
      <w:tblPr/>
      <w:tcPr>
        <w:tcBorders>
          <w:top w:val="single" w:sz="8" w:space="0" w:color="7E97AD" w:themeColor="accent1"/>
          <w:bottom w:val="single" w:sz="8" w:space="0" w:color="7E97AD" w:themeColor="accent1"/>
        </w:tcBorders>
      </w:tcPr>
    </w:tblStylePr>
    <w:tblStylePr w:type="band1Vert">
      <w:tblPr/>
      <w:tcPr>
        <w:shd w:val="clear" w:color="auto" w:fill="DFE5EA" w:themeFill="accent1" w:themeFillTint="3F"/>
      </w:tcPr>
    </w:tblStylePr>
    <w:tblStylePr w:type="band1Horz">
      <w:tblPr/>
      <w:tcPr>
        <w:shd w:val="clear" w:color="auto" w:fill="DFE5EA" w:themeFill="accent1" w:themeFillTint="3F"/>
      </w:tcPr>
    </w:tblStylePr>
  </w:style>
  <w:style w:type="table" w:styleId="Mellanmrklista1-dekorfrg2">
    <w:name w:val="Medium List 1 Accent 2"/>
    <w:basedOn w:val="Normaltabell"/>
    <w:uiPriority w:val="65"/>
    <w:pPr>
      <w:spacing w:after="0" w:line="240" w:lineRule="auto"/>
    </w:pPr>
    <w:rPr>
      <w:color w:val="000000" w:themeColor="text1"/>
    </w:rPr>
    <w:tblPr>
      <w:tblStyleRowBandSize w:val="1"/>
      <w:tblStyleColBandSize w:val="1"/>
      <w:tblBorders>
        <w:top w:val="single" w:sz="8" w:space="0" w:color="CC8E60" w:themeColor="accent2"/>
        <w:bottom w:val="single" w:sz="8" w:space="0" w:color="CC8E60" w:themeColor="accent2"/>
      </w:tblBorders>
    </w:tblPr>
    <w:tblStylePr w:type="firstRow">
      <w:rPr>
        <w:rFonts w:asciiTheme="majorHAnsi" w:eastAsiaTheme="majorEastAsia" w:hAnsiTheme="majorHAnsi" w:cstheme="majorBidi"/>
      </w:rPr>
      <w:tblPr/>
      <w:tcPr>
        <w:tcBorders>
          <w:top w:val="nil"/>
          <w:bottom w:val="single" w:sz="8" w:space="0" w:color="CC8E60" w:themeColor="accent2"/>
        </w:tcBorders>
      </w:tcPr>
    </w:tblStylePr>
    <w:tblStylePr w:type="lastRow">
      <w:rPr>
        <w:b/>
        <w:bCs/>
        <w:color w:val="1F2123" w:themeColor="text2"/>
      </w:rPr>
      <w:tblPr/>
      <w:tcPr>
        <w:tcBorders>
          <w:top w:val="single" w:sz="8" w:space="0" w:color="CC8E60" w:themeColor="accent2"/>
          <w:bottom w:val="single" w:sz="8" w:space="0" w:color="CC8E60" w:themeColor="accent2"/>
        </w:tcBorders>
      </w:tcPr>
    </w:tblStylePr>
    <w:tblStylePr w:type="firstCol">
      <w:rPr>
        <w:b/>
        <w:bCs/>
      </w:rPr>
    </w:tblStylePr>
    <w:tblStylePr w:type="lastCol">
      <w:rPr>
        <w:b/>
        <w:bCs/>
      </w:rPr>
      <w:tblPr/>
      <w:tcPr>
        <w:tcBorders>
          <w:top w:val="single" w:sz="8" w:space="0" w:color="CC8E60" w:themeColor="accent2"/>
          <w:bottom w:val="single" w:sz="8" w:space="0" w:color="CC8E60" w:themeColor="accent2"/>
        </w:tcBorders>
      </w:tcPr>
    </w:tblStylePr>
    <w:tblStylePr w:type="band1Vert">
      <w:tblPr/>
      <w:tcPr>
        <w:shd w:val="clear" w:color="auto" w:fill="F2E2D7" w:themeFill="accent2" w:themeFillTint="3F"/>
      </w:tcPr>
    </w:tblStylePr>
    <w:tblStylePr w:type="band1Horz">
      <w:tblPr/>
      <w:tcPr>
        <w:shd w:val="clear" w:color="auto" w:fill="F2E2D7" w:themeFill="accent2" w:themeFillTint="3F"/>
      </w:tcPr>
    </w:tblStylePr>
  </w:style>
  <w:style w:type="table" w:styleId="Mellanmrklista1-dekorfrg3">
    <w:name w:val="Medium List 1 Accent 3"/>
    <w:basedOn w:val="Normaltabell"/>
    <w:uiPriority w:val="65"/>
    <w:pPr>
      <w:spacing w:after="0" w:line="240" w:lineRule="auto"/>
    </w:pPr>
    <w:rPr>
      <w:color w:val="000000" w:themeColor="text1"/>
    </w:rPr>
    <w:tblPr>
      <w:tblStyleRowBandSize w:val="1"/>
      <w:tblStyleColBandSize w:val="1"/>
      <w:tblBorders>
        <w:top w:val="single" w:sz="8" w:space="0" w:color="7A6A60" w:themeColor="accent3"/>
        <w:bottom w:val="single" w:sz="8" w:space="0" w:color="7A6A60" w:themeColor="accent3"/>
      </w:tblBorders>
    </w:tblPr>
    <w:tblStylePr w:type="firstRow">
      <w:rPr>
        <w:rFonts w:asciiTheme="majorHAnsi" w:eastAsiaTheme="majorEastAsia" w:hAnsiTheme="majorHAnsi" w:cstheme="majorBidi"/>
      </w:rPr>
      <w:tblPr/>
      <w:tcPr>
        <w:tcBorders>
          <w:top w:val="nil"/>
          <w:bottom w:val="single" w:sz="8" w:space="0" w:color="7A6A60" w:themeColor="accent3"/>
        </w:tcBorders>
      </w:tcPr>
    </w:tblStylePr>
    <w:tblStylePr w:type="lastRow">
      <w:rPr>
        <w:b/>
        <w:bCs/>
        <w:color w:val="1F2123" w:themeColor="text2"/>
      </w:rPr>
      <w:tblPr/>
      <w:tcPr>
        <w:tcBorders>
          <w:top w:val="single" w:sz="8" w:space="0" w:color="7A6A60" w:themeColor="accent3"/>
          <w:bottom w:val="single" w:sz="8" w:space="0" w:color="7A6A60" w:themeColor="accent3"/>
        </w:tcBorders>
      </w:tcPr>
    </w:tblStylePr>
    <w:tblStylePr w:type="firstCol">
      <w:rPr>
        <w:b/>
        <w:bCs/>
      </w:rPr>
    </w:tblStylePr>
    <w:tblStylePr w:type="lastCol">
      <w:rPr>
        <w:b/>
        <w:bCs/>
      </w:rPr>
      <w:tblPr/>
      <w:tcPr>
        <w:tcBorders>
          <w:top w:val="single" w:sz="8" w:space="0" w:color="7A6A60" w:themeColor="accent3"/>
          <w:bottom w:val="single" w:sz="8" w:space="0" w:color="7A6A60" w:themeColor="accent3"/>
        </w:tcBorders>
      </w:tcPr>
    </w:tblStylePr>
    <w:tblStylePr w:type="band1Vert">
      <w:tblPr/>
      <w:tcPr>
        <w:shd w:val="clear" w:color="auto" w:fill="DFD9D6" w:themeFill="accent3" w:themeFillTint="3F"/>
      </w:tcPr>
    </w:tblStylePr>
    <w:tblStylePr w:type="band1Horz">
      <w:tblPr/>
      <w:tcPr>
        <w:shd w:val="clear" w:color="auto" w:fill="DFD9D6" w:themeFill="accent3" w:themeFillTint="3F"/>
      </w:tcPr>
    </w:tblStylePr>
  </w:style>
  <w:style w:type="table" w:styleId="Mellanmrklista1-dekorfrg4">
    <w:name w:val="Medium List 1 Accent 4"/>
    <w:basedOn w:val="Normaltabell"/>
    <w:uiPriority w:val="65"/>
    <w:pPr>
      <w:spacing w:after="0" w:line="240" w:lineRule="auto"/>
    </w:pPr>
    <w:rPr>
      <w:color w:val="000000" w:themeColor="text1"/>
    </w:rPr>
    <w:tblPr>
      <w:tblStyleRowBandSize w:val="1"/>
      <w:tblStyleColBandSize w:val="1"/>
      <w:tblBorders>
        <w:top w:val="single" w:sz="8" w:space="0" w:color="B4936D" w:themeColor="accent4"/>
        <w:bottom w:val="single" w:sz="8" w:space="0" w:color="B4936D" w:themeColor="accent4"/>
      </w:tblBorders>
    </w:tblPr>
    <w:tblStylePr w:type="firstRow">
      <w:rPr>
        <w:rFonts w:asciiTheme="majorHAnsi" w:eastAsiaTheme="majorEastAsia" w:hAnsiTheme="majorHAnsi" w:cstheme="majorBidi"/>
      </w:rPr>
      <w:tblPr/>
      <w:tcPr>
        <w:tcBorders>
          <w:top w:val="nil"/>
          <w:bottom w:val="single" w:sz="8" w:space="0" w:color="B4936D" w:themeColor="accent4"/>
        </w:tcBorders>
      </w:tcPr>
    </w:tblStylePr>
    <w:tblStylePr w:type="lastRow">
      <w:rPr>
        <w:b/>
        <w:bCs/>
        <w:color w:val="1F2123" w:themeColor="text2"/>
      </w:rPr>
      <w:tblPr/>
      <w:tcPr>
        <w:tcBorders>
          <w:top w:val="single" w:sz="8" w:space="0" w:color="B4936D" w:themeColor="accent4"/>
          <w:bottom w:val="single" w:sz="8" w:space="0" w:color="B4936D" w:themeColor="accent4"/>
        </w:tcBorders>
      </w:tcPr>
    </w:tblStylePr>
    <w:tblStylePr w:type="firstCol">
      <w:rPr>
        <w:b/>
        <w:bCs/>
      </w:rPr>
    </w:tblStylePr>
    <w:tblStylePr w:type="lastCol">
      <w:rPr>
        <w:b/>
        <w:bCs/>
      </w:rPr>
      <w:tblPr/>
      <w:tcPr>
        <w:tcBorders>
          <w:top w:val="single" w:sz="8" w:space="0" w:color="B4936D" w:themeColor="accent4"/>
          <w:bottom w:val="single" w:sz="8" w:space="0" w:color="B4936D" w:themeColor="accent4"/>
        </w:tcBorders>
      </w:tcPr>
    </w:tblStylePr>
    <w:tblStylePr w:type="band1Vert">
      <w:tblPr/>
      <w:tcPr>
        <w:shd w:val="clear" w:color="auto" w:fill="ECE4DA" w:themeFill="accent4" w:themeFillTint="3F"/>
      </w:tcPr>
    </w:tblStylePr>
    <w:tblStylePr w:type="band1Horz">
      <w:tblPr/>
      <w:tcPr>
        <w:shd w:val="clear" w:color="auto" w:fill="ECE4DA" w:themeFill="accent4" w:themeFillTint="3F"/>
      </w:tcPr>
    </w:tblStylePr>
  </w:style>
  <w:style w:type="table" w:styleId="Mellanmrklista1-dekorfrg5">
    <w:name w:val="Medium List 1 Accent 5"/>
    <w:basedOn w:val="Normaltabell"/>
    <w:uiPriority w:val="65"/>
    <w:pPr>
      <w:spacing w:after="0" w:line="240" w:lineRule="auto"/>
    </w:pPr>
    <w:rPr>
      <w:color w:val="000000" w:themeColor="text1"/>
    </w:rPr>
    <w:tblPr>
      <w:tblStyleRowBandSize w:val="1"/>
      <w:tblStyleColBandSize w:val="1"/>
      <w:tblBorders>
        <w:top w:val="single" w:sz="8" w:space="0" w:color="67787B" w:themeColor="accent5"/>
        <w:bottom w:val="single" w:sz="8" w:space="0" w:color="67787B" w:themeColor="accent5"/>
      </w:tblBorders>
    </w:tblPr>
    <w:tblStylePr w:type="firstRow">
      <w:rPr>
        <w:rFonts w:asciiTheme="majorHAnsi" w:eastAsiaTheme="majorEastAsia" w:hAnsiTheme="majorHAnsi" w:cstheme="majorBidi"/>
      </w:rPr>
      <w:tblPr/>
      <w:tcPr>
        <w:tcBorders>
          <w:top w:val="nil"/>
          <w:bottom w:val="single" w:sz="8" w:space="0" w:color="67787B" w:themeColor="accent5"/>
        </w:tcBorders>
      </w:tcPr>
    </w:tblStylePr>
    <w:tblStylePr w:type="lastRow">
      <w:rPr>
        <w:b/>
        <w:bCs/>
        <w:color w:val="1F2123" w:themeColor="text2"/>
      </w:rPr>
      <w:tblPr/>
      <w:tcPr>
        <w:tcBorders>
          <w:top w:val="single" w:sz="8" w:space="0" w:color="67787B" w:themeColor="accent5"/>
          <w:bottom w:val="single" w:sz="8" w:space="0" w:color="67787B" w:themeColor="accent5"/>
        </w:tcBorders>
      </w:tcPr>
    </w:tblStylePr>
    <w:tblStylePr w:type="firstCol">
      <w:rPr>
        <w:b/>
        <w:bCs/>
      </w:rPr>
    </w:tblStylePr>
    <w:tblStylePr w:type="lastCol">
      <w:rPr>
        <w:b/>
        <w:bCs/>
      </w:rPr>
      <w:tblPr/>
      <w:tcPr>
        <w:tcBorders>
          <w:top w:val="single" w:sz="8" w:space="0" w:color="67787B" w:themeColor="accent5"/>
          <w:bottom w:val="single" w:sz="8" w:space="0" w:color="67787B" w:themeColor="accent5"/>
        </w:tcBorders>
      </w:tcPr>
    </w:tblStylePr>
    <w:tblStylePr w:type="band1Vert">
      <w:tblPr/>
      <w:tcPr>
        <w:shd w:val="clear" w:color="auto" w:fill="D8DEDF" w:themeFill="accent5" w:themeFillTint="3F"/>
      </w:tcPr>
    </w:tblStylePr>
    <w:tblStylePr w:type="band1Horz">
      <w:tblPr/>
      <w:tcPr>
        <w:shd w:val="clear" w:color="auto" w:fill="D8DEDF" w:themeFill="accent5" w:themeFillTint="3F"/>
      </w:tcPr>
    </w:tblStylePr>
  </w:style>
  <w:style w:type="table" w:styleId="Mellanmrklista1-dekorfrg6">
    <w:name w:val="Medium List 1 Accent 6"/>
    <w:basedOn w:val="Normaltabell"/>
    <w:uiPriority w:val="65"/>
    <w:pPr>
      <w:spacing w:after="0" w:line="240" w:lineRule="auto"/>
    </w:pPr>
    <w:rPr>
      <w:color w:val="000000" w:themeColor="text1"/>
    </w:rPr>
    <w:tblPr>
      <w:tblStyleRowBandSize w:val="1"/>
      <w:tblStyleColBandSize w:val="1"/>
      <w:tblBorders>
        <w:top w:val="single" w:sz="8" w:space="0" w:color="9D936F" w:themeColor="accent6"/>
        <w:bottom w:val="single" w:sz="8" w:space="0" w:color="9D936F" w:themeColor="accent6"/>
      </w:tblBorders>
    </w:tblPr>
    <w:tblStylePr w:type="firstRow">
      <w:rPr>
        <w:rFonts w:asciiTheme="majorHAnsi" w:eastAsiaTheme="majorEastAsia" w:hAnsiTheme="majorHAnsi" w:cstheme="majorBidi"/>
      </w:rPr>
      <w:tblPr/>
      <w:tcPr>
        <w:tcBorders>
          <w:top w:val="nil"/>
          <w:bottom w:val="single" w:sz="8" w:space="0" w:color="9D936F" w:themeColor="accent6"/>
        </w:tcBorders>
      </w:tcPr>
    </w:tblStylePr>
    <w:tblStylePr w:type="lastRow">
      <w:rPr>
        <w:b/>
        <w:bCs/>
        <w:color w:val="1F2123" w:themeColor="text2"/>
      </w:rPr>
      <w:tblPr/>
      <w:tcPr>
        <w:tcBorders>
          <w:top w:val="single" w:sz="8" w:space="0" w:color="9D936F" w:themeColor="accent6"/>
          <w:bottom w:val="single" w:sz="8" w:space="0" w:color="9D936F" w:themeColor="accent6"/>
        </w:tcBorders>
      </w:tcPr>
    </w:tblStylePr>
    <w:tblStylePr w:type="firstCol">
      <w:rPr>
        <w:b/>
        <w:bCs/>
      </w:rPr>
    </w:tblStylePr>
    <w:tblStylePr w:type="lastCol">
      <w:rPr>
        <w:b/>
        <w:bCs/>
      </w:rPr>
      <w:tblPr/>
      <w:tcPr>
        <w:tcBorders>
          <w:top w:val="single" w:sz="8" w:space="0" w:color="9D936F" w:themeColor="accent6"/>
          <w:bottom w:val="single" w:sz="8" w:space="0" w:color="9D936F" w:themeColor="accent6"/>
        </w:tcBorders>
      </w:tcPr>
    </w:tblStylePr>
    <w:tblStylePr w:type="band1Vert">
      <w:tblPr/>
      <w:tcPr>
        <w:shd w:val="clear" w:color="auto" w:fill="E6E4DB" w:themeFill="accent6" w:themeFillTint="3F"/>
      </w:tcPr>
    </w:tblStylePr>
    <w:tblStylePr w:type="band1Horz">
      <w:tblPr/>
      <w:tcPr>
        <w:shd w:val="clear" w:color="auto" w:fill="E6E4DB" w:themeFill="accent6" w:themeFillTint="3F"/>
      </w:tcPr>
    </w:tblStylePr>
  </w:style>
  <w:style w:type="table" w:styleId="Mellanmrklista2">
    <w:name w:val="Medium List 2"/>
    <w:basedOn w:val="Normaltabell"/>
    <w:uiPriority w:val="66"/>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rPr>
        <w:sz w:val="24"/>
        <w:szCs w:val="24"/>
      </w:rPr>
      <w:tblPr/>
      <w:tcPr>
        <w:tcBorders>
          <w:top w:val="nil"/>
          <w:left w:val="nil"/>
          <w:bottom w:val="single" w:sz="24" w:space="0" w:color="000000" w:themeColor="text1"/>
          <w:right w:val="nil"/>
          <w:insideH w:val="nil"/>
          <w:insideV w:val="nil"/>
        </w:tcBorders>
        <w:shd w:val="clear" w:color="auto" w:fill="FFFFFF" w:themeFill="background1"/>
      </w:tcPr>
    </w:tblStylePr>
    <w:tblStylePr w:type="lastRow">
      <w:tblPr/>
      <w:tcPr>
        <w:tcBorders>
          <w:top w:val="single" w:sz="8" w:space="0" w:color="000000" w:themeColor="tex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0000" w:themeColor="text1"/>
          <w:insideH w:val="nil"/>
          <w:insideV w:val="nil"/>
        </w:tcBorders>
        <w:shd w:val="clear" w:color="auto" w:fill="FFFFFF" w:themeFill="background1"/>
      </w:tcPr>
    </w:tblStylePr>
    <w:tblStylePr w:type="lastCol">
      <w:tblPr/>
      <w:tcPr>
        <w:tcBorders>
          <w:top w:val="nil"/>
          <w:left w:val="single" w:sz="8" w:space="0" w:color="000000"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top w:val="nil"/>
          <w:bottom w:val="nil"/>
          <w:insideH w:val="nil"/>
          <w:insideV w:val="nil"/>
        </w:tcBorders>
        <w:shd w:val="clear" w:color="auto" w:fill="C0C0C0"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1">
    <w:name w:val="Medium List 2 Accent 1"/>
    <w:basedOn w:val="Normaltabell"/>
    <w:uiPriority w:val="66"/>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7E97AD" w:themeColor="accent1"/>
        <w:left w:val="single" w:sz="8" w:space="0" w:color="7E97AD" w:themeColor="accent1"/>
        <w:bottom w:val="single" w:sz="8" w:space="0" w:color="7E97AD" w:themeColor="accent1"/>
        <w:right w:val="single" w:sz="8" w:space="0" w:color="7E97AD" w:themeColor="accent1"/>
      </w:tblBorders>
    </w:tblPr>
    <w:tblStylePr w:type="firstRow">
      <w:rPr>
        <w:sz w:val="24"/>
        <w:szCs w:val="24"/>
      </w:rPr>
      <w:tblPr/>
      <w:tcPr>
        <w:tcBorders>
          <w:top w:val="nil"/>
          <w:left w:val="nil"/>
          <w:bottom w:val="single" w:sz="24" w:space="0" w:color="7E97AD" w:themeColor="accent1"/>
          <w:right w:val="nil"/>
          <w:insideH w:val="nil"/>
          <w:insideV w:val="nil"/>
        </w:tcBorders>
        <w:shd w:val="clear" w:color="auto" w:fill="FFFFFF" w:themeFill="background1"/>
      </w:tcPr>
    </w:tblStylePr>
    <w:tblStylePr w:type="lastRow">
      <w:tblPr/>
      <w:tcPr>
        <w:tcBorders>
          <w:top w:val="single" w:sz="8" w:space="0" w:color="7E97AD" w:themeColor="accen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7E97AD" w:themeColor="accent1"/>
          <w:insideH w:val="nil"/>
          <w:insideV w:val="nil"/>
        </w:tcBorders>
        <w:shd w:val="clear" w:color="auto" w:fill="FFFFFF" w:themeFill="background1"/>
      </w:tcPr>
    </w:tblStylePr>
    <w:tblStylePr w:type="lastCol">
      <w:tblPr/>
      <w:tcPr>
        <w:tcBorders>
          <w:top w:val="nil"/>
          <w:left w:val="single" w:sz="8" w:space="0" w:color="7E97AD"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FE5EA" w:themeFill="accent1" w:themeFillTint="3F"/>
      </w:tcPr>
    </w:tblStylePr>
    <w:tblStylePr w:type="band1Horz">
      <w:tblPr/>
      <w:tcPr>
        <w:tcBorders>
          <w:top w:val="nil"/>
          <w:bottom w:val="nil"/>
          <w:insideH w:val="nil"/>
          <w:insideV w:val="nil"/>
        </w:tcBorders>
        <w:shd w:val="clear" w:color="auto" w:fill="DFE5EA"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2">
    <w:name w:val="Medium List 2 Accent 2"/>
    <w:basedOn w:val="Normaltabell"/>
    <w:uiPriority w:val="66"/>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CC8E60" w:themeColor="accent2"/>
        <w:left w:val="single" w:sz="8" w:space="0" w:color="CC8E60" w:themeColor="accent2"/>
        <w:bottom w:val="single" w:sz="8" w:space="0" w:color="CC8E60" w:themeColor="accent2"/>
        <w:right w:val="single" w:sz="8" w:space="0" w:color="CC8E60" w:themeColor="accent2"/>
      </w:tblBorders>
    </w:tblPr>
    <w:tblStylePr w:type="firstRow">
      <w:rPr>
        <w:sz w:val="24"/>
        <w:szCs w:val="24"/>
      </w:rPr>
      <w:tblPr/>
      <w:tcPr>
        <w:tcBorders>
          <w:top w:val="nil"/>
          <w:left w:val="nil"/>
          <w:bottom w:val="single" w:sz="24" w:space="0" w:color="CC8E60" w:themeColor="accent2"/>
          <w:right w:val="nil"/>
          <w:insideH w:val="nil"/>
          <w:insideV w:val="nil"/>
        </w:tcBorders>
        <w:shd w:val="clear" w:color="auto" w:fill="FFFFFF" w:themeFill="background1"/>
      </w:tcPr>
    </w:tblStylePr>
    <w:tblStylePr w:type="lastRow">
      <w:tblPr/>
      <w:tcPr>
        <w:tcBorders>
          <w:top w:val="single" w:sz="8" w:space="0" w:color="CC8E60" w:themeColor="accent2"/>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CC8E60" w:themeColor="accent2"/>
          <w:insideH w:val="nil"/>
          <w:insideV w:val="nil"/>
        </w:tcBorders>
        <w:shd w:val="clear" w:color="auto" w:fill="FFFFFF" w:themeFill="background1"/>
      </w:tcPr>
    </w:tblStylePr>
    <w:tblStylePr w:type="lastCol">
      <w:tblPr/>
      <w:tcPr>
        <w:tcBorders>
          <w:top w:val="nil"/>
          <w:left w:val="single" w:sz="8" w:space="0" w:color="CC8E60"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2E2D7" w:themeFill="accent2" w:themeFillTint="3F"/>
      </w:tcPr>
    </w:tblStylePr>
    <w:tblStylePr w:type="band1Horz">
      <w:tblPr/>
      <w:tcPr>
        <w:tcBorders>
          <w:top w:val="nil"/>
          <w:bottom w:val="nil"/>
          <w:insideH w:val="nil"/>
          <w:insideV w:val="nil"/>
        </w:tcBorders>
        <w:shd w:val="clear" w:color="auto" w:fill="F2E2D7"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3">
    <w:name w:val="Medium List 2 Accent 3"/>
    <w:basedOn w:val="Normaltabell"/>
    <w:uiPriority w:val="66"/>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7A6A60" w:themeColor="accent3"/>
        <w:left w:val="single" w:sz="8" w:space="0" w:color="7A6A60" w:themeColor="accent3"/>
        <w:bottom w:val="single" w:sz="8" w:space="0" w:color="7A6A60" w:themeColor="accent3"/>
        <w:right w:val="single" w:sz="8" w:space="0" w:color="7A6A60" w:themeColor="accent3"/>
      </w:tblBorders>
    </w:tblPr>
    <w:tblStylePr w:type="firstRow">
      <w:rPr>
        <w:sz w:val="24"/>
        <w:szCs w:val="24"/>
      </w:rPr>
      <w:tblPr/>
      <w:tcPr>
        <w:tcBorders>
          <w:top w:val="nil"/>
          <w:left w:val="nil"/>
          <w:bottom w:val="single" w:sz="24" w:space="0" w:color="7A6A60" w:themeColor="accent3"/>
          <w:right w:val="nil"/>
          <w:insideH w:val="nil"/>
          <w:insideV w:val="nil"/>
        </w:tcBorders>
        <w:shd w:val="clear" w:color="auto" w:fill="FFFFFF" w:themeFill="background1"/>
      </w:tcPr>
    </w:tblStylePr>
    <w:tblStylePr w:type="lastRow">
      <w:tblPr/>
      <w:tcPr>
        <w:tcBorders>
          <w:top w:val="single" w:sz="8" w:space="0" w:color="7A6A60" w:themeColor="accent3"/>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7A6A60" w:themeColor="accent3"/>
          <w:insideH w:val="nil"/>
          <w:insideV w:val="nil"/>
        </w:tcBorders>
        <w:shd w:val="clear" w:color="auto" w:fill="FFFFFF" w:themeFill="background1"/>
      </w:tcPr>
    </w:tblStylePr>
    <w:tblStylePr w:type="lastCol">
      <w:tblPr/>
      <w:tcPr>
        <w:tcBorders>
          <w:top w:val="nil"/>
          <w:left w:val="single" w:sz="8" w:space="0" w:color="7A6A60"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FD9D6" w:themeFill="accent3" w:themeFillTint="3F"/>
      </w:tcPr>
    </w:tblStylePr>
    <w:tblStylePr w:type="band1Horz">
      <w:tblPr/>
      <w:tcPr>
        <w:tcBorders>
          <w:top w:val="nil"/>
          <w:bottom w:val="nil"/>
          <w:insideH w:val="nil"/>
          <w:insideV w:val="nil"/>
        </w:tcBorders>
        <w:shd w:val="clear" w:color="auto" w:fill="DFD9D6"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4">
    <w:name w:val="Medium List 2 Accent 4"/>
    <w:basedOn w:val="Normaltabell"/>
    <w:uiPriority w:val="66"/>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B4936D" w:themeColor="accent4"/>
        <w:left w:val="single" w:sz="8" w:space="0" w:color="B4936D" w:themeColor="accent4"/>
        <w:bottom w:val="single" w:sz="8" w:space="0" w:color="B4936D" w:themeColor="accent4"/>
        <w:right w:val="single" w:sz="8" w:space="0" w:color="B4936D" w:themeColor="accent4"/>
      </w:tblBorders>
    </w:tblPr>
    <w:tblStylePr w:type="firstRow">
      <w:rPr>
        <w:sz w:val="24"/>
        <w:szCs w:val="24"/>
      </w:rPr>
      <w:tblPr/>
      <w:tcPr>
        <w:tcBorders>
          <w:top w:val="nil"/>
          <w:left w:val="nil"/>
          <w:bottom w:val="single" w:sz="24" w:space="0" w:color="B4936D" w:themeColor="accent4"/>
          <w:right w:val="nil"/>
          <w:insideH w:val="nil"/>
          <w:insideV w:val="nil"/>
        </w:tcBorders>
        <w:shd w:val="clear" w:color="auto" w:fill="FFFFFF" w:themeFill="background1"/>
      </w:tcPr>
    </w:tblStylePr>
    <w:tblStylePr w:type="lastRow">
      <w:tblPr/>
      <w:tcPr>
        <w:tcBorders>
          <w:top w:val="single" w:sz="8" w:space="0" w:color="B4936D" w:themeColor="accent4"/>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B4936D" w:themeColor="accent4"/>
          <w:insideH w:val="nil"/>
          <w:insideV w:val="nil"/>
        </w:tcBorders>
        <w:shd w:val="clear" w:color="auto" w:fill="FFFFFF" w:themeFill="background1"/>
      </w:tcPr>
    </w:tblStylePr>
    <w:tblStylePr w:type="lastCol">
      <w:tblPr/>
      <w:tcPr>
        <w:tcBorders>
          <w:top w:val="nil"/>
          <w:left w:val="single" w:sz="8" w:space="0" w:color="B4936D"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CE4DA" w:themeFill="accent4" w:themeFillTint="3F"/>
      </w:tcPr>
    </w:tblStylePr>
    <w:tblStylePr w:type="band1Horz">
      <w:tblPr/>
      <w:tcPr>
        <w:tcBorders>
          <w:top w:val="nil"/>
          <w:bottom w:val="nil"/>
          <w:insideH w:val="nil"/>
          <w:insideV w:val="nil"/>
        </w:tcBorders>
        <w:shd w:val="clear" w:color="auto" w:fill="ECE4DA"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5">
    <w:name w:val="Medium List 2 Accent 5"/>
    <w:basedOn w:val="Normaltabell"/>
    <w:uiPriority w:val="66"/>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67787B" w:themeColor="accent5"/>
        <w:left w:val="single" w:sz="8" w:space="0" w:color="67787B" w:themeColor="accent5"/>
        <w:bottom w:val="single" w:sz="8" w:space="0" w:color="67787B" w:themeColor="accent5"/>
        <w:right w:val="single" w:sz="8" w:space="0" w:color="67787B" w:themeColor="accent5"/>
      </w:tblBorders>
    </w:tblPr>
    <w:tblStylePr w:type="firstRow">
      <w:rPr>
        <w:sz w:val="24"/>
        <w:szCs w:val="24"/>
      </w:rPr>
      <w:tblPr/>
      <w:tcPr>
        <w:tcBorders>
          <w:top w:val="nil"/>
          <w:left w:val="nil"/>
          <w:bottom w:val="single" w:sz="24" w:space="0" w:color="67787B" w:themeColor="accent5"/>
          <w:right w:val="nil"/>
          <w:insideH w:val="nil"/>
          <w:insideV w:val="nil"/>
        </w:tcBorders>
        <w:shd w:val="clear" w:color="auto" w:fill="FFFFFF" w:themeFill="background1"/>
      </w:tcPr>
    </w:tblStylePr>
    <w:tblStylePr w:type="lastRow">
      <w:tblPr/>
      <w:tcPr>
        <w:tcBorders>
          <w:top w:val="single" w:sz="8" w:space="0" w:color="67787B" w:themeColor="accent5"/>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67787B" w:themeColor="accent5"/>
          <w:insideH w:val="nil"/>
          <w:insideV w:val="nil"/>
        </w:tcBorders>
        <w:shd w:val="clear" w:color="auto" w:fill="FFFFFF" w:themeFill="background1"/>
      </w:tcPr>
    </w:tblStylePr>
    <w:tblStylePr w:type="lastCol">
      <w:tblPr/>
      <w:tcPr>
        <w:tcBorders>
          <w:top w:val="nil"/>
          <w:left w:val="single" w:sz="8" w:space="0" w:color="67787B"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8DEDF" w:themeFill="accent5" w:themeFillTint="3F"/>
      </w:tcPr>
    </w:tblStylePr>
    <w:tblStylePr w:type="band1Horz">
      <w:tblPr/>
      <w:tcPr>
        <w:tcBorders>
          <w:top w:val="nil"/>
          <w:bottom w:val="nil"/>
          <w:insideH w:val="nil"/>
          <w:insideV w:val="nil"/>
        </w:tcBorders>
        <w:shd w:val="clear" w:color="auto" w:fill="D8DEDF"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6">
    <w:name w:val="Medium List 2 Accent 6"/>
    <w:basedOn w:val="Normaltabell"/>
    <w:uiPriority w:val="66"/>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9D936F" w:themeColor="accent6"/>
        <w:left w:val="single" w:sz="8" w:space="0" w:color="9D936F" w:themeColor="accent6"/>
        <w:bottom w:val="single" w:sz="8" w:space="0" w:color="9D936F" w:themeColor="accent6"/>
        <w:right w:val="single" w:sz="8" w:space="0" w:color="9D936F" w:themeColor="accent6"/>
      </w:tblBorders>
    </w:tblPr>
    <w:tblStylePr w:type="firstRow">
      <w:rPr>
        <w:sz w:val="24"/>
        <w:szCs w:val="24"/>
      </w:rPr>
      <w:tblPr/>
      <w:tcPr>
        <w:tcBorders>
          <w:top w:val="nil"/>
          <w:left w:val="nil"/>
          <w:bottom w:val="single" w:sz="24" w:space="0" w:color="9D936F" w:themeColor="accent6"/>
          <w:right w:val="nil"/>
          <w:insideH w:val="nil"/>
          <w:insideV w:val="nil"/>
        </w:tcBorders>
        <w:shd w:val="clear" w:color="auto" w:fill="FFFFFF" w:themeFill="background1"/>
      </w:tcPr>
    </w:tblStylePr>
    <w:tblStylePr w:type="lastRow">
      <w:tblPr/>
      <w:tcPr>
        <w:tcBorders>
          <w:top w:val="single" w:sz="8" w:space="0" w:color="9D936F" w:themeColor="accent6"/>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9D936F" w:themeColor="accent6"/>
          <w:insideH w:val="nil"/>
          <w:insideV w:val="nil"/>
        </w:tcBorders>
        <w:shd w:val="clear" w:color="auto" w:fill="FFFFFF" w:themeFill="background1"/>
      </w:tcPr>
    </w:tblStylePr>
    <w:tblStylePr w:type="lastCol">
      <w:tblPr/>
      <w:tcPr>
        <w:tcBorders>
          <w:top w:val="nil"/>
          <w:left w:val="single" w:sz="8" w:space="0" w:color="9D936F"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6E4DB" w:themeFill="accent6" w:themeFillTint="3F"/>
      </w:tcPr>
    </w:tblStylePr>
    <w:tblStylePr w:type="band1Horz">
      <w:tblPr/>
      <w:tcPr>
        <w:tcBorders>
          <w:top w:val="nil"/>
          <w:bottom w:val="nil"/>
          <w:insideH w:val="nil"/>
          <w:insideV w:val="nil"/>
        </w:tcBorders>
        <w:shd w:val="clear" w:color="auto" w:fill="E6E4DB"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skuggning1">
    <w:name w:val="Medium Shading 1"/>
    <w:basedOn w:val="Normaltabell"/>
    <w:uiPriority w:val="63"/>
    <w:pPr>
      <w:spacing w:after="0" w:line="240" w:lineRule="auto"/>
    </w:pPr>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tblBorders>
    </w:tblPr>
    <w:tblStylePr w:type="firstRow">
      <w:pPr>
        <w:spacing w:before="0" w:after="0" w:line="240" w:lineRule="auto"/>
      </w:pPr>
      <w:rPr>
        <w:b/>
        <w:bCs/>
        <w:color w:val="FFFFFF" w:themeColor="background1"/>
      </w:rPr>
      <w:tblPr/>
      <w:tcPr>
        <w:tc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shd w:val="clear" w:color="auto" w:fill="000000" w:themeFill="text1"/>
      </w:tcPr>
    </w:tblStylePr>
    <w:tblStylePr w:type="lastRow">
      <w:pPr>
        <w:spacing w:before="0" w:after="0" w:line="240" w:lineRule="auto"/>
      </w:pPr>
      <w:rPr>
        <w:b/>
        <w:bCs/>
      </w:rPr>
      <w:tblPr/>
      <w:tcPr>
        <w:tcBorders>
          <w:top w:val="double" w:sz="6"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tcPr>
    </w:tblStylePr>
    <w:tblStylePr w:type="firstCol">
      <w:rPr>
        <w:b/>
        <w:bCs/>
      </w:rPr>
    </w:tblStylePr>
    <w:tblStylePr w:type="lastCol">
      <w:rPr>
        <w:b/>
        <w:bCs/>
      </w:rPr>
    </w:tblStylePr>
    <w:tblStylePr w:type="band1Vert">
      <w:tblPr/>
      <w:tcPr>
        <w:shd w:val="clear" w:color="auto" w:fill="C0C0C0" w:themeFill="text1" w:themeFillTint="3F"/>
      </w:tcPr>
    </w:tblStylePr>
    <w:tblStylePr w:type="band1Horz">
      <w:tblPr/>
      <w:tcPr>
        <w:tcBorders>
          <w:insideH w:val="nil"/>
          <w:insideV w:val="nil"/>
        </w:tcBorders>
        <w:shd w:val="clear" w:color="auto" w:fill="C0C0C0" w:themeFill="text1" w:themeFillTint="3F"/>
      </w:tcPr>
    </w:tblStylePr>
    <w:tblStylePr w:type="band2Horz">
      <w:tblPr/>
      <w:tcPr>
        <w:tcBorders>
          <w:insideH w:val="nil"/>
          <w:insideV w:val="nil"/>
        </w:tcBorders>
      </w:tcPr>
    </w:tblStylePr>
  </w:style>
  <w:style w:type="table" w:styleId="Mellanmrkskuggning1-dekorfrg1">
    <w:name w:val="Medium Shading 1 Accent 1"/>
    <w:basedOn w:val="Normaltabell"/>
    <w:uiPriority w:val="63"/>
    <w:pPr>
      <w:spacing w:after="0" w:line="240" w:lineRule="auto"/>
    </w:pPr>
    <w:tblPr>
      <w:tblStyleRowBandSize w:val="1"/>
      <w:tblStyleColBandSize w:val="1"/>
      <w:tblBorders>
        <w:top w:val="single" w:sz="8" w:space="0" w:color="9EB0C1" w:themeColor="accent1" w:themeTint="BF"/>
        <w:left w:val="single" w:sz="8" w:space="0" w:color="9EB0C1" w:themeColor="accent1" w:themeTint="BF"/>
        <w:bottom w:val="single" w:sz="8" w:space="0" w:color="9EB0C1" w:themeColor="accent1" w:themeTint="BF"/>
        <w:right w:val="single" w:sz="8" w:space="0" w:color="9EB0C1" w:themeColor="accent1" w:themeTint="BF"/>
        <w:insideH w:val="single" w:sz="8" w:space="0" w:color="9EB0C1" w:themeColor="accent1" w:themeTint="BF"/>
      </w:tblBorders>
    </w:tblPr>
    <w:tblStylePr w:type="firstRow">
      <w:pPr>
        <w:spacing w:before="0" w:after="0" w:line="240" w:lineRule="auto"/>
      </w:pPr>
      <w:rPr>
        <w:b/>
        <w:bCs/>
        <w:color w:val="FFFFFF" w:themeColor="background1"/>
      </w:rPr>
      <w:tblPr/>
      <w:tcPr>
        <w:tcBorders>
          <w:top w:val="single" w:sz="8" w:space="0" w:color="9EB0C1" w:themeColor="accent1" w:themeTint="BF"/>
          <w:left w:val="single" w:sz="8" w:space="0" w:color="9EB0C1" w:themeColor="accent1" w:themeTint="BF"/>
          <w:bottom w:val="single" w:sz="8" w:space="0" w:color="9EB0C1" w:themeColor="accent1" w:themeTint="BF"/>
          <w:right w:val="single" w:sz="8" w:space="0" w:color="9EB0C1" w:themeColor="accent1" w:themeTint="BF"/>
          <w:insideH w:val="nil"/>
          <w:insideV w:val="nil"/>
        </w:tcBorders>
        <w:shd w:val="clear" w:color="auto" w:fill="7E97AD" w:themeFill="accent1"/>
      </w:tcPr>
    </w:tblStylePr>
    <w:tblStylePr w:type="lastRow">
      <w:pPr>
        <w:spacing w:before="0" w:after="0" w:line="240" w:lineRule="auto"/>
      </w:pPr>
      <w:rPr>
        <w:b/>
        <w:bCs/>
      </w:rPr>
      <w:tblPr/>
      <w:tcPr>
        <w:tcBorders>
          <w:top w:val="double" w:sz="6" w:space="0" w:color="9EB0C1" w:themeColor="accent1" w:themeTint="BF"/>
          <w:left w:val="single" w:sz="8" w:space="0" w:color="9EB0C1" w:themeColor="accent1" w:themeTint="BF"/>
          <w:bottom w:val="single" w:sz="8" w:space="0" w:color="9EB0C1" w:themeColor="accent1" w:themeTint="BF"/>
          <w:right w:val="single" w:sz="8" w:space="0" w:color="9EB0C1" w:themeColor="accent1" w:themeTint="BF"/>
          <w:insideH w:val="nil"/>
          <w:insideV w:val="nil"/>
        </w:tcBorders>
      </w:tcPr>
    </w:tblStylePr>
    <w:tblStylePr w:type="firstCol">
      <w:rPr>
        <w:b/>
        <w:bCs/>
      </w:rPr>
    </w:tblStylePr>
    <w:tblStylePr w:type="lastCol">
      <w:rPr>
        <w:b/>
        <w:bCs/>
      </w:rPr>
    </w:tblStylePr>
    <w:tblStylePr w:type="band1Vert">
      <w:tblPr/>
      <w:tcPr>
        <w:shd w:val="clear" w:color="auto" w:fill="DFE5EA" w:themeFill="accent1" w:themeFillTint="3F"/>
      </w:tcPr>
    </w:tblStylePr>
    <w:tblStylePr w:type="band1Horz">
      <w:tblPr/>
      <w:tcPr>
        <w:tcBorders>
          <w:insideH w:val="nil"/>
          <w:insideV w:val="nil"/>
        </w:tcBorders>
        <w:shd w:val="clear" w:color="auto" w:fill="DFE5EA" w:themeFill="accent1" w:themeFillTint="3F"/>
      </w:tcPr>
    </w:tblStylePr>
    <w:tblStylePr w:type="band2Horz">
      <w:tblPr/>
      <w:tcPr>
        <w:tcBorders>
          <w:insideH w:val="nil"/>
          <w:insideV w:val="nil"/>
        </w:tcBorders>
      </w:tcPr>
    </w:tblStylePr>
  </w:style>
  <w:style w:type="table" w:styleId="Mellanmrkskuggning1-dekorfrg2">
    <w:name w:val="Medium Shading 1 Accent 2"/>
    <w:basedOn w:val="Normaltabell"/>
    <w:uiPriority w:val="63"/>
    <w:pPr>
      <w:spacing w:after="0" w:line="240" w:lineRule="auto"/>
    </w:pPr>
    <w:tblPr>
      <w:tblStyleRowBandSize w:val="1"/>
      <w:tblStyleColBandSize w:val="1"/>
      <w:tblBorders>
        <w:top w:val="single" w:sz="8" w:space="0" w:color="D8AA87" w:themeColor="accent2" w:themeTint="BF"/>
        <w:left w:val="single" w:sz="8" w:space="0" w:color="D8AA87" w:themeColor="accent2" w:themeTint="BF"/>
        <w:bottom w:val="single" w:sz="8" w:space="0" w:color="D8AA87" w:themeColor="accent2" w:themeTint="BF"/>
        <w:right w:val="single" w:sz="8" w:space="0" w:color="D8AA87" w:themeColor="accent2" w:themeTint="BF"/>
        <w:insideH w:val="single" w:sz="8" w:space="0" w:color="D8AA87" w:themeColor="accent2" w:themeTint="BF"/>
      </w:tblBorders>
    </w:tblPr>
    <w:tblStylePr w:type="firstRow">
      <w:pPr>
        <w:spacing w:before="0" w:after="0" w:line="240" w:lineRule="auto"/>
      </w:pPr>
      <w:rPr>
        <w:b/>
        <w:bCs/>
        <w:color w:val="FFFFFF" w:themeColor="background1"/>
      </w:rPr>
      <w:tblPr/>
      <w:tcPr>
        <w:tcBorders>
          <w:top w:val="single" w:sz="8" w:space="0" w:color="D8AA87" w:themeColor="accent2" w:themeTint="BF"/>
          <w:left w:val="single" w:sz="8" w:space="0" w:color="D8AA87" w:themeColor="accent2" w:themeTint="BF"/>
          <w:bottom w:val="single" w:sz="8" w:space="0" w:color="D8AA87" w:themeColor="accent2" w:themeTint="BF"/>
          <w:right w:val="single" w:sz="8" w:space="0" w:color="D8AA87" w:themeColor="accent2" w:themeTint="BF"/>
          <w:insideH w:val="nil"/>
          <w:insideV w:val="nil"/>
        </w:tcBorders>
        <w:shd w:val="clear" w:color="auto" w:fill="CC8E60" w:themeFill="accent2"/>
      </w:tcPr>
    </w:tblStylePr>
    <w:tblStylePr w:type="lastRow">
      <w:pPr>
        <w:spacing w:before="0" w:after="0" w:line="240" w:lineRule="auto"/>
      </w:pPr>
      <w:rPr>
        <w:b/>
        <w:bCs/>
      </w:rPr>
      <w:tblPr/>
      <w:tcPr>
        <w:tcBorders>
          <w:top w:val="double" w:sz="6" w:space="0" w:color="D8AA87" w:themeColor="accent2" w:themeTint="BF"/>
          <w:left w:val="single" w:sz="8" w:space="0" w:color="D8AA87" w:themeColor="accent2" w:themeTint="BF"/>
          <w:bottom w:val="single" w:sz="8" w:space="0" w:color="D8AA87" w:themeColor="accent2" w:themeTint="BF"/>
          <w:right w:val="single" w:sz="8" w:space="0" w:color="D8AA87" w:themeColor="accent2" w:themeTint="BF"/>
          <w:insideH w:val="nil"/>
          <w:insideV w:val="nil"/>
        </w:tcBorders>
      </w:tcPr>
    </w:tblStylePr>
    <w:tblStylePr w:type="firstCol">
      <w:rPr>
        <w:b/>
        <w:bCs/>
      </w:rPr>
    </w:tblStylePr>
    <w:tblStylePr w:type="lastCol">
      <w:rPr>
        <w:b/>
        <w:bCs/>
      </w:rPr>
    </w:tblStylePr>
    <w:tblStylePr w:type="band1Vert">
      <w:tblPr/>
      <w:tcPr>
        <w:shd w:val="clear" w:color="auto" w:fill="F2E2D7" w:themeFill="accent2" w:themeFillTint="3F"/>
      </w:tcPr>
    </w:tblStylePr>
    <w:tblStylePr w:type="band1Horz">
      <w:tblPr/>
      <w:tcPr>
        <w:tcBorders>
          <w:insideH w:val="nil"/>
          <w:insideV w:val="nil"/>
        </w:tcBorders>
        <w:shd w:val="clear" w:color="auto" w:fill="F2E2D7" w:themeFill="accent2" w:themeFillTint="3F"/>
      </w:tcPr>
    </w:tblStylePr>
    <w:tblStylePr w:type="band2Horz">
      <w:tblPr/>
      <w:tcPr>
        <w:tcBorders>
          <w:insideH w:val="nil"/>
          <w:insideV w:val="nil"/>
        </w:tcBorders>
      </w:tcPr>
    </w:tblStylePr>
  </w:style>
  <w:style w:type="table" w:styleId="Mellanmrkskuggning1-dekorfrg3">
    <w:name w:val="Medium Shading 1 Accent 3"/>
    <w:basedOn w:val="Normaltabell"/>
    <w:uiPriority w:val="63"/>
    <w:pPr>
      <w:spacing w:after="0" w:line="240" w:lineRule="auto"/>
    </w:pPr>
    <w:tblPr>
      <w:tblStyleRowBandSize w:val="1"/>
      <w:tblStyleColBandSize w:val="1"/>
      <w:tblBorders>
        <w:top w:val="single" w:sz="8" w:space="0" w:color="9E8E84" w:themeColor="accent3" w:themeTint="BF"/>
        <w:left w:val="single" w:sz="8" w:space="0" w:color="9E8E84" w:themeColor="accent3" w:themeTint="BF"/>
        <w:bottom w:val="single" w:sz="8" w:space="0" w:color="9E8E84" w:themeColor="accent3" w:themeTint="BF"/>
        <w:right w:val="single" w:sz="8" w:space="0" w:color="9E8E84" w:themeColor="accent3" w:themeTint="BF"/>
        <w:insideH w:val="single" w:sz="8" w:space="0" w:color="9E8E84" w:themeColor="accent3" w:themeTint="BF"/>
      </w:tblBorders>
    </w:tblPr>
    <w:tblStylePr w:type="firstRow">
      <w:pPr>
        <w:spacing w:before="0" w:after="0" w:line="240" w:lineRule="auto"/>
      </w:pPr>
      <w:rPr>
        <w:b/>
        <w:bCs/>
        <w:color w:val="FFFFFF" w:themeColor="background1"/>
      </w:rPr>
      <w:tblPr/>
      <w:tcPr>
        <w:tcBorders>
          <w:top w:val="single" w:sz="8" w:space="0" w:color="9E8E84" w:themeColor="accent3" w:themeTint="BF"/>
          <w:left w:val="single" w:sz="8" w:space="0" w:color="9E8E84" w:themeColor="accent3" w:themeTint="BF"/>
          <w:bottom w:val="single" w:sz="8" w:space="0" w:color="9E8E84" w:themeColor="accent3" w:themeTint="BF"/>
          <w:right w:val="single" w:sz="8" w:space="0" w:color="9E8E84" w:themeColor="accent3" w:themeTint="BF"/>
          <w:insideH w:val="nil"/>
          <w:insideV w:val="nil"/>
        </w:tcBorders>
        <w:shd w:val="clear" w:color="auto" w:fill="7A6A60" w:themeFill="accent3"/>
      </w:tcPr>
    </w:tblStylePr>
    <w:tblStylePr w:type="lastRow">
      <w:pPr>
        <w:spacing w:before="0" w:after="0" w:line="240" w:lineRule="auto"/>
      </w:pPr>
      <w:rPr>
        <w:b/>
        <w:bCs/>
      </w:rPr>
      <w:tblPr/>
      <w:tcPr>
        <w:tcBorders>
          <w:top w:val="double" w:sz="6" w:space="0" w:color="9E8E84" w:themeColor="accent3" w:themeTint="BF"/>
          <w:left w:val="single" w:sz="8" w:space="0" w:color="9E8E84" w:themeColor="accent3" w:themeTint="BF"/>
          <w:bottom w:val="single" w:sz="8" w:space="0" w:color="9E8E84" w:themeColor="accent3" w:themeTint="BF"/>
          <w:right w:val="single" w:sz="8" w:space="0" w:color="9E8E84" w:themeColor="accent3" w:themeTint="BF"/>
          <w:insideH w:val="nil"/>
          <w:insideV w:val="nil"/>
        </w:tcBorders>
      </w:tcPr>
    </w:tblStylePr>
    <w:tblStylePr w:type="firstCol">
      <w:rPr>
        <w:b/>
        <w:bCs/>
      </w:rPr>
    </w:tblStylePr>
    <w:tblStylePr w:type="lastCol">
      <w:rPr>
        <w:b/>
        <w:bCs/>
      </w:rPr>
    </w:tblStylePr>
    <w:tblStylePr w:type="band1Vert">
      <w:tblPr/>
      <w:tcPr>
        <w:shd w:val="clear" w:color="auto" w:fill="DFD9D6" w:themeFill="accent3" w:themeFillTint="3F"/>
      </w:tcPr>
    </w:tblStylePr>
    <w:tblStylePr w:type="band1Horz">
      <w:tblPr/>
      <w:tcPr>
        <w:tcBorders>
          <w:insideH w:val="nil"/>
          <w:insideV w:val="nil"/>
        </w:tcBorders>
        <w:shd w:val="clear" w:color="auto" w:fill="DFD9D6" w:themeFill="accent3" w:themeFillTint="3F"/>
      </w:tcPr>
    </w:tblStylePr>
    <w:tblStylePr w:type="band2Horz">
      <w:tblPr/>
      <w:tcPr>
        <w:tcBorders>
          <w:insideH w:val="nil"/>
          <w:insideV w:val="nil"/>
        </w:tcBorders>
      </w:tcPr>
    </w:tblStylePr>
  </w:style>
  <w:style w:type="table" w:styleId="Mellanmrkskuggning1-dekorfrg4">
    <w:name w:val="Medium Shading 1 Accent 4"/>
    <w:basedOn w:val="Normaltabell"/>
    <w:uiPriority w:val="63"/>
    <w:pPr>
      <w:spacing w:after="0" w:line="240" w:lineRule="auto"/>
    </w:pPr>
    <w:tblPr>
      <w:tblStyleRowBandSize w:val="1"/>
      <w:tblStyleColBandSize w:val="1"/>
      <w:tblBorders>
        <w:top w:val="single" w:sz="8" w:space="0" w:color="C6AD91" w:themeColor="accent4" w:themeTint="BF"/>
        <w:left w:val="single" w:sz="8" w:space="0" w:color="C6AD91" w:themeColor="accent4" w:themeTint="BF"/>
        <w:bottom w:val="single" w:sz="8" w:space="0" w:color="C6AD91" w:themeColor="accent4" w:themeTint="BF"/>
        <w:right w:val="single" w:sz="8" w:space="0" w:color="C6AD91" w:themeColor="accent4" w:themeTint="BF"/>
        <w:insideH w:val="single" w:sz="8" w:space="0" w:color="C6AD91" w:themeColor="accent4" w:themeTint="BF"/>
      </w:tblBorders>
    </w:tblPr>
    <w:tblStylePr w:type="firstRow">
      <w:pPr>
        <w:spacing w:before="0" w:after="0" w:line="240" w:lineRule="auto"/>
      </w:pPr>
      <w:rPr>
        <w:b/>
        <w:bCs/>
        <w:color w:val="FFFFFF" w:themeColor="background1"/>
      </w:rPr>
      <w:tblPr/>
      <w:tcPr>
        <w:tcBorders>
          <w:top w:val="single" w:sz="8" w:space="0" w:color="C6AD91" w:themeColor="accent4" w:themeTint="BF"/>
          <w:left w:val="single" w:sz="8" w:space="0" w:color="C6AD91" w:themeColor="accent4" w:themeTint="BF"/>
          <w:bottom w:val="single" w:sz="8" w:space="0" w:color="C6AD91" w:themeColor="accent4" w:themeTint="BF"/>
          <w:right w:val="single" w:sz="8" w:space="0" w:color="C6AD91" w:themeColor="accent4" w:themeTint="BF"/>
          <w:insideH w:val="nil"/>
          <w:insideV w:val="nil"/>
        </w:tcBorders>
        <w:shd w:val="clear" w:color="auto" w:fill="B4936D" w:themeFill="accent4"/>
      </w:tcPr>
    </w:tblStylePr>
    <w:tblStylePr w:type="lastRow">
      <w:pPr>
        <w:spacing w:before="0" w:after="0" w:line="240" w:lineRule="auto"/>
      </w:pPr>
      <w:rPr>
        <w:b/>
        <w:bCs/>
      </w:rPr>
      <w:tblPr/>
      <w:tcPr>
        <w:tcBorders>
          <w:top w:val="double" w:sz="6" w:space="0" w:color="C6AD91" w:themeColor="accent4" w:themeTint="BF"/>
          <w:left w:val="single" w:sz="8" w:space="0" w:color="C6AD91" w:themeColor="accent4" w:themeTint="BF"/>
          <w:bottom w:val="single" w:sz="8" w:space="0" w:color="C6AD91" w:themeColor="accent4" w:themeTint="BF"/>
          <w:right w:val="single" w:sz="8" w:space="0" w:color="C6AD91" w:themeColor="accent4" w:themeTint="BF"/>
          <w:insideH w:val="nil"/>
          <w:insideV w:val="nil"/>
        </w:tcBorders>
      </w:tcPr>
    </w:tblStylePr>
    <w:tblStylePr w:type="firstCol">
      <w:rPr>
        <w:b/>
        <w:bCs/>
      </w:rPr>
    </w:tblStylePr>
    <w:tblStylePr w:type="lastCol">
      <w:rPr>
        <w:b/>
        <w:bCs/>
      </w:rPr>
    </w:tblStylePr>
    <w:tblStylePr w:type="band1Vert">
      <w:tblPr/>
      <w:tcPr>
        <w:shd w:val="clear" w:color="auto" w:fill="ECE4DA" w:themeFill="accent4" w:themeFillTint="3F"/>
      </w:tcPr>
    </w:tblStylePr>
    <w:tblStylePr w:type="band1Horz">
      <w:tblPr/>
      <w:tcPr>
        <w:tcBorders>
          <w:insideH w:val="nil"/>
          <w:insideV w:val="nil"/>
        </w:tcBorders>
        <w:shd w:val="clear" w:color="auto" w:fill="ECE4DA" w:themeFill="accent4" w:themeFillTint="3F"/>
      </w:tcPr>
    </w:tblStylePr>
    <w:tblStylePr w:type="band2Horz">
      <w:tblPr/>
      <w:tcPr>
        <w:tcBorders>
          <w:insideH w:val="nil"/>
          <w:insideV w:val="nil"/>
        </w:tcBorders>
      </w:tcPr>
    </w:tblStylePr>
  </w:style>
  <w:style w:type="table" w:styleId="Mellanmrkskuggning1-dekorfrg5">
    <w:name w:val="Medium Shading 1 Accent 5"/>
    <w:basedOn w:val="Normaltabell"/>
    <w:uiPriority w:val="63"/>
    <w:pPr>
      <w:spacing w:after="0" w:line="240" w:lineRule="auto"/>
    </w:pPr>
    <w:tblPr>
      <w:tblStyleRowBandSize w:val="1"/>
      <w:tblStyleColBandSize w:val="1"/>
      <w:tblBorders>
        <w:top w:val="single" w:sz="8" w:space="0" w:color="8B9B9E" w:themeColor="accent5" w:themeTint="BF"/>
        <w:left w:val="single" w:sz="8" w:space="0" w:color="8B9B9E" w:themeColor="accent5" w:themeTint="BF"/>
        <w:bottom w:val="single" w:sz="8" w:space="0" w:color="8B9B9E" w:themeColor="accent5" w:themeTint="BF"/>
        <w:right w:val="single" w:sz="8" w:space="0" w:color="8B9B9E" w:themeColor="accent5" w:themeTint="BF"/>
        <w:insideH w:val="single" w:sz="8" w:space="0" w:color="8B9B9E" w:themeColor="accent5" w:themeTint="BF"/>
      </w:tblBorders>
    </w:tblPr>
    <w:tblStylePr w:type="firstRow">
      <w:pPr>
        <w:spacing w:before="0" w:after="0" w:line="240" w:lineRule="auto"/>
      </w:pPr>
      <w:rPr>
        <w:b/>
        <w:bCs/>
        <w:color w:val="FFFFFF" w:themeColor="background1"/>
      </w:rPr>
      <w:tblPr/>
      <w:tcPr>
        <w:tcBorders>
          <w:top w:val="single" w:sz="8" w:space="0" w:color="8B9B9E" w:themeColor="accent5" w:themeTint="BF"/>
          <w:left w:val="single" w:sz="8" w:space="0" w:color="8B9B9E" w:themeColor="accent5" w:themeTint="BF"/>
          <w:bottom w:val="single" w:sz="8" w:space="0" w:color="8B9B9E" w:themeColor="accent5" w:themeTint="BF"/>
          <w:right w:val="single" w:sz="8" w:space="0" w:color="8B9B9E" w:themeColor="accent5" w:themeTint="BF"/>
          <w:insideH w:val="nil"/>
          <w:insideV w:val="nil"/>
        </w:tcBorders>
        <w:shd w:val="clear" w:color="auto" w:fill="67787B" w:themeFill="accent5"/>
      </w:tcPr>
    </w:tblStylePr>
    <w:tblStylePr w:type="lastRow">
      <w:pPr>
        <w:spacing w:before="0" w:after="0" w:line="240" w:lineRule="auto"/>
      </w:pPr>
      <w:rPr>
        <w:b/>
        <w:bCs/>
      </w:rPr>
      <w:tblPr/>
      <w:tcPr>
        <w:tcBorders>
          <w:top w:val="double" w:sz="6" w:space="0" w:color="8B9B9E" w:themeColor="accent5" w:themeTint="BF"/>
          <w:left w:val="single" w:sz="8" w:space="0" w:color="8B9B9E" w:themeColor="accent5" w:themeTint="BF"/>
          <w:bottom w:val="single" w:sz="8" w:space="0" w:color="8B9B9E" w:themeColor="accent5" w:themeTint="BF"/>
          <w:right w:val="single" w:sz="8" w:space="0" w:color="8B9B9E" w:themeColor="accent5" w:themeTint="BF"/>
          <w:insideH w:val="nil"/>
          <w:insideV w:val="nil"/>
        </w:tcBorders>
      </w:tcPr>
    </w:tblStylePr>
    <w:tblStylePr w:type="firstCol">
      <w:rPr>
        <w:b/>
        <w:bCs/>
      </w:rPr>
    </w:tblStylePr>
    <w:tblStylePr w:type="lastCol">
      <w:rPr>
        <w:b/>
        <w:bCs/>
      </w:rPr>
    </w:tblStylePr>
    <w:tblStylePr w:type="band1Vert">
      <w:tblPr/>
      <w:tcPr>
        <w:shd w:val="clear" w:color="auto" w:fill="D8DEDF" w:themeFill="accent5" w:themeFillTint="3F"/>
      </w:tcPr>
    </w:tblStylePr>
    <w:tblStylePr w:type="band1Horz">
      <w:tblPr/>
      <w:tcPr>
        <w:tcBorders>
          <w:insideH w:val="nil"/>
          <w:insideV w:val="nil"/>
        </w:tcBorders>
        <w:shd w:val="clear" w:color="auto" w:fill="D8DEDF" w:themeFill="accent5" w:themeFillTint="3F"/>
      </w:tcPr>
    </w:tblStylePr>
    <w:tblStylePr w:type="band2Horz">
      <w:tblPr/>
      <w:tcPr>
        <w:tcBorders>
          <w:insideH w:val="nil"/>
          <w:insideV w:val="nil"/>
        </w:tcBorders>
      </w:tcPr>
    </w:tblStylePr>
  </w:style>
  <w:style w:type="table" w:styleId="Mellanmrkskuggning1-dekorfrg6">
    <w:name w:val="Medium Shading 1 Accent 6"/>
    <w:basedOn w:val="Normaltabell"/>
    <w:uiPriority w:val="63"/>
    <w:pPr>
      <w:spacing w:after="0" w:line="240" w:lineRule="auto"/>
    </w:pPr>
    <w:tblPr>
      <w:tblStyleRowBandSize w:val="1"/>
      <w:tblStyleColBandSize w:val="1"/>
      <w:tblBorders>
        <w:top w:val="single" w:sz="8" w:space="0" w:color="B5AE93" w:themeColor="accent6" w:themeTint="BF"/>
        <w:left w:val="single" w:sz="8" w:space="0" w:color="B5AE93" w:themeColor="accent6" w:themeTint="BF"/>
        <w:bottom w:val="single" w:sz="8" w:space="0" w:color="B5AE93" w:themeColor="accent6" w:themeTint="BF"/>
        <w:right w:val="single" w:sz="8" w:space="0" w:color="B5AE93" w:themeColor="accent6" w:themeTint="BF"/>
        <w:insideH w:val="single" w:sz="8" w:space="0" w:color="B5AE93" w:themeColor="accent6" w:themeTint="BF"/>
      </w:tblBorders>
    </w:tblPr>
    <w:tblStylePr w:type="firstRow">
      <w:pPr>
        <w:spacing w:before="0" w:after="0" w:line="240" w:lineRule="auto"/>
      </w:pPr>
      <w:rPr>
        <w:b/>
        <w:bCs/>
        <w:color w:val="FFFFFF" w:themeColor="background1"/>
      </w:rPr>
      <w:tblPr/>
      <w:tcPr>
        <w:tcBorders>
          <w:top w:val="single" w:sz="8" w:space="0" w:color="B5AE93" w:themeColor="accent6" w:themeTint="BF"/>
          <w:left w:val="single" w:sz="8" w:space="0" w:color="B5AE93" w:themeColor="accent6" w:themeTint="BF"/>
          <w:bottom w:val="single" w:sz="8" w:space="0" w:color="B5AE93" w:themeColor="accent6" w:themeTint="BF"/>
          <w:right w:val="single" w:sz="8" w:space="0" w:color="B5AE93" w:themeColor="accent6" w:themeTint="BF"/>
          <w:insideH w:val="nil"/>
          <w:insideV w:val="nil"/>
        </w:tcBorders>
        <w:shd w:val="clear" w:color="auto" w:fill="9D936F" w:themeFill="accent6"/>
      </w:tcPr>
    </w:tblStylePr>
    <w:tblStylePr w:type="lastRow">
      <w:pPr>
        <w:spacing w:before="0" w:after="0" w:line="240" w:lineRule="auto"/>
      </w:pPr>
      <w:rPr>
        <w:b/>
        <w:bCs/>
      </w:rPr>
      <w:tblPr/>
      <w:tcPr>
        <w:tcBorders>
          <w:top w:val="double" w:sz="6" w:space="0" w:color="B5AE93" w:themeColor="accent6" w:themeTint="BF"/>
          <w:left w:val="single" w:sz="8" w:space="0" w:color="B5AE93" w:themeColor="accent6" w:themeTint="BF"/>
          <w:bottom w:val="single" w:sz="8" w:space="0" w:color="B5AE93" w:themeColor="accent6" w:themeTint="BF"/>
          <w:right w:val="single" w:sz="8" w:space="0" w:color="B5AE93" w:themeColor="accent6" w:themeTint="BF"/>
          <w:insideH w:val="nil"/>
          <w:insideV w:val="nil"/>
        </w:tcBorders>
      </w:tcPr>
    </w:tblStylePr>
    <w:tblStylePr w:type="firstCol">
      <w:rPr>
        <w:b/>
        <w:bCs/>
      </w:rPr>
    </w:tblStylePr>
    <w:tblStylePr w:type="lastCol">
      <w:rPr>
        <w:b/>
        <w:bCs/>
      </w:rPr>
    </w:tblStylePr>
    <w:tblStylePr w:type="band1Vert">
      <w:tblPr/>
      <w:tcPr>
        <w:shd w:val="clear" w:color="auto" w:fill="E6E4DB" w:themeFill="accent6" w:themeFillTint="3F"/>
      </w:tcPr>
    </w:tblStylePr>
    <w:tblStylePr w:type="band1Horz">
      <w:tblPr/>
      <w:tcPr>
        <w:tcBorders>
          <w:insideH w:val="nil"/>
          <w:insideV w:val="nil"/>
        </w:tcBorders>
        <w:shd w:val="clear" w:color="auto" w:fill="E6E4DB" w:themeFill="accent6" w:themeFillTint="3F"/>
      </w:tcPr>
    </w:tblStylePr>
    <w:tblStylePr w:type="band2Horz">
      <w:tblPr/>
      <w:tcPr>
        <w:tcBorders>
          <w:insideH w:val="nil"/>
          <w:insideV w:val="nil"/>
        </w:tcBorders>
      </w:tcPr>
    </w:tblStylePr>
  </w:style>
  <w:style w:type="table" w:styleId="Mellanmrkskuggning2">
    <w:name w:val="Medium Shading 2"/>
    <w:basedOn w:val="Normaltabell"/>
    <w:uiPriority w:val="64"/>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0000"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0000" w:themeFill="text1"/>
      </w:tcPr>
    </w:tblStylePr>
    <w:tblStylePr w:type="lastCol">
      <w:rPr>
        <w:b/>
        <w:bCs/>
        <w:color w:val="FFFFFF" w:themeColor="background1"/>
      </w:rPr>
      <w:tblPr/>
      <w:tcPr>
        <w:tcBorders>
          <w:left w:val="nil"/>
          <w:right w:val="nil"/>
          <w:insideH w:val="nil"/>
          <w:insideV w:val="nil"/>
        </w:tcBorders>
        <w:shd w:val="clear" w:color="auto" w:fill="000000"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llanmrkskuggning2-dekorfrg1">
    <w:name w:val="Medium Shading 2 Accent 1"/>
    <w:basedOn w:val="Normaltabell"/>
    <w:uiPriority w:val="64"/>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7E97AD"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7E97AD" w:themeFill="accent1"/>
      </w:tcPr>
    </w:tblStylePr>
    <w:tblStylePr w:type="lastCol">
      <w:rPr>
        <w:b/>
        <w:bCs/>
        <w:color w:val="FFFFFF" w:themeColor="background1"/>
      </w:rPr>
      <w:tblPr/>
      <w:tcPr>
        <w:tcBorders>
          <w:left w:val="nil"/>
          <w:right w:val="nil"/>
          <w:insideH w:val="nil"/>
          <w:insideV w:val="nil"/>
        </w:tcBorders>
        <w:shd w:val="clear" w:color="auto" w:fill="7E97AD"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llanmrkskuggning2-dekorfrg2">
    <w:name w:val="Medium Shading 2 Accent 2"/>
    <w:basedOn w:val="Normaltabell"/>
    <w:uiPriority w:val="64"/>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CC8E60"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CC8E60" w:themeFill="accent2"/>
      </w:tcPr>
    </w:tblStylePr>
    <w:tblStylePr w:type="lastCol">
      <w:rPr>
        <w:b/>
        <w:bCs/>
        <w:color w:val="FFFFFF" w:themeColor="background1"/>
      </w:rPr>
      <w:tblPr/>
      <w:tcPr>
        <w:tcBorders>
          <w:left w:val="nil"/>
          <w:right w:val="nil"/>
          <w:insideH w:val="nil"/>
          <w:insideV w:val="nil"/>
        </w:tcBorders>
        <w:shd w:val="clear" w:color="auto" w:fill="CC8E60"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llanmrkskuggning2-dekorfrg3">
    <w:name w:val="Medium Shading 2 Accent 3"/>
    <w:basedOn w:val="Normaltabell"/>
    <w:uiPriority w:val="64"/>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7A6A60"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7A6A60" w:themeFill="accent3"/>
      </w:tcPr>
    </w:tblStylePr>
    <w:tblStylePr w:type="lastCol">
      <w:rPr>
        <w:b/>
        <w:bCs/>
        <w:color w:val="FFFFFF" w:themeColor="background1"/>
      </w:rPr>
      <w:tblPr/>
      <w:tcPr>
        <w:tcBorders>
          <w:left w:val="nil"/>
          <w:right w:val="nil"/>
          <w:insideH w:val="nil"/>
          <w:insideV w:val="nil"/>
        </w:tcBorders>
        <w:shd w:val="clear" w:color="auto" w:fill="7A6A60"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llanmrkskuggning2-dekorfrg4">
    <w:name w:val="Medium Shading 2 Accent 4"/>
    <w:basedOn w:val="Normaltabell"/>
    <w:uiPriority w:val="64"/>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B4936D"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B4936D" w:themeFill="accent4"/>
      </w:tcPr>
    </w:tblStylePr>
    <w:tblStylePr w:type="lastCol">
      <w:rPr>
        <w:b/>
        <w:bCs/>
        <w:color w:val="FFFFFF" w:themeColor="background1"/>
      </w:rPr>
      <w:tblPr/>
      <w:tcPr>
        <w:tcBorders>
          <w:left w:val="nil"/>
          <w:right w:val="nil"/>
          <w:insideH w:val="nil"/>
          <w:insideV w:val="nil"/>
        </w:tcBorders>
        <w:shd w:val="clear" w:color="auto" w:fill="B4936D"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llanmrkskuggning2-dekorfrg5">
    <w:name w:val="Medium Shading 2 Accent 5"/>
    <w:basedOn w:val="Normaltabell"/>
    <w:uiPriority w:val="64"/>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67787B"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67787B" w:themeFill="accent5"/>
      </w:tcPr>
    </w:tblStylePr>
    <w:tblStylePr w:type="lastCol">
      <w:rPr>
        <w:b/>
        <w:bCs/>
        <w:color w:val="FFFFFF" w:themeColor="background1"/>
      </w:rPr>
      <w:tblPr/>
      <w:tcPr>
        <w:tcBorders>
          <w:left w:val="nil"/>
          <w:right w:val="nil"/>
          <w:insideH w:val="nil"/>
          <w:insideV w:val="nil"/>
        </w:tcBorders>
        <w:shd w:val="clear" w:color="auto" w:fill="67787B"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llanmrkskuggning2-dekorfrg6">
    <w:name w:val="Medium Shading 2 Accent 6"/>
    <w:basedOn w:val="Normaltabell"/>
    <w:uiPriority w:val="64"/>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9D936F"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9D936F" w:themeFill="accent6"/>
      </w:tcPr>
    </w:tblStylePr>
    <w:tblStylePr w:type="lastCol">
      <w:rPr>
        <w:b/>
        <w:bCs/>
        <w:color w:val="FFFFFF" w:themeColor="background1"/>
      </w:rPr>
      <w:tblPr/>
      <w:tcPr>
        <w:tcBorders>
          <w:left w:val="nil"/>
          <w:right w:val="nil"/>
          <w:insideH w:val="nil"/>
          <w:insideV w:val="nil"/>
        </w:tcBorders>
        <w:shd w:val="clear" w:color="auto" w:fill="9D936F"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paragraph" w:styleId="Meddelanderubrik">
    <w:name w:val="Message Header"/>
    <w:basedOn w:val="Normal"/>
    <w:link w:val="MeddelanderubrikChar"/>
    <w:uiPriority w:val="99"/>
    <w:semiHidden/>
    <w:unhideWhenUsed/>
    <w:pPr>
      <w:pBdr>
        <w:top w:val="single" w:sz="6" w:space="1" w:color="auto"/>
        <w:left w:val="single" w:sz="6" w:space="1" w:color="auto"/>
        <w:bottom w:val="single" w:sz="6" w:space="1" w:color="auto"/>
        <w:right w:val="single" w:sz="6" w:space="1" w:color="auto"/>
      </w:pBdr>
      <w:shd w:val="pct20" w:color="auto" w:fill="auto"/>
      <w:spacing w:after="0" w:line="240" w:lineRule="auto"/>
      <w:ind w:left="1080" w:hanging="1080"/>
    </w:pPr>
    <w:rPr>
      <w:rFonts w:asciiTheme="majorHAnsi" w:eastAsiaTheme="majorEastAsia" w:hAnsiTheme="majorHAnsi" w:cstheme="majorBidi"/>
      <w:sz w:val="24"/>
    </w:rPr>
  </w:style>
  <w:style w:type="character" w:customStyle="1" w:styleId="MeddelanderubrikChar">
    <w:name w:val="Meddelanderubrik Char"/>
    <w:basedOn w:val="Standardstycketeckensnitt"/>
    <w:link w:val="Meddelanderubrik"/>
    <w:uiPriority w:val="99"/>
    <w:semiHidden/>
    <w:rPr>
      <w:rFonts w:asciiTheme="majorHAnsi" w:eastAsiaTheme="majorEastAsia" w:hAnsiTheme="majorHAnsi" w:cstheme="majorBidi"/>
      <w:sz w:val="24"/>
      <w:shd w:val="pct20" w:color="auto" w:fill="auto"/>
    </w:rPr>
  </w:style>
  <w:style w:type="paragraph" w:styleId="Normalwebb">
    <w:name w:val="Normal (Web)"/>
    <w:basedOn w:val="Normal"/>
    <w:uiPriority w:val="99"/>
    <w:semiHidden/>
    <w:unhideWhenUsed/>
    <w:rPr>
      <w:rFonts w:ascii="Times New Roman" w:hAnsi="Times New Roman" w:cs="Times New Roman"/>
      <w:sz w:val="24"/>
    </w:rPr>
  </w:style>
  <w:style w:type="paragraph" w:styleId="Normaltindrag">
    <w:name w:val="Normal Indent"/>
    <w:basedOn w:val="Normal"/>
    <w:uiPriority w:val="99"/>
    <w:semiHidden/>
    <w:unhideWhenUsed/>
    <w:pPr>
      <w:ind w:left="720"/>
    </w:pPr>
  </w:style>
  <w:style w:type="paragraph" w:styleId="Anteckningsrubrik">
    <w:name w:val="Note Heading"/>
    <w:basedOn w:val="Normal"/>
    <w:next w:val="Normal"/>
    <w:link w:val="AnteckningsrubrikChar"/>
    <w:uiPriority w:val="99"/>
    <w:semiHidden/>
    <w:unhideWhenUsed/>
    <w:pPr>
      <w:spacing w:after="0" w:line="240" w:lineRule="auto"/>
    </w:pPr>
  </w:style>
  <w:style w:type="character" w:customStyle="1" w:styleId="AnteckningsrubrikChar">
    <w:name w:val="Anteckningsrubrik Char"/>
    <w:basedOn w:val="Standardstycketeckensnitt"/>
    <w:link w:val="Anteckningsrubrik"/>
    <w:uiPriority w:val="99"/>
    <w:semiHidden/>
  </w:style>
  <w:style w:type="character" w:styleId="Sidnummer">
    <w:name w:val="page number"/>
    <w:basedOn w:val="Standardstycketeckensnitt"/>
    <w:uiPriority w:val="99"/>
    <w:semiHidden/>
    <w:unhideWhenUsed/>
  </w:style>
  <w:style w:type="paragraph" w:styleId="Oformateradtext">
    <w:name w:val="Plain Text"/>
    <w:basedOn w:val="Normal"/>
    <w:link w:val="OformateradtextChar"/>
    <w:uiPriority w:val="99"/>
    <w:semiHidden/>
    <w:unhideWhenUsed/>
    <w:pPr>
      <w:spacing w:after="0" w:line="240" w:lineRule="auto"/>
    </w:pPr>
    <w:rPr>
      <w:rFonts w:ascii="Consolas" w:hAnsi="Consolas" w:cs="Consolas"/>
      <w:sz w:val="21"/>
    </w:rPr>
  </w:style>
  <w:style w:type="character" w:customStyle="1" w:styleId="OformateradtextChar">
    <w:name w:val="Oformaterad text Char"/>
    <w:basedOn w:val="Standardstycketeckensnitt"/>
    <w:link w:val="Oformateradtext"/>
    <w:uiPriority w:val="99"/>
    <w:semiHidden/>
    <w:rPr>
      <w:rFonts w:ascii="Consolas" w:hAnsi="Consolas" w:cs="Consolas"/>
      <w:sz w:val="21"/>
    </w:rPr>
  </w:style>
  <w:style w:type="paragraph" w:styleId="Inledning">
    <w:name w:val="Salutation"/>
    <w:basedOn w:val="Normal"/>
    <w:next w:val="Normal"/>
    <w:link w:val="InledningChar"/>
    <w:uiPriority w:val="99"/>
    <w:semiHidden/>
    <w:unhideWhenUsed/>
  </w:style>
  <w:style w:type="character" w:customStyle="1" w:styleId="InledningChar">
    <w:name w:val="Inledning Char"/>
    <w:basedOn w:val="Standardstycketeckensnitt"/>
    <w:link w:val="Inledning"/>
    <w:uiPriority w:val="99"/>
    <w:semiHidden/>
  </w:style>
  <w:style w:type="paragraph" w:styleId="Signatur">
    <w:name w:val="Signature"/>
    <w:basedOn w:val="Normal"/>
    <w:link w:val="SignaturChar"/>
    <w:uiPriority w:val="20"/>
    <w:unhideWhenUsed/>
    <w:qFormat/>
    <w:pPr>
      <w:spacing w:before="720" w:after="0" w:line="312" w:lineRule="auto"/>
      <w:contextualSpacing/>
    </w:pPr>
  </w:style>
  <w:style w:type="character" w:customStyle="1" w:styleId="SignaturChar">
    <w:name w:val="Signatur Char"/>
    <w:basedOn w:val="Standardstycketeckensnitt"/>
    <w:link w:val="Signatur"/>
    <w:uiPriority w:val="20"/>
    <w:rPr>
      <w:kern w:val="20"/>
    </w:rPr>
  </w:style>
  <w:style w:type="character" w:styleId="Stark">
    <w:name w:val="Strong"/>
    <w:basedOn w:val="Standardstycketeckensnitt"/>
    <w:uiPriority w:val="1"/>
    <w:unhideWhenUsed/>
    <w:qFormat/>
    <w:rPr>
      <w:b/>
      <w:bCs/>
    </w:rPr>
  </w:style>
  <w:style w:type="paragraph" w:styleId="Underrubrik">
    <w:name w:val="Subtitle"/>
    <w:basedOn w:val="Normal"/>
    <w:next w:val="Normal"/>
    <w:link w:val="UnderrubrikChar"/>
    <w:uiPriority w:val="19"/>
    <w:unhideWhenUsed/>
    <w:qFormat/>
    <w:pPr>
      <w:numPr>
        <w:ilvl w:val="1"/>
      </w:numPr>
      <w:ind w:left="432" w:right="1080"/>
    </w:pPr>
    <w:rPr>
      <w:rFonts w:asciiTheme="majorHAnsi" w:eastAsiaTheme="majorEastAsia" w:hAnsiTheme="majorHAnsi" w:cstheme="majorBidi"/>
      <w:caps/>
      <w:color w:val="7E97AD" w:themeColor="accent1"/>
      <w:sz w:val="56"/>
    </w:rPr>
  </w:style>
  <w:style w:type="character" w:customStyle="1" w:styleId="UnderrubrikChar">
    <w:name w:val="Underrubrik Char"/>
    <w:basedOn w:val="Standardstycketeckensnitt"/>
    <w:link w:val="Underrubrik"/>
    <w:uiPriority w:val="19"/>
    <w:rPr>
      <w:rFonts w:asciiTheme="majorHAnsi" w:eastAsiaTheme="majorEastAsia" w:hAnsiTheme="majorHAnsi" w:cstheme="majorBidi"/>
      <w:caps/>
      <w:color w:val="7E97AD" w:themeColor="accent1"/>
      <w:kern w:val="20"/>
      <w:sz w:val="56"/>
    </w:rPr>
  </w:style>
  <w:style w:type="character" w:styleId="Diskretbetoning">
    <w:name w:val="Subtle Emphasis"/>
    <w:basedOn w:val="Standardstycketeckensnitt"/>
    <w:uiPriority w:val="19"/>
    <w:semiHidden/>
    <w:unhideWhenUsed/>
    <w:rPr>
      <w:i/>
      <w:iCs/>
      <w:color w:val="808080" w:themeColor="text1" w:themeTint="7F"/>
    </w:rPr>
  </w:style>
  <w:style w:type="character" w:styleId="Diskretreferens">
    <w:name w:val="Subtle Reference"/>
    <w:basedOn w:val="Standardstycketeckensnitt"/>
    <w:uiPriority w:val="31"/>
    <w:semiHidden/>
    <w:unhideWhenUsed/>
    <w:rPr>
      <w:smallCaps/>
      <w:color w:val="CC8E60" w:themeColor="accent2"/>
      <w:u w:val="single"/>
    </w:rPr>
  </w:style>
  <w:style w:type="table" w:styleId="Tabellmed3D-effekter1">
    <w:name w:val="Table 3D effects 1"/>
    <w:basedOn w:val="Normaltabell"/>
    <w:uiPriority w:val="99"/>
    <w:semiHidden/>
    <w:unhideWhenUsed/>
    <w:pPr>
      <w:spacing w:line="300" w:lineRule="auto"/>
    </w:pPr>
    <w:rPr>
      <w:color w:val="auto"/>
    </w:rPr>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ellmed3D-effekter2">
    <w:name w:val="Table 3D effects 2"/>
    <w:basedOn w:val="Normaltabell"/>
    <w:uiPriority w:val="99"/>
    <w:semiHidden/>
    <w:unhideWhenUsed/>
    <w:pPr>
      <w:spacing w:line="300" w:lineRule="auto"/>
    </w:pPr>
    <w:rPr>
      <w:color w:val="auto"/>
    </w:rPr>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3D-effekter3">
    <w:name w:val="Table 3D effects 3"/>
    <w:basedOn w:val="Normaltabell"/>
    <w:uiPriority w:val="99"/>
    <w:semiHidden/>
    <w:unhideWhenUsed/>
    <w:pPr>
      <w:spacing w:line="300" w:lineRule="auto"/>
    </w:pPr>
    <w:rPr>
      <w:color w:val="auto"/>
    </w:rPr>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Standardtabell1">
    <w:name w:val="Table Classic 1"/>
    <w:basedOn w:val="Normaltabell"/>
    <w:uiPriority w:val="99"/>
    <w:semiHidden/>
    <w:unhideWhenUsed/>
    <w:pPr>
      <w:spacing w:line="300" w:lineRule="auto"/>
    </w:pPr>
    <w:rPr>
      <w:color w:val="auto"/>
    </w:r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Standardtabell2">
    <w:name w:val="Table Classic 2"/>
    <w:basedOn w:val="Normaltabell"/>
    <w:uiPriority w:val="99"/>
    <w:semiHidden/>
    <w:unhideWhenUsed/>
    <w:pPr>
      <w:spacing w:line="300" w:lineRule="auto"/>
    </w:pPr>
    <w:rPr>
      <w:color w:val="auto"/>
    </w:rPr>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Standardtabell3">
    <w:name w:val="Table Classic 3"/>
    <w:basedOn w:val="Normaltabell"/>
    <w:uiPriority w:val="99"/>
    <w:semiHidden/>
    <w:unhideWhenUsed/>
    <w:pPr>
      <w:spacing w:line="300" w:lineRule="auto"/>
    </w:pPr>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Standardtabell4">
    <w:name w:val="Table Classic 4"/>
    <w:basedOn w:val="Normaltabell"/>
    <w:uiPriority w:val="99"/>
    <w:semiHidden/>
    <w:unhideWhenUsed/>
    <w:pPr>
      <w:spacing w:line="300" w:lineRule="auto"/>
    </w:pPr>
    <w:rPr>
      <w:color w:val="auto"/>
    </w:rPr>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styleId="Frgadtabell1">
    <w:name w:val="Table Colorful 1"/>
    <w:basedOn w:val="Normaltabell"/>
    <w:uiPriority w:val="99"/>
    <w:semiHidden/>
    <w:unhideWhenUsed/>
    <w:pPr>
      <w:spacing w:line="300" w:lineRule="auto"/>
    </w:pPr>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Frgadtabell2">
    <w:name w:val="Table Colorful 2"/>
    <w:basedOn w:val="Normaltabell"/>
    <w:uiPriority w:val="99"/>
    <w:semiHidden/>
    <w:unhideWhenUsed/>
    <w:pPr>
      <w:spacing w:line="300" w:lineRule="auto"/>
    </w:pPr>
    <w:rPr>
      <w:color w:val="auto"/>
    </w:rPr>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Frgadtabell3">
    <w:name w:val="Table Colorful 3"/>
    <w:basedOn w:val="Normaltabell"/>
    <w:uiPriority w:val="99"/>
    <w:semiHidden/>
    <w:unhideWhenUsed/>
    <w:pPr>
      <w:spacing w:line="300" w:lineRule="auto"/>
    </w:pPr>
    <w:rPr>
      <w:color w:val="auto"/>
    </w:rPr>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Tabellmedkolumn1">
    <w:name w:val="Table Columns 1"/>
    <w:basedOn w:val="Normaltabell"/>
    <w:uiPriority w:val="99"/>
    <w:semiHidden/>
    <w:unhideWhenUsed/>
    <w:pPr>
      <w:spacing w:line="300" w:lineRule="auto"/>
    </w:pPr>
    <w:rPr>
      <w:b/>
      <w:bCs/>
      <w:color w:val="auto"/>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kolumn2">
    <w:name w:val="Table Columns 2"/>
    <w:basedOn w:val="Normaltabell"/>
    <w:uiPriority w:val="99"/>
    <w:semiHidden/>
    <w:unhideWhenUsed/>
    <w:pPr>
      <w:spacing w:line="300" w:lineRule="auto"/>
    </w:pPr>
    <w:rPr>
      <w:b/>
      <w:bCs/>
      <w:color w:val="auto"/>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kolumn3">
    <w:name w:val="Table Columns 3"/>
    <w:basedOn w:val="Normaltabell"/>
    <w:uiPriority w:val="99"/>
    <w:semiHidden/>
    <w:unhideWhenUsed/>
    <w:pPr>
      <w:spacing w:line="300" w:lineRule="auto"/>
    </w:pPr>
    <w:rPr>
      <w:b/>
      <w:bCs/>
      <w:color w:val="auto"/>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ellmedkolumn4">
    <w:name w:val="Table Columns 4"/>
    <w:basedOn w:val="Normaltabell"/>
    <w:uiPriority w:val="99"/>
    <w:semiHidden/>
    <w:unhideWhenUsed/>
    <w:pPr>
      <w:spacing w:line="300" w:lineRule="auto"/>
    </w:pPr>
    <w:rPr>
      <w:color w:val="auto"/>
    </w:rPr>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ellmedkolumn5">
    <w:name w:val="Table Columns 5"/>
    <w:basedOn w:val="Normaltabell"/>
    <w:uiPriority w:val="99"/>
    <w:semiHidden/>
    <w:unhideWhenUsed/>
    <w:pPr>
      <w:spacing w:line="300" w:lineRule="auto"/>
    </w:pPr>
    <w:rPr>
      <w:color w:val="auto"/>
    </w:rPr>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Moderntabell">
    <w:name w:val="Table Contemporary"/>
    <w:basedOn w:val="Normaltabell"/>
    <w:uiPriority w:val="99"/>
    <w:semiHidden/>
    <w:unhideWhenUsed/>
    <w:pPr>
      <w:spacing w:line="300" w:lineRule="auto"/>
    </w:pPr>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Eleganttabell">
    <w:name w:val="Table Elegant"/>
    <w:basedOn w:val="Normaltabell"/>
    <w:uiPriority w:val="99"/>
    <w:semiHidden/>
    <w:unhideWhenUsed/>
    <w:pPr>
      <w:spacing w:line="300" w:lineRule="auto"/>
    </w:pPr>
    <w:rPr>
      <w:color w:val="auto"/>
    </w:rPr>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Tabellrutnt1">
    <w:name w:val="Table Grid 1"/>
    <w:basedOn w:val="Normaltabell"/>
    <w:uiPriority w:val="99"/>
    <w:semiHidden/>
    <w:unhideWhenUsed/>
    <w:pPr>
      <w:spacing w:line="300" w:lineRule="auto"/>
    </w:pPr>
    <w:rPr>
      <w:color w:val="auto"/>
    </w:r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ellrutnt2">
    <w:name w:val="Table Grid 2"/>
    <w:basedOn w:val="Normaltabell"/>
    <w:uiPriority w:val="99"/>
    <w:semiHidden/>
    <w:unhideWhenUsed/>
    <w:pPr>
      <w:spacing w:line="300" w:lineRule="auto"/>
    </w:pPr>
    <w:rPr>
      <w:color w:val="auto"/>
    </w:rPr>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ellrutnt3">
    <w:name w:val="Table Grid 3"/>
    <w:basedOn w:val="Normaltabell"/>
    <w:uiPriority w:val="99"/>
    <w:semiHidden/>
    <w:unhideWhenUsed/>
    <w:pPr>
      <w:spacing w:line="300" w:lineRule="auto"/>
    </w:pPr>
    <w:rPr>
      <w:color w:val="auto"/>
    </w:rPr>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ellrutnt4">
    <w:name w:val="Table Grid 4"/>
    <w:basedOn w:val="Normaltabell"/>
    <w:uiPriority w:val="99"/>
    <w:semiHidden/>
    <w:unhideWhenUsed/>
    <w:pPr>
      <w:spacing w:line="300" w:lineRule="auto"/>
    </w:pPr>
    <w:rPr>
      <w:color w:val="auto"/>
    </w:rPr>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ellrutnt5">
    <w:name w:val="Table Grid 5"/>
    <w:basedOn w:val="Normaltabell"/>
    <w:uiPriority w:val="99"/>
    <w:semiHidden/>
    <w:unhideWhenUsed/>
    <w:pPr>
      <w:spacing w:line="300" w:lineRule="auto"/>
    </w:pPr>
    <w:rPr>
      <w:color w:val="auto"/>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nt6">
    <w:name w:val="Table Grid 6"/>
    <w:basedOn w:val="Normaltabell"/>
    <w:uiPriority w:val="99"/>
    <w:semiHidden/>
    <w:unhideWhenUsed/>
    <w:pPr>
      <w:spacing w:line="300" w:lineRule="auto"/>
    </w:pPr>
    <w:rPr>
      <w:color w:val="auto"/>
    </w:rPr>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nt7">
    <w:name w:val="Table Grid 7"/>
    <w:basedOn w:val="Normaltabell"/>
    <w:uiPriority w:val="99"/>
    <w:semiHidden/>
    <w:unhideWhenUsed/>
    <w:pPr>
      <w:spacing w:line="300" w:lineRule="auto"/>
    </w:pPr>
    <w:rPr>
      <w:b/>
      <w:bCs/>
      <w:color w:val="auto"/>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nt8">
    <w:name w:val="Table Grid 8"/>
    <w:basedOn w:val="Normaltabell"/>
    <w:uiPriority w:val="99"/>
    <w:semiHidden/>
    <w:unhideWhenUsed/>
    <w:pPr>
      <w:spacing w:line="300" w:lineRule="auto"/>
    </w:pPr>
    <w:rPr>
      <w:color w:val="auto"/>
    </w:r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ellista1">
    <w:name w:val="Table List 1"/>
    <w:basedOn w:val="Normaltabell"/>
    <w:uiPriority w:val="99"/>
    <w:semiHidden/>
    <w:unhideWhenUsed/>
    <w:pPr>
      <w:spacing w:line="300" w:lineRule="auto"/>
    </w:pPr>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ista2">
    <w:name w:val="Table List 2"/>
    <w:basedOn w:val="Normaltabell"/>
    <w:uiPriority w:val="99"/>
    <w:semiHidden/>
    <w:unhideWhenUsed/>
    <w:pPr>
      <w:spacing w:line="300" w:lineRule="auto"/>
    </w:pPr>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ista3">
    <w:name w:val="Table List 3"/>
    <w:basedOn w:val="Normaltabell"/>
    <w:uiPriority w:val="99"/>
    <w:semiHidden/>
    <w:unhideWhenUsed/>
    <w:pPr>
      <w:spacing w:line="300" w:lineRule="auto"/>
    </w:pPr>
    <w:rPr>
      <w:color w:val="auto"/>
    </w:r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ellista4">
    <w:name w:val="Table List 4"/>
    <w:basedOn w:val="Normaltabell"/>
    <w:uiPriority w:val="99"/>
    <w:semiHidden/>
    <w:unhideWhenUsed/>
    <w:pPr>
      <w:spacing w:line="300" w:lineRule="auto"/>
    </w:pPr>
    <w:rPr>
      <w:color w:val="auto"/>
    </w:rPr>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ellista5">
    <w:name w:val="Table List 5"/>
    <w:basedOn w:val="Normaltabell"/>
    <w:uiPriority w:val="99"/>
    <w:semiHidden/>
    <w:unhideWhenUsed/>
    <w:pPr>
      <w:spacing w:line="300" w:lineRule="auto"/>
    </w:pPr>
    <w:rPr>
      <w:color w:val="auto"/>
    </w:rPr>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ellista6">
    <w:name w:val="Table List 6"/>
    <w:basedOn w:val="Normaltabell"/>
    <w:uiPriority w:val="99"/>
    <w:semiHidden/>
    <w:unhideWhenUsed/>
    <w:pPr>
      <w:spacing w:line="300" w:lineRule="auto"/>
    </w:pPr>
    <w:rPr>
      <w:color w:val="auto"/>
    </w:rPr>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ellista7">
    <w:name w:val="Table List 7"/>
    <w:basedOn w:val="Normaltabell"/>
    <w:uiPriority w:val="99"/>
    <w:semiHidden/>
    <w:unhideWhenUsed/>
    <w:pPr>
      <w:spacing w:line="300" w:lineRule="auto"/>
    </w:pPr>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ellista8">
    <w:name w:val="Table List 8"/>
    <w:basedOn w:val="Normaltabell"/>
    <w:uiPriority w:val="99"/>
    <w:semiHidden/>
    <w:unhideWhenUsed/>
    <w:pPr>
      <w:spacing w:line="300" w:lineRule="auto"/>
    </w:pPr>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paragraph" w:styleId="Citatfrteckning">
    <w:name w:val="table of authorities"/>
    <w:basedOn w:val="Normal"/>
    <w:next w:val="Normal"/>
    <w:uiPriority w:val="99"/>
    <w:semiHidden/>
    <w:unhideWhenUsed/>
    <w:pPr>
      <w:spacing w:after="0"/>
      <w:ind w:left="220" w:hanging="220"/>
    </w:pPr>
  </w:style>
  <w:style w:type="paragraph" w:styleId="Figurfrteckning">
    <w:name w:val="table of figures"/>
    <w:basedOn w:val="Normal"/>
    <w:next w:val="Normal"/>
    <w:uiPriority w:val="99"/>
    <w:semiHidden/>
    <w:unhideWhenUsed/>
    <w:pPr>
      <w:spacing w:after="0"/>
    </w:pPr>
  </w:style>
  <w:style w:type="table" w:styleId="Professionelltabell">
    <w:name w:val="Table Professional"/>
    <w:basedOn w:val="Normaltabell"/>
    <w:uiPriority w:val="99"/>
    <w:semiHidden/>
    <w:unhideWhenUsed/>
    <w:pPr>
      <w:spacing w:line="300" w:lineRule="auto"/>
    </w:pPr>
    <w:rPr>
      <w:color w:val="auto"/>
    </w:r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table" w:styleId="Enkeltabell1">
    <w:name w:val="Table Simple 1"/>
    <w:basedOn w:val="Normaltabell"/>
    <w:uiPriority w:val="99"/>
    <w:semiHidden/>
    <w:unhideWhenUsed/>
    <w:pPr>
      <w:spacing w:line="300" w:lineRule="auto"/>
    </w:pPr>
    <w:rPr>
      <w:color w:val="auto"/>
    </w:r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Enkeltabell2">
    <w:name w:val="Table Simple 2"/>
    <w:basedOn w:val="Normaltabell"/>
    <w:uiPriority w:val="99"/>
    <w:semiHidden/>
    <w:unhideWhenUsed/>
    <w:pPr>
      <w:spacing w:line="300" w:lineRule="auto"/>
    </w:pPr>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Enkeltabell3">
    <w:name w:val="Table Simple 3"/>
    <w:basedOn w:val="Normaltabell"/>
    <w:uiPriority w:val="99"/>
    <w:semiHidden/>
    <w:unhideWhenUsed/>
    <w:pPr>
      <w:spacing w:line="300" w:lineRule="auto"/>
    </w:pPr>
    <w:rPr>
      <w:color w:val="auto"/>
    </w:rPr>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Diskrettabell1">
    <w:name w:val="Table Subtle 1"/>
    <w:basedOn w:val="Normaltabell"/>
    <w:uiPriority w:val="99"/>
    <w:semiHidden/>
    <w:unhideWhenUsed/>
    <w:pPr>
      <w:spacing w:line="300" w:lineRule="auto"/>
    </w:pPr>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Diskrettabell2">
    <w:name w:val="Table Subtle 2"/>
    <w:basedOn w:val="Normaltabell"/>
    <w:uiPriority w:val="99"/>
    <w:semiHidden/>
    <w:unhideWhenUsed/>
    <w:pPr>
      <w:spacing w:line="300" w:lineRule="auto"/>
    </w:pPr>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tema">
    <w:name w:val="Table Theme"/>
    <w:basedOn w:val="Normaltabell"/>
    <w:uiPriority w:val="99"/>
    <w:semiHidden/>
    <w:unhideWhenUsed/>
    <w:pPr>
      <w:spacing w:line="30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Webbtabell1">
    <w:name w:val="Table Web 1"/>
    <w:basedOn w:val="Normaltabell"/>
    <w:uiPriority w:val="99"/>
    <w:semiHidden/>
    <w:unhideWhenUsed/>
    <w:pPr>
      <w:spacing w:line="300" w:lineRule="auto"/>
    </w:pPr>
    <w:rPr>
      <w:color w:val="auto"/>
    </w:rPr>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Webbtabell2">
    <w:name w:val="Table Web 2"/>
    <w:basedOn w:val="Normaltabell"/>
    <w:uiPriority w:val="99"/>
    <w:semiHidden/>
    <w:unhideWhenUsed/>
    <w:pPr>
      <w:spacing w:line="300" w:lineRule="auto"/>
    </w:pPr>
    <w:rPr>
      <w:color w:val="auto"/>
    </w:rPr>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Webbtabell3">
    <w:name w:val="Table Web 3"/>
    <w:basedOn w:val="Normaltabell"/>
    <w:uiPriority w:val="99"/>
    <w:semiHidden/>
    <w:unhideWhenUsed/>
    <w:pPr>
      <w:spacing w:line="300" w:lineRule="auto"/>
    </w:pPr>
    <w:rPr>
      <w:color w:val="auto"/>
    </w:rPr>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Rubrik">
    <w:name w:val="Title"/>
    <w:basedOn w:val="Normal"/>
    <w:next w:val="Normal"/>
    <w:link w:val="RubrikChar"/>
    <w:uiPriority w:val="19"/>
    <w:unhideWhenUsed/>
    <w:qFormat/>
    <w:pPr>
      <w:pBdr>
        <w:top w:val="single" w:sz="4" w:space="16" w:color="7E97AD" w:themeColor="accent1"/>
        <w:left w:val="single" w:sz="4" w:space="20" w:color="7E97AD" w:themeColor="accent1"/>
        <w:bottom w:val="single" w:sz="4" w:space="16" w:color="7E97AD" w:themeColor="accent1"/>
        <w:right w:val="single" w:sz="4" w:space="20" w:color="7E97AD" w:themeColor="accent1"/>
      </w:pBdr>
      <w:shd w:val="clear" w:color="auto" w:fill="7E97AD" w:themeFill="accent1"/>
      <w:spacing w:before="0" w:after="240" w:line="204" w:lineRule="auto"/>
      <w:ind w:left="432" w:right="432"/>
    </w:pPr>
    <w:rPr>
      <w:rFonts w:asciiTheme="majorHAnsi" w:eastAsiaTheme="majorEastAsia" w:hAnsiTheme="majorHAnsi" w:cstheme="majorBidi"/>
      <w:caps/>
      <w:color w:val="FFFFFF" w:themeColor="background1"/>
      <w:kern w:val="28"/>
      <w:sz w:val="72"/>
      <w14:ligatures w14:val="standardContextual"/>
    </w:rPr>
  </w:style>
  <w:style w:type="character" w:customStyle="1" w:styleId="RubrikChar">
    <w:name w:val="Rubrik Char"/>
    <w:basedOn w:val="Standardstycketeckensnitt"/>
    <w:link w:val="Rubrik"/>
    <w:uiPriority w:val="19"/>
    <w:rPr>
      <w:rFonts w:asciiTheme="majorHAnsi" w:eastAsiaTheme="majorEastAsia" w:hAnsiTheme="majorHAnsi" w:cstheme="majorBidi"/>
      <w:caps/>
      <w:color w:val="FFFFFF" w:themeColor="background1"/>
      <w:kern w:val="28"/>
      <w:sz w:val="72"/>
      <w:shd w:val="clear" w:color="auto" w:fill="7E97AD" w:themeFill="accent1"/>
      <w14:ligatures w14:val="standardContextual"/>
    </w:rPr>
  </w:style>
  <w:style w:type="paragraph" w:styleId="Citatfrteckningsrubrik">
    <w:name w:val="toa heading"/>
    <w:basedOn w:val="Normal"/>
    <w:next w:val="Normal"/>
    <w:uiPriority w:val="99"/>
    <w:semiHidden/>
    <w:unhideWhenUsed/>
    <w:pPr>
      <w:spacing w:before="120"/>
    </w:pPr>
    <w:rPr>
      <w:rFonts w:asciiTheme="majorHAnsi" w:eastAsiaTheme="majorEastAsia" w:hAnsiTheme="majorHAnsi" w:cstheme="majorBidi"/>
      <w:b/>
      <w:bCs/>
      <w:sz w:val="24"/>
    </w:rPr>
  </w:style>
  <w:style w:type="paragraph" w:styleId="Innehll1">
    <w:name w:val="toc 1"/>
    <w:basedOn w:val="Normal"/>
    <w:next w:val="Normal"/>
    <w:autoRedefine/>
    <w:uiPriority w:val="39"/>
    <w:unhideWhenUsed/>
    <w:pPr>
      <w:tabs>
        <w:tab w:val="right" w:leader="underscore" w:pos="9090"/>
      </w:tabs>
      <w:spacing w:after="100"/>
    </w:pPr>
    <w:rPr>
      <w:noProof/>
      <w:color w:val="7F7F7F" w:themeColor="text1" w:themeTint="80"/>
      <w:sz w:val="22"/>
    </w:rPr>
  </w:style>
  <w:style w:type="paragraph" w:styleId="Innehll2">
    <w:name w:val="toc 2"/>
    <w:basedOn w:val="Normal"/>
    <w:next w:val="Normal"/>
    <w:autoRedefine/>
    <w:uiPriority w:val="39"/>
    <w:unhideWhenUsed/>
    <w:pPr>
      <w:spacing w:after="100"/>
      <w:ind w:left="220"/>
    </w:pPr>
  </w:style>
  <w:style w:type="paragraph" w:styleId="Innehll3">
    <w:name w:val="toc 3"/>
    <w:basedOn w:val="Normal"/>
    <w:next w:val="Normal"/>
    <w:autoRedefine/>
    <w:uiPriority w:val="39"/>
    <w:unhideWhenUsed/>
    <w:pPr>
      <w:spacing w:after="100"/>
      <w:ind w:left="440"/>
    </w:pPr>
  </w:style>
  <w:style w:type="paragraph" w:styleId="Innehll4">
    <w:name w:val="toc 4"/>
    <w:basedOn w:val="Normal"/>
    <w:next w:val="Normal"/>
    <w:autoRedefine/>
    <w:uiPriority w:val="39"/>
    <w:unhideWhenUsed/>
    <w:pPr>
      <w:spacing w:after="100"/>
      <w:ind w:left="660"/>
    </w:pPr>
  </w:style>
  <w:style w:type="paragraph" w:styleId="Innehll5">
    <w:name w:val="toc 5"/>
    <w:basedOn w:val="Normal"/>
    <w:next w:val="Normal"/>
    <w:autoRedefine/>
    <w:uiPriority w:val="39"/>
    <w:unhideWhenUsed/>
    <w:pPr>
      <w:spacing w:after="100"/>
      <w:ind w:left="880"/>
    </w:pPr>
  </w:style>
  <w:style w:type="paragraph" w:styleId="Innehll6">
    <w:name w:val="toc 6"/>
    <w:basedOn w:val="Normal"/>
    <w:next w:val="Normal"/>
    <w:autoRedefine/>
    <w:uiPriority w:val="39"/>
    <w:unhideWhenUsed/>
    <w:pPr>
      <w:spacing w:after="100"/>
      <w:ind w:left="1100"/>
    </w:pPr>
  </w:style>
  <w:style w:type="paragraph" w:styleId="Innehll7">
    <w:name w:val="toc 7"/>
    <w:basedOn w:val="Normal"/>
    <w:next w:val="Normal"/>
    <w:autoRedefine/>
    <w:uiPriority w:val="39"/>
    <w:unhideWhenUsed/>
    <w:pPr>
      <w:spacing w:after="100"/>
      <w:ind w:left="1320"/>
    </w:pPr>
  </w:style>
  <w:style w:type="paragraph" w:styleId="Innehll8">
    <w:name w:val="toc 8"/>
    <w:basedOn w:val="Normal"/>
    <w:next w:val="Normal"/>
    <w:autoRedefine/>
    <w:uiPriority w:val="39"/>
    <w:unhideWhenUsed/>
    <w:pPr>
      <w:spacing w:after="100"/>
      <w:ind w:left="1540"/>
    </w:pPr>
  </w:style>
  <w:style w:type="paragraph" w:styleId="Innehll9">
    <w:name w:val="toc 9"/>
    <w:basedOn w:val="Normal"/>
    <w:next w:val="Normal"/>
    <w:autoRedefine/>
    <w:uiPriority w:val="39"/>
    <w:unhideWhenUsed/>
    <w:pPr>
      <w:spacing w:after="100"/>
      <w:ind w:left="1760"/>
    </w:pPr>
  </w:style>
  <w:style w:type="paragraph" w:styleId="Innehllsfrteckningsrubrik">
    <w:name w:val="TOC Heading"/>
    <w:basedOn w:val="Rubrik1"/>
    <w:next w:val="Normal"/>
    <w:uiPriority w:val="39"/>
    <w:unhideWhenUsed/>
    <w:qFormat/>
    <w:pPr>
      <w:outlineLvl w:val="9"/>
    </w:pPr>
  </w:style>
  <w:style w:type="character" w:customStyle="1" w:styleId="IngetavstndChar">
    <w:name w:val="Inget avstånd Char"/>
    <w:basedOn w:val="Standardstycketeckensnitt"/>
    <w:link w:val="Ingetavstnd"/>
    <w:uiPriority w:val="1"/>
  </w:style>
  <w:style w:type="paragraph" w:customStyle="1" w:styleId="Tabellrubrik">
    <w:name w:val="Tabellrubrik"/>
    <w:basedOn w:val="Normal"/>
    <w:uiPriority w:val="10"/>
    <w:qFormat/>
    <w:pPr>
      <w:keepNext/>
      <w:pBdr>
        <w:top w:val="single" w:sz="4" w:space="1" w:color="7E97AD" w:themeColor="accent1"/>
        <w:left w:val="single" w:sz="4" w:space="6" w:color="7E97AD" w:themeColor="accent1"/>
        <w:bottom w:val="single" w:sz="4" w:space="2" w:color="7E97AD" w:themeColor="accent1"/>
        <w:right w:val="single" w:sz="4" w:space="6" w:color="7E97AD" w:themeColor="accent1"/>
      </w:pBdr>
      <w:shd w:val="clear" w:color="auto" w:fill="7E97AD" w:themeFill="accent1"/>
      <w:spacing w:before="160" w:line="240" w:lineRule="auto"/>
      <w:ind w:left="144" w:right="144"/>
    </w:pPr>
    <w:rPr>
      <w:rFonts w:asciiTheme="majorHAnsi" w:eastAsiaTheme="majorEastAsia" w:hAnsiTheme="majorHAnsi" w:cstheme="majorBidi"/>
      <w:caps/>
      <w:color w:val="FFFFFF" w:themeColor="background1"/>
      <w:sz w:val="24"/>
    </w:rPr>
  </w:style>
  <w:style w:type="paragraph" w:customStyle="1" w:styleId="Fretagsinformation">
    <w:name w:val="Företagsinformation"/>
    <w:basedOn w:val="Normal"/>
    <w:uiPriority w:val="2"/>
    <w:qFormat/>
    <w:pPr>
      <w:spacing w:after="40"/>
    </w:pPr>
  </w:style>
  <w:style w:type="table" w:customStyle="1" w:styleId="Ekonomisktabell">
    <w:name w:val="Ekonomisk tabell"/>
    <w:basedOn w:val="Normaltabell"/>
    <w:uiPriority w:val="99"/>
    <w:pPr>
      <w:spacing w:after="0" w:line="240" w:lineRule="auto"/>
      <w:ind w:left="144" w:right="144"/>
      <w:jc w:val="right"/>
    </w:pPr>
    <w:tblPr>
      <w:tblBorders>
        <w:insideH w:val="single" w:sz="4" w:space="0" w:color="D9D9D9" w:themeColor="background1" w:themeShade="D9"/>
      </w:tblBorders>
      <w:tblCellMar>
        <w:left w:w="0" w:type="dxa"/>
        <w:right w:w="0" w:type="dxa"/>
      </w:tblCellMar>
    </w:tblPr>
    <w:tcPr>
      <w:vAlign w:val="center"/>
    </w:tcPr>
    <w:tblStylePr w:type="firstRow">
      <w:pPr>
        <w:wordWrap/>
        <w:jc w:val="right"/>
      </w:pPr>
      <w:rPr>
        <w:rFonts w:asciiTheme="majorHAnsi" w:hAnsiTheme="majorHAnsi"/>
        <w:b w:val="0"/>
        <w:caps/>
        <w:smallCaps w:val="0"/>
        <w:color w:val="7E97AD" w:themeColor="accent1"/>
        <w:sz w:val="22"/>
      </w:rPr>
      <w:tblPr/>
      <w:tcPr>
        <w:vAlign w:val="bottom"/>
      </w:tcPr>
    </w:tblStylePr>
    <w:tblStylePr w:type="firstCol">
      <w:pPr>
        <w:wordWrap/>
        <w:jc w:val="left"/>
      </w:pPr>
      <w:rPr>
        <w:b/>
      </w:rPr>
    </w:tblStylePr>
  </w:style>
  <w:style w:type="numbering" w:customStyle="1" w:styleId="rsredovisning">
    <w:name w:val="Årsredovisning"/>
    <w:uiPriority w:val="99"/>
    <w:pPr>
      <w:numPr>
        <w:numId w:val="17"/>
      </w:numPr>
    </w:pPr>
  </w:style>
  <w:style w:type="paragraph" w:customStyle="1" w:styleId="Sammanfattning">
    <w:name w:val="Sammanfattning"/>
    <w:basedOn w:val="Normal"/>
    <w:uiPriority w:val="20"/>
    <w:qFormat/>
    <w:pPr>
      <w:spacing w:before="360" w:after="0" w:line="240" w:lineRule="auto"/>
      <w:ind w:left="432" w:right="1080"/>
    </w:pPr>
    <w:rPr>
      <w:i/>
      <w:iCs/>
      <w:color w:val="7F7F7F" w:themeColor="text1" w:themeTint="80"/>
      <w:sz w:val="28"/>
    </w:rPr>
  </w:style>
  <w:style w:type="paragraph" w:customStyle="1" w:styleId="Tabelltext">
    <w:name w:val="Tabelltext"/>
    <w:basedOn w:val="Normal"/>
    <w:uiPriority w:val="10"/>
    <w:qFormat/>
    <w:pPr>
      <w:spacing w:before="60" w:after="60" w:line="240" w:lineRule="auto"/>
      <w:ind w:left="144" w:right="144"/>
    </w:pPr>
  </w:style>
  <w:style w:type="paragraph" w:customStyle="1" w:styleId="Omvndtabellrubrik">
    <w:name w:val="Omvänd tabellrubrik"/>
    <w:basedOn w:val="Normal"/>
    <w:uiPriority w:val="10"/>
    <w:qFormat/>
    <w:pPr>
      <w:spacing w:after="40" w:line="240" w:lineRule="auto"/>
      <w:ind w:left="144" w:right="144"/>
    </w:pPr>
    <w:rPr>
      <w:rFonts w:asciiTheme="majorHAnsi" w:eastAsiaTheme="majorEastAsia" w:hAnsiTheme="majorHAnsi" w:cstheme="majorBidi"/>
      <w:caps/>
      <w:color w:val="FFFFFF" w:themeColor="background1"/>
      <w:sz w:val="24"/>
    </w:rPr>
  </w:style>
  <w:style w:type="paragraph" w:customStyle="1" w:styleId="Skuggadtabell">
    <w:name w:val="Skuggad tabell"/>
    <w:basedOn w:val="Normal"/>
    <w:uiPriority w:val="99"/>
    <w:qFormat/>
    <w:pPr>
      <w:pBdr>
        <w:top w:val="single" w:sz="2" w:space="6" w:color="7E97AD" w:themeColor="accent1"/>
        <w:left w:val="single" w:sz="2" w:space="20" w:color="7E97AD" w:themeColor="accent1"/>
        <w:bottom w:val="single" w:sz="2" w:space="6" w:color="7E97AD" w:themeColor="accent1"/>
        <w:right w:val="single" w:sz="2" w:space="20" w:color="7E97AD" w:themeColor="accent1"/>
      </w:pBdr>
      <w:shd w:val="clear" w:color="auto" w:fill="7E97AD" w:themeFill="accent1"/>
      <w:spacing w:after="0" w:line="240" w:lineRule="auto"/>
    </w:pPr>
    <w:rPr>
      <w:rFonts w:asciiTheme="majorHAnsi" w:eastAsiaTheme="majorEastAsia" w:hAnsiTheme="majorHAnsi" w:cstheme="majorBidi"/>
      <w:caps/>
      <w:color w:val="FFFFFF" w:themeColor="background1"/>
      <w:sz w:val="40"/>
    </w:rPr>
  </w:style>
  <w:style w:type="paragraph" w:customStyle="1" w:styleId="paragraph">
    <w:name w:val="paragraph"/>
    <w:basedOn w:val="Normal"/>
    <w:rsid w:val="00D446C9"/>
    <w:pPr>
      <w:spacing w:before="100" w:beforeAutospacing="1" w:after="100" w:afterAutospacing="1" w:line="240" w:lineRule="auto"/>
    </w:pPr>
    <w:rPr>
      <w:rFonts w:ascii="Times New Roman" w:eastAsia="Times New Roman" w:hAnsi="Times New Roman" w:cs="Times New Roman"/>
      <w:color w:val="auto"/>
      <w:kern w:val="0"/>
      <w:sz w:val="24"/>
      <w:szCs w:val="24"/>
      <w:lang w:val="sv-SE" w:eastAsia="sv-SE"/>
    </w:rPr>
  </w:style>
  <w:style w:type="character" w:customStyle="1" w:styleId="normaltextrun">
    <w:name w:val="normaltextrun"/>
    <w:basedOn w:val="Standardstycketeckensnitt"/>
    <w:rsid w:val="00D446C9"/>
  </w:style>
  <w:style w:type="character" w:customStyle="1" w:styleId="eop">
    <w:name w:val="eop"/>
    <w:basedOn w:val="Standardstycketeckensnitt"/>
    <w:rsid w:val="00D446C9"/>
  </w:style>
  <w:style w:type="character" w:customStyle="1" w:styleId="scxw76456979">
    <w:name w:val="scxw76456979"/>
    <w:basedOn w:val="Standardstycketeckensnitt"/>
    <w:rsid w:val="00776B1B"/>
  </w:style>
  <w:style w:type="character" w:customStyle="1" w:styleId="scxw224213084">
    <w:name w:val="scxw224213084"/>
    <w:basedOn w:val="Standardstycketeckensnitt"/>
    <w:rsid w:val="003E56EC"/>
  </w:style>
  <w:style w:type="character" w:customStyle="1" w:styleId="scxw91412769">
    <w:name w:val="scxw91412769"/>
    <w:basedOn w:val="Standardstycketeckensnitt"/>
    <w:rsid w:val="0034025A"/>
  </w:style>
  <w:style w:type="character" w:customStyle="1" w:styleId="scxw95243760">
    <w:name w:val="scxw95243760"/>
    <w:basedOn w:val="Standardstycketeckensnitt"/>
    <w:rsid w:val="00DD7E77"/>
  </w:style>
  <w:style w:type="character" w:customStyle="1" w:styleId="wacimagecontainer">
    <w:name w:val="wacimagecontainer"/>
    <w:basedOn w:val="Standardstycketeckensnitt"/>
    <w:rsid w:val="00854A6A"/>
  </w:style>
  <w:style w:type="character" w:customStyle="1" w:styleId="scxw93299396">
    <w:name w:val="scxw93299396"/>
    <w:basedOn w:val="Standardstycketeckensnitt"/>
    <w:rsid w:val="00DE0C88"/>
  </w:style>
  <w:style w:type="character" w:customStyle="1" w:styleId="scxw144597564">
    <w:name w:val="scxw144597564"/>
    <w:basedOn w:val="Standardstycketeckensnitt"/>
    <w:rsid w:val="00A724EC"/>
  </w:style>
  <w:style w:type="character" w:customStyle="1" w:styleId="scxw41946053">
    <w:name w:val="scxw41946053"/>
    <w:basedOn w:val="Standardstycketeckensnitt"/>
    <w:rsid w:val="00576379"/>
  </w:style>
  <w:style w:type="character" w:customStyle="1" w:styleId="scxw139280818">
    <w:name w:val="scxw139280818"/>
    <w:basedOn w:val="Standardstycketeckensnitt"/>
    <w:rsid w:val="00DF5BC7"/>
  </w:style>
  <w:style w:type="character" w:customStyle="1" w:styleId="scxw202761971">
    <w:name w:val="scxw202761971"/>
    <w:basedOn w:val="Standardstycketeckensnitt"/>
    <w:rsid w:val="0099668A"/>
  </w:style>
  <w:style w:type="character" w:customStyle="1" w:styleId="scxw206901590">
    <w:name w:val="scxw206901590"/>
    <w:basedOn w:val="Standardstycketeckensnitt"/>
    <w:rsid w:val="00901F43"/>
  </w:style>
  <w:style w:type="character" w:customStyle="1" w:styleId="scxw18760398">
    <w:name w:val="scxw18760398"/>
    <w:basedOn w:val="Standardstycketeckensnitt"/>
    <w:rsid w:val="00CB7C1B"/>
  </w:style>
  <w:style w:type="character" w:customStyle="1" w:styleId="scxw261987457">
    <w:name w:val="scxw261987457"/>
    <w:basedOn w:val="Standardstycketeckensnitt"/>
    <w:rsid w:val="00F24503"/>
  </w:style>
  <w:style w:type="character" w:customStyle="1" w:styleId="scxw106042934">
    <w:name w:val="scxw106042934"/>
    <w:basedOn w:val="Standardstycketeckensnitt"/>
    <w:rsid w:val="00BA78D9"/>
  </w:style>
  <w:style w:type="character" w:customStyle="1" w:styleId="scxw179666742">
    <w:name w:val="scxw179666742"/>
    <w:basedOn w:val="Standardstycketeckensnitt"/>
    <w:rsid w:val="00034C5B"/>
  </w:style>
  <w:style w:type="character" w:customStyle="1" w:styleId="scxw41972319">
    <w:name w:val="scxw41972319"/>
    <w:basedOn w:val="Standardstycketeckensnitt"/>
    <w:rsid w:val="00123E37"/>
  </w:style>
  <w:style w:type="character" w:customStyle="1" w:styleId="scxw30105517">
    <w:name w:val="scxw30105517"/>
    <w:basedOn w:val="Standardstycketeckensnitt"/>
    <w:rsid w:val="00FA3C4B"/>
  </w:style>
  <w:style w:type="character" w:customStyle="1" w:styleId="scxw161206039">
    <w:name w:val="scxw161206039"/>
    <w:basedOn w:val="Standardstycketeckensnitt"/>
    <w:rsid w:val="00713FE0"/>
  </w:style>
  <w:style w:type="character" w:customStyle="1" w:styleId="scxw221817244">
    <w:name w:val="scxw221817244"/>
    <w:basedOn w:val="Standardstycketeckensnitt"/>
    <w:rsid w:val="006165E8"/>
  </w:style>
  <w:style w:type="character" w:customStyle="1" w:styleId="scxw30934952">
    <w:name w:val="scxw30934952"/>
    <w:basedOn w:val="Standardstycketeckensnitt"/>
    <w:rsid w:val="003042C2"/>
  </w:style>
  <w:style w:type="character" w:customStyle="1" w:styleId="scxw263944579">
    <w:name w:val="scxw263944579"/>
    <w:basedOn w:val="Standardstycketeckensnitt"/>
    <w:rsid w:val="00C222FC"/>
  </w:style>
  <w:style w:type="character" w:customStyle="1" w:styleId="scxw230787660">
    <w:name w:val="scxw230787660"/>
    <w:basedOn w:val="Standardstycketeckensnitt"/>
    <w:rsid w:val="009E5FAD"/>
  </w:style>
  <w:style w:type="character" w:customStyle="1" w:styleId="scxw197885488">
    <w:name w:val="scxw197885488"/>
    <w:basedOn w:val="Standardstycketeckensnitt"/>
    <w:rsid w:val="00F201E8"/>
  </w:style>
  <w:style w:type="character" w:customStyle="1" w:styleId="scxw50883853">
    <w:name w:val="scxw50883853"/>
    <w:basedOn w:val="Standardstycketeckensnitt"/>
    <w:rsid w:val="00F201E8"/>
  </w:style>
  <w:style w:type="character" w:customStyle="1" w:styleId="scxw222387775">
    <w:name w:val="scxw222387775"/>
    <w:basedOn w:val="Standardstycketeckensnitt"/>
    <w:rsid w:val="00407263"/>
  </w:style>
  <w:style w:type="character" w:customStyle="1" w:styleId="tabchar">
    <w:name w:val="tabchar"/>
    <w:basedOn w:val="Standardstycketeckensnitt"/>
    <w:rsid w:val="00853CBD"/>
  </w:style>
  <w:style w:type="character" w:styleId="Olstomnmnande">
    <w:name w:val="Unresolved Mention"/>
    <w:basedOn w:val="Standardstycketeckensnitt"/>
    <w:uiPriority w:val="99"/>
    <w:semiHidden/>
    <w:unhideWhenUsed/>
    <w:rsid w:val="000F30FB"/>
    <w:rPr>
      <w:color w:val="605E5C"/>
      <w:shd w:val="clear" w:color="auto" w:fill="E1DFDD"/>
    </w:rPr>
  </w:style>
  <w:style w:type="character" w:customStyle="1" w:styleId="scxw120265846">
    <w:name w:val="scxw120265846"/>
    <w:basedOn w:val="Standardstycketeckensnitt"/>
    <w:rsid w:val="0057718B"/>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18748559">
      <w:bodyDiv w:val="1"/>
      <w:marLeft w:val="0"/>
      <w:marRight w:val="0"/>
      <w:marTop w:val="0"/>
      <w:marBottom w:val="0"/>
      <w:divBdr>
        <w:top w:val="none" w:sz="0" w:space="0" w:color="auto"/>
        <w:left w:val="none" w:sz="0" w:space="0" w:color="auto"/>
        <w:bottom w:val="none" w:sz="0" w:space="0" w:color="auto"/>
        <w:right w:val="none" w:sz="0" w:space="0" w:color="auto"/>
      </w:divBdr>
      <w:divsChild>
        <w:div w:id="44764327">
          <w:marLeft w:val="0"/>
          <w:marRight w:val="0"/>
          <w:marTop w:val="0"/>
          <w:marBottom w:val="0"/>
          <w:divBdr>
            <w:top w:val="none" w:sz="0" w:space="0" w:color="auto"/>
            <w:left w:val="none" w:sz="0" w:space="0" w:color="auto"/>
            <w:bottom w:val="none" w:sz="0" w:space="0" w:color="auto"/>
            <w:right w:val="none" w:sz="0" w:space="0" w:color="auto"/>
          </w:divBdr>
        </w:div>
        <w:div w:id="158159667">
          <w:marLeft w:val="0"/>
          <w:marRight w:val="0"/>
          <w:marTop w:val="0"/>
          <w:marBottom w:val="0"/>
          <w:divBdr>
            <w:top w:val="none" w:sz="0" w:space="0" w:color="auto"/>
            <w:left w:val="none" w:sz="0" w:space="0" w:color="auto"/>
            <w:bottom w:val="none" w:sz="0" w:space="0" w:color="auto"/>
            <w:right w:val="none" w:sz="0" w:space="0" w:color="auto"/>
          </w:divBdr>
        </w:div>
        <w:div w:id="261228358">
          <w:marLeft w:val="0"/>
          <w:marRight w:val="0"/>
          <w:marTop w:val="0"/>
          <w:marBottom w:val="0"/>
          <w:divBdr>
            <w:top w:val="none" w:sz="0" w:space="0" w:color="auto"/>
            <w:left w:val="none" w:sz="0" w:space="0" w:color="auto"/>
            <w:bottom w:val="none" w:sz="0" w:space="0" w:color="auto"/>
            <w:right w:val="none" w:sz="0" w:space="0" w:color="auto"/>
          </w:divBdr>
        </w:div>
        <w:div w:id="364066702">
          <w:marLeft w:val="0"/>
          <w:marRight w:val="0"/>
          <w:marTop w:val="0"/>
          <w:marBottom w:val="0"/>
          <w:divBdr>
            <w:top w:val="none" w:sz="0" w:space="0" w:color="auto"/>
            <w:left w:val="none" w:sz="0" w:space="0" w:color="auto"/>
            <w:bottom w:val="none" w:sz="0" w:space="0" w:color="auto"/>
            <w:right w:val="none" w:sz="0" w:space="0" w:color="auto"/>
          </w:divBdr>
        </w:div>
        <w:div w:id="397097751">
          <w:marLeft w:val="0"/>
          <w:marRight w:val="0"/>
          <w:marTop w:val="0"/>
          <w:marBottom w:val="0"/>
          <w:divBdr>
            <w:top w:val="none" w:sz="0" w:space="0" w:color="auto"/>
            <w:left w:val="none" w:sz="0" w:space="0" w:color="auto"/>
            <w:bottom w:val="none" w:sz="0" w:space="0" w:color="auto"/>
            <w:right w:val="none" w:sz="0" w:space="0" w:color="auto"/>
          </w:divBdr>
        </w:div>
        <w:div w:id="915937872">
          <w:marLeft w:val="0"/>
          <w:marRight w:val="0"/>
          <w:marTop w:val="0"/>
          <w:marBottom w:val="0"/>
          <w:divBdr>
            <w:top w:val="none" w:sz="0" w:space="0" w:color="auto"/>
            <w:left w:val="none" w:sz="0" w:space="0" w:color="auto"/>
            <w:bottom w:val="none" w:sz="0" w:space="0" w:color="auto"/>
            <w:right w:val="none" w:sz="0" w:space="0" w:color="auto"/>
          </w:divBdr>
        </w:div>
        <w:div w:id="1270043812">
          <w:marLeft w:val="0"/>
          <w:marRight w:val="0"/>
          <w:marTop w:val="0"/>
          <w:marBottom w:val="0"/>
          <w:divBdr>
            <w:top w:val="none" w:sz="0" w:space="0" w:color="auto"/>
            <w:left w:val="none" w:sz="0" w:space="0" w:color="auto"/>
            <w:bottom w:val="none" w:sz="0" w:space="0" w:color="auto"/>
            <w:right w:val="none" w:sz="0" w:space="0" w:color="auto"/>
          </w:divBdr>
        </w:div>
        <w:div w:id="1586383264">
          <w:marLeft w:val="0"/>
          <w:marRight w:val="0"/>
          <w:marTop w:val="0"/>
          <w:marBottom w:val="0"/>
          <w:divBdr>
            <w:top w:val="none" w:sz="0" w:space="0" w:color="auto"/>
            <w:left w:val="none" w:sz="0" w:space="0" w:color="auto"/>
            <w:bottom w:val="none" w:sz="0" w:space="0" w:color="auto"/>
            <w:right w:val="none" w:sz="0" w:space="0" w:color="auto"/>
          </w:divBdr>
        </w:div>
        <w:div w:id="1660963559">
          <w:marLeft w:val="0"/>
          <w:marRight w:val="0"/>
          <w:marTop w:val="0"/>
          <w:marBottom w:val="0"/>
          <w:divBdr>
            <w:top w:val="none" w:sz="0" w:space="0" w:color="auto"/>
            <w:left w:val="none" w:sz="0" w:space="0" w:color="auto"/>
            <w:bottom w:val="none" w:sz="0" w:space="0" w:color="auto"/>
            <w:right w:val="none" w:sz="0" w:space="0" w:color="auto"/>
          </w:divBdr>
        </w:div>
        <w:div w:id="2003388648">
          <w:marLeft w:val="0"/>
          <w:marRight w:val="0"/>
          <w:marTop w:val="0"/>
          <w:marBottom w:val="0"/>
          <w:divBdr>
            <w:top w:val="none" w:sz="0" w:space="0" w:color="auto"/>
            <w:left w:val="none" w:sz="0" w:space="0" w:color="auto"/>
            <w:bottom w:val="none" w:sz="0" w:space="0" w:color="auto"/>
            <w:right w:val="none" w:sz="0" w:space="0" w:color="auto"/>
          </w:divBdr>
        </w:div>
      </w:divsChild>
    </w:div>
    <w:div w:id="114911977">
      <w:bodyDiv w:val="1"/>
      <w:marLeft w:val="0"/>
      <w:marRight w:val="0"/>
      <w:marTop w:val="0"/>
      <w:marBottom w:val="0"/>
      <w:divBdr>
        <w:top w:val="none" w:sz="0" w:space="0" w:color="auto"/>
        <w:left w:val="none" w:sz="0" w:space="0" w:color="auto"/>
        <w:bottom w:val="none" w:sz="0" w:space="0" w:color="auto"/>
        <w:right w:val="none" w:sz="0" w:space="0" w:color="auto"/>
      </w:divBdr>
      <w:divsChild>
        <w:div w:id="1464539922">
          <w:marLeft w:val="0"/>
          <w:marRight w:val="0"/>
          <w:marTop w:val="0"/>
          <w:marBottom w:val="0"/>
          <w:divBdr>
            <w:top w:val="none" w:sz="0" w:space="0" w:color="auto"/>
            <w:left w:val="none" w:sz="0" w:space="0" w:color="auto"/>
            <w:bottom w:val="none" w:sz="0" w:space="0" w:color="auto"/>
            <w:right w:val="none" w:sz="0" w:space="0" w:color="auto"/>
          </w:divBdr>
        </w:div>
        <w:div w:id="1622491256">
          <w:marLeft w:val="0"/>
          <w:marRight w:val="0"/>
          <w:marTop w:val="0"/>
          <w:marBottom w:val="0"/>
          <w:divBdr>
            <w:top w:val="none" w:sz="0" w:space="0" w:color="auto"/>
            <w:left w:val="none" w:sz="0" w:space="0" w:color="auto"/>
            <w:bottom w:val="none" w:sz="0" w:space="0" w:color="auto"/>
            <w:right w:val="none" w:sz="0" w:space="0" w:color="auto"/>
          </w:divBdr>
        </w:div>
      </w:divsChild>
    </w:div>
    <w:div w:id="145981187">
      <w:bodyDiv w:val="1"/>
      <w:marLeft w:val="0"/>
      <w:marRight w:val="0"/>
      <w:marTop w:val="0"/>
      <w:marBottom w:val="0"/>
      <w:divBdr>
        <w:top w:val="none" w:sz="0" w:space="0" w:color="auto"/>
        <w:left w:val="none" w:sz="0" w:space="0" w:color="auto"/>
        <w:bottom w:val="none" w:sz="0" w:space="0" w:color="auto"/>
        <w:right w:val="none" w:sz="0" w:space="0" w:color="auto"/>
      </w:divBdr>
      <w:divsChild>
        <w:div w:id="489834359">
          <w:marLeft w:val="0"/>
          <w:marRight w:val="0"/>
          <w:marTop w:val="0"/>
          <w:marBottom w:val="0"/>
          <w:divBdr>
            <w:top w:val="none" w:sz="0" w:space="0" w:color="auto"/>
            <w:left w:val="none" w:sz="0" w:space="0" w:color="auto"/>
            <w:bottom w:val="none" w:sz="0" w:space="0" w:color="auto"/>
            <w:right w:val="none" w:sz="0" w:space="0" w:color="auto"/>
          </w:divBdr>
        </w:div>
        <w:div w:id="774401771">
          <w:marLeft w:val="0"/>
          <w:marRight w:val="0"/>
          <w:marTop w:val="0"/>
          <w:marBottom w:val="0"/>
          <w:divBdr>
            <w:top w:val="none" w:sz="0" w:space="0" w:color="auto"/>
            <w:left w:val="none" w:sz="0" w:space="0" w:color="auto"/>
            <w:bottom w:val="none" w:sz="0" w:space="0" w:color="auto"/>
            <w:right w:val="none" w:sz="0" w:space="0" w:color="auto"/>
          </w:divBdr>
        </w:div>
        <w:div w:id="1028918426">
          <w:marLeft w:val="0"/>
          <w:marRight w:val="0"/>
          <w:marTop w:val="0"/>
          <w:marBottom w:val="0"/>
          <w:divBdr>
            <w:top w:val="none" w:sz="0" w:space="0" w:color="auto"/>
            <w:left w:val="none" w:sz="0" w:space="0" w:color="auto"/>
            <w:bottom w:val="none" w:sz="0" w:space="0" w:color="auto"/>
            <w:right w:val="none" w:sz="0" w:space="0" w:color="auto"/>
          </w:divBdr>
        </w:div>
        <w:div w:id="1475832045">
          <w:marLeft w:val="0"/>
          <w:marRight w:val="0"/>
          <w:marTop w:val="0"/>
          <w:marBottom w:val="0"/>
          <w:divBdr>
            <w:top w:val="none" w:sz="0" w:space="0" w:color="auto"/>
            <w:left w:val="none" w:sz="0" w:space="0" w:color="auto"/>
            <w:bottom w:val="none" w:sz="0" w:space="0" w:color="auto"/>
            <w:right w:val="none" w:sz="0" w:space="0" w:color="auto"/>
          </w:divBdr>
        </w:div>
        <w:div w:id="2136827605">
          <w:marLeft w:val="0"/>
          <w:marRight w:val="0"/>
          <w:marTop w:val="0"/>
          <w:marBottom w:val="0"/>
          <w:divBdr>
            <w:top w:val="none" w:sz="0" w:space="0" w:color="auto"/>
            <w:left w:val="none" w:sz="0" w:space="0" w:color="auto"/>
            <w:bottom w:val="none" w:sz="0" w:space="0" w:color="auto"/>
            <w:right w:val="none" w:sz="0" w:space="0" w:color="auto"/>
          </w:divBdr>
        </w:div>
      </w:divsChild>
    </w:div>
    <w:div w:id="153035823">
      <w:bodyDiv w:val="1"/>
      <w:marLeft w:val="0"/>
      <w:marRight w:val="0"/>
      <w:marTop w:val="0"/>
      <w:marBottom w:val="0"/>
      <w:divBdr>
        <w:top w:val="none" w:sz="0" w:space="0" w:color="auto"/>
        <w:left w:val="none" w:sz="0" w:space="0" w:color="auto"/>
        <w:bottom w:val="none" w:sz="0" w:space="0" w:color="auto"/>
        <w:right w:val="none" w:sz="0" w:space="0" w:color="auto"/>
      </w:divBdr>
      <w:divsChild>
        <w:div w:id="465464370">
          <w:marLeft w:val="0"/>
          <w:marRight w:val="0"/>
          <w:marTop w:val="0"/>
          <w:marBottom w:val="0"/>
          <w:divBdr>
            <w:top w:val="none" w:sz="0" w:space="0" w:color="auto"/>
            <w:left w:val="none" w:sz="0" w:space="0" w:color="auto"/>
            <w:bottom w:val="none" w:sz="0" w:space="0" w:color="auto"/>
            <w:right w:val="none" w:sz="0" w:space="0" w:color="auto"/>
          </w:divBdr>
        </w:div>
        <w:div w:id="1055196614">
          <w:marLeft w:val="0"/>
          <w:marRight w:val="0"/>
          <w:marTop w:val="0"/>
          <w:marBottom w:val="0"/>
          <w:divBdr>
            <w:top w:val="none" w:sz="0" w:space="0" w:color="auto"/>
            <w:left w:val="none" w:sz="0" w:space="0" w:color="auto"/>
            <w:bottom w:val="none" w:sz="0" w:space="0" w:color="auto"/>
            <w:right w:val="none" w:sz="0" w:space="0" w:color="auto"/>
          </w:divBdr>
        </w:div>
        <w:div w:id="1385328052">
          <w:marLeft w:val="0"/>
          <w:marRight w:val="0"/>
          <w:marTop w:val="0"/>
          <w:marBottom w:val="0"/>
          <w:divBdr>
            <w:top w:val="none" w:sz="0" w:space="0" w:color="auto"/>
            <w:left w:val="none" w:sz="0" w:space="0" w:color="auto"/>
            <w:bottom w:val="none" w:sz="0" w:space="0" w:color="auto"/>
            <w:right w:val="none" w:sz="0" w:space="0" w:color="auto"/>
          </w:divBdr>
        </w:div>
      </w:divsChild>
    </w:div>
    <w:div w:id="216207041">
      <w:bodyDiv w:val="1"/>
      <w:marLeft w:val="0"/>
      <w:marRight w:val="0"/>
      <w:marTop w:val="0"/>
      <w:marBottom w:val="0"/>
      <w:divBdr>
        <w:top w:val="none" w:sz="0" w:space="0" w:color="auto"/>
        <w:left w:val="none" w:sz="0" w:space="0" w:color="auto"/>
        <w:bottom w:val="none" w:sz="0" w:space="0" w:color="auto"/>
        <w:right w:val="none" w:sz="0" w:space="0" w:color="auto"/>
      </w:divBdr>
      <w:divsChild>
        <w:div w:id="332218812">
          <w:marLeft w:val="0"/>
          <w:marRight w:val="0"/>
          <w:marTop w:val="0"/>
          <w:marBottom w:val="0"/>
          <w:divBdr>
            <w:top w:val="none" w:sz="0" w:space="0" w:color="auto"/>
            <w:left w:val="none" w:sz="0" w:space="0" w:color="auto"/>
            <w:bottom w:val="none" w:sz="0" w:space="0" w:color="auto"/>
            <w:right w:val="none" w:sz="0" w:space="0" w:color="auto"/>
          </w:divBdr>
        </w:div>
        <w:div w:id="1642346267">
          <w:marLeft w:val="0"/>
          <w:marRight w:val="0"/>
          <w:marTop w:val="0"/>
          <w:marBottom w:val="0"/>
          <w:divBdr>
            <w:top w:val="none" w:sz="0" w:space="0" w:color="auto"/>
            <w:left w:val="none" w:sz="0" w:space="0" w:color="auto"/>
            <w:bottom w:val="none" w:sz="0" w:space="0" w:color="auto"/>
            <w:right w:val="none" w:sz="0" w:space="0" w:color="auto"/>
          </w:divBdr>
        </w:div>
        <w:div w:id="1857648799">
          <w:marLeft w:val="0"/>
          <w:marRight w:val="0"/>
          <w:marTop w:val="0"/>
          <w:marBottom w:val="0"/>
          <w:divBdr>
            <w:top w:val="none" w:sz="0" w:space="0" w:color="auto"/>
            <w:left w:val="none" w:sz="0" w:space="0" w:color="auto"/>
            <w:bottom w:val="none" w:sz="0" w:space="0" w:color="auto"/>
            <w:right w:val="none" w:sz="0" w:space="0" w:color="auto"/>
          </w:divBdr>
        </w:div>
      </w:divsChild>
    </w:div>
    <w:div w:id="218369466">
      <w:bodyDiv w:val="1"/>
      <w:marLeft w:val="0"/>
      <w:marRight w:val="0"/>
      <w:marTop w:val="0"/>
      <w:marBottom w:val="0"/>
      <w:divBdr>
        <w:top w:val="none" w:sz="0" w:space="0" w:color="auto"/>
        <w:left w:val="none" w:sz="0" w:space="0" w:color="auto"/>
        <w:bottom w:val="none" w:sz="0" w:space="0" w:color="auto"/>
        <w:right w:val="none" w:sz="0" w:space="0" w:color="auto"/>
      </w:divBdr>
    </w:div>
    <w:div w:id="253825250">
      <w:bodyDiv w:val="1"/>
      <w:marLeft w:val="0"/>
      <w:marRight w:val="0"/>
      <w:marTop w:val="0"/>
      <w:marBottom w:val="0"/>
      <w:divBdr>
        <w:top w:val="none" w:sz="0" w:space="0" w:color="auto"/>
        <w:left w:val="none" w:sz="0" w:space="0" w:color="auto"/>
        <w:bottom w:val="none" w:sz="0" w:space="0" w:color="auto"/>
        <w:right w:val="none" w:sz="0" w:space="0" w:color="auto"/>
      </w:divBdr>
      <w:divsChild>
        <w:div w:id="676008092">
          <w:marLeft w:val="0"/>
          <w:marRight w:val="0"/>
          <w:marTop w:val="0"/>
          <w:marBottom w:val="0"/>
          <w:divBdr>
            <w:top w:val="none" w:sz="0" w:space="0" w:color="auto"/>
            <w:left w:val="none" w:sz="0" w:space="0" w:color="auto"/>
            <w:bottom w:val="none" w:sz="0" w:space="0" w:color="auto"/>
            <w:right w:val="none" w:sz="0" w:space="0" w:color="auto"/>
          </w:divBdr>
        </w:div>
        <w:div w:id="997659499">
          <w:marLeft w:val="0"/>
          <w:marRight w:val="0"/>
          <w:marTop w:val="0"/>
          <w:marBottom w:val="0"/>
          <w:divBdr>
            <w:top w:val="none" w:sz="0" w:space="0" w:color="auto"/>
            <w:left w:val="none" w:sz="0" w:space="0" w:color="auto"/>
            <w:bottom w:val="none" w:sz="0" w:space="0" w:color="auto"/>
            <w:right w:val="none" w:sz="0" w:space="0" w:color="auto"/>
          </w:divBdr>
        </w:div>
      </w:divsChild>
    </w:div>
    <w:div w:id="257103695">
      <w:bodyDiv w:val="1"/>
      <w:marLeft w:val="0"/>
      <w:marRight w:val="0"/>
      <w:marTop w:val="0"/>
      <w:marBottom w:val="0"/>
      <w:divBdr>
        <w:top w:val="none" w:sz="0" w:space="0" w:color="auto"/>
        <w:left w:val="none" w:sz="0" w:space="0" w:color="auto"/>
        <w:bottom w:val="none" w:sz="0" w:space="0" w:color="auto"/>
        <w:right w:val="none" w:sz="0" w:space="0" w:color="auto"/>
      </w:divBdr>
      <w:divsChild>
        <w:div w:id="311913950">
          <w:marLeft w:val="0"/>
          <w:marRight w:val="0"/>
          <w:marTop w:val="0"/>
          <w:marBottom w:val="0"/>
          <w:divBdr>
            <w:top w:val="none" w:sz="0" w:space="0" w:color="auto"/>
            <w:left w:val="none" w:sz="0" w:space="0" w:color="auto"/>
            <w:bottom w:val="none" w:sz="0" w:space="0" w:color="auto"/>
            <w:right w:val="none" w:sz="0" w:space="0" w:color="auto"/>
          </w:divBdr>
        </w:div>
        <w:div w:id="1395859412">
          <w:marLeft w:val="0"/>
          <w:marRight w:val="0"/>
          <w:marTop w:val="0"/>
          <w:marBottom w:val="0"/>
          <w:divBdr>
            <w:top w:val="none" w:sz="0" w:space="0" w:color="auto"/>
            <w:left w:val="none" w:sz="0" w:space="0" w:color="auto"/>
            <w:bottom w:val="none" w:sz="0" w:space="0" w:color="auto"/>
            <w:right w:val="none" w:sz="0" w:space="0" w:color="auto"/>
          </w:divBdr>
        </w:div>
        <w:div w:id="2065636664">
          <w:marLeft w:val="0"/>
          <w:marRight w:val="0"/>
          <w:marTop w:val="0"/>
          <w:marBottom w:val="0"/>
          <w:divBdr>
            <w:top w:val="none" w:sz="0" w:space="0" w:color="auto"/>
            <w:left w:val="none" w:sz="0" w:space="0" w:color="auto"/>
            <w:bottom w:val="none" w:sz="0" w:space="0" w:color="auto"/>
            <w:right w:val="none" w:sz="0" w:space="0" w:color="auto"/>
          </w:divBdr>
        </w:div>
      </w:divsChild>
    </w:div>
    <w:div w:id="281107768">
      <w:bodyDiv w:val="1"/>
      <w:marLeft w:val="0"/>
      <w:marRight w:val="0"/>
      <w:marTop w:val="0"/>
      <w:marBottom w:val="0"/>
      <w:divBdr>
        <w:top w:val="none" w:sz="0" w:space="0" w:color="auto"/>
        <w:left w:val="none" w:sz="0" w:space="0" w:color="auto"/>
        <w:bottom w:val="none" w:sz="0" w:space="0" w:color="auto"/>
        <w:right w:val="none" w:sz="0" w:space="0" w:color="auto"/>
      </w:divBdr>
      <w:divsChild>
        <w:div w:id="743723390">
          <w:marLeft w:val="0"/>
          <w:marRight w:val="0"/>
          <w:marTop w:val="0"/>
          <w:marBottom w:val="0"/>
          <w:divBdr>
            <w:top w:val="none" w:sz="0" w:space="0" w:color="auto"/>
            <w:left w:val="none" w:sz="0" w:space="0" w:color="auto"/>
            <w:bottom w:val="none" w:sz="0" w:space="0" w:color="auto"/>
            <w:right w:val="none" w:sz="0" w:space="0" w:color="auto"/>
          </w:divBdr>
        </w:div>
        <w:div w:id="1921981903">
          <w:marLeft w:val="0"/>
          <w:marRight w:val="0"/>
          <w:marTop w:val="0"/>
          <w:marBottom w:val="0"/>
          <w:divBdr>
            <w:top w:val="none" w:sz="0" w:space="0" w:color="auto"/>
            <w:left w:val="none" w:sz="0" w:space="0" w:color="auto"/>
            <w:bottom w:val="none" w:sz="0" w:space="0" w:color="auto"/>
            <w:right w:val="none" w:sz="0" w:space="0" w:color="auto"/>
          </w:divBdr>
        </w:div>
      </w:divsChild>
    </w:div>
    <w:div w:id="320930178">
      <w:bodyDiv w:val="1"/>
      <w:marLeft w:val="0"/>
      <w:marRight w:val="0"/>
      <w:marTop w:val="0"/>
      <w:marBottom w:val="0"/>
      <w:divBdr>
        <w:top w:val="none" w:sz="0" w:space="0" w:color="auto"/>
        <w:left w:val="none" w:sz="0" w:space="0" w:color="auto"/>
        <w:bottom w:val="none" w:sz="0" w:space="0" w:color="auto"/>
        <w:right w:val="none" w:sz="0" w:space="0" w:color="auto"/>
      </w:divBdr>
      <w:divsChild>
        <w:div w:id="826439012">
          <w:marLeft w:val="0"/>
          <w:marRight w:val="0"/>
          <w:marTop w:val="0"/>
          <w:marBottom w:val="0"/>
          <w:divBdr>
            <w:top w:val="none" w:sz="0" w:space="0" w:color="auto"/>
            <w:left w:val="none" w:sz="0" w:space="0" w:color="auto"/>
            <w:bottom w:val="none" w:sz="0" w:space="0" w:color="auto"/>
            <w:right w:val="none" w:sz="0" w:space="0" w:color="auto"/>
          </w:divBdr>
        </w:div>
        <w:div w:id="971178301">
          <w:marLeft w:val="0"/>
          <w:marRight w:val="0"/>
          <w:marTop w:val="0"/>
          <w:marBottom w:val="0"/>
          <w:divBdr>
            <w:top w:val="none" w:sz="0" w:space="0" w:color="auto"/>
            <w:left w:val="none" w:sz="0" w:space="0" w:color="auto"/>
            <w:bottom w:val="none" w:sz="0" w:space="0" w:color="auto"/>
            <w:right w:val="none" w:sz="0" w:space="0" w:color="auto"/>
          </w:divBdr>
        </w:div>
      </w:divsChild>
    </w:div>
    <w:div w:id="389380157">
      <w:bodyDiv w:val="1"/>
      <w:marLeft w:val="0"/>
      <w:marRight w:val="0"/>
      <w:marTop w:val="0"/>
      <w:marBottom w:val="0"/>
      <w:divBdr>
        <w:top w:val="none" w:sz="0" w:space="0" w:color="auto"/>
        <w:left w:val="none" w:sz="0" w:space="0" w:color="auto"/>
        <w:bottom w:val="none" w:sz="0" w:space="0" w:color="auto"/>
        <w:right w:val="none" w:sz="0" w:space="0" w:color="auto"/>
      </w:divBdr>
      <w:divsChild>
        <w:div w:id="54622207">
          <w:marLeft w:val="0"/>
          <w:marRight w:val="0"/>
          <w:marTop w:val="0"/>
          <w:marBottom w:val="0"/>
          <w:divBdr>
            <w:top w:val="none" w:sz="0" w:space="0" w:color="auto"/>
            <w:left w:val="none" w:sz="0" w:space="0" w:color="auto"/>
            <w:bottom w:val="none" w:sz="0" w:space="0" w:color="auto"/>
            <w:right w:val="none" w:sz="0" w:space="0" w:color="auto"/>
          </w:divBdr>
        </w:div>
        <w:div w:id="246353927">
          <w:marLeft w:val="0"/>
          <w:marRight w:val="0"/>
          <w:marTop w:val="0"/>
          <w:marBottom w:val="0"/>
          <w:divBdr>
            <w:top w:val="none" w:sz="0" w:space="0" w:color="auto"/>
            <w:left w:val="none" w:sz="0" w:space="0" w:color="auto"/>
            <w:bottom w:val="none" w:sz="0" w:space="0" w:color="auto"/>
            <w:right w:val="none" w:sz="0" w:space="0" w:color="auto"/>
          </w:divBdr>
        </w:div>
        <w:div w:id="571046693">
          <w:marLeft w:val="0"/>
          <w:marRight w:val="0"/>
          <w:marTop w:val="0"/>
          <w:marBottom w:val="0"/>
          <w:divBdr>
            <w:top w:val="none" w:sz="0" w:space="0" w:color="auto"/>
            <w:left w:val="none" w:sz="0" w:space="0" w:color="auto"/>
            <w:bottom w:val="none" w:sz="0" w:space="0" w:color="auto"/>
            <w:right w:val="none" w:sz="0" w:space="0" w:color="auto"/>
          </w:divBdr>
        </w:div>
        <w:div w:id="572081331">
          <w:marLeft w:val="0"/>
          <w:marRight w:val="0"/>
          <w:marTop w:val="0"/>
          <w:marBottom w:val="0"/>
          <w:divBdr>
            <w:top w:val="none" w:sz="0" w:space="0" w:color="auto"/>
            <w:left w:val="none" w:sz="0" w:space="0" w:color="auto"/>
            <w:bottom w:val="none" w:sz="0" w:space="0" w:color="auto"/>
            <w:right w:val="none" w:sz="0" w:space="0" w:color="auto"/>
          </w:divBdr>
        </w:div>
        <w:div w:id="780805439">
          <w:marLeft w:val="0"/>
          <w:marRight w:val="0"/>
          <w:marTop w:val="0"/>
          <w:marBottom w:val="0"/>
          <w:divBdr>
            <w:top w:val="none" w:sz="0" w:space="0" w:color="auto"/>
            <w:left w:val="none" w:sz="0" w:space="0" w:color="auto"/>
            <w:bottom w:val="none" w:sz="0" w:space="0" w:color="auto"/>
            <w:right w:val="none" w:sz="0" w:space="0" w:color="auto"/>
          </w:divBdr>
        </w:div>
        <w:div w:id="860583228">
          <w:marLeft w:val="0"/>
          <w:marRight w:val="0"/>
          <w:marTop w:val="0"/>
          <w:marBottom w:val="0"/>
          <w:divBdr>
            <w:top w:val="none" w:sz="0" w:space="0" w:color="auto"/>
            <w:left w:val="none" w:sz="0" w:space="0" w:color="auto"/>
            <w:bottom w:val="none" w:sz="0" w:space="0" w:color="auto"/>
            <w:right w:val="none" w:sz="0" w:space="0" w:color="auto"/>
          </w:divBdr>
        </w:div>
        <w:div w:id="926383711">
          <w:marLeft w:val="0"/>
          <w:marRight w:val="0"/>
          <w:marTop w:val="0"/>
          <w:marBottom w:val="0"/>
          <w:divBdr>
            <w:top w:val="none" w:sz="0" w:space="0" w:color="auto"/>
            <w:left w:val="none" w:sz="0" w:space="0" w:color="auto"/>
            <w:bottom w:val="none" w:sz="0" w:space="0" w:color="auto"/>
            <w:right w:val="none" w:sz="0" w:space="0" w:color="auto"/>
          </w:divBdr>
        </w:div>
        <w:div w:id="1420759361">
          <w:marLeft w:val="0"/>
          <w:marRight w:val="0"/>
          <w:marTop w:val="0"/>
          <w:marBottom w:val="0"/>
          <w:divBdr>
            <w:top w:val="none" w:sz="0" w:space="0" w:color="auto"/>
            <w:left w:val="none" w:sz="0" w:space="0" w:color="auto"/>
            <w:bottom w:val="none" w:sz="0" w:space="0" w:color="auto"/>
            <w:right w:val="none" w:sz="0" w:space="0" w:color="auto"/>
          </w:divBdr>
        </w:div>
        <w:div w:id="1672099418">
          <w:marLeft w:val="0"/>
          <w:marRight w:val="0"/>
          <w:marTop w:val="0"/>
          <w:marBottom w:val="0"/>
          <w:divBdr>
            <w:top w:val="none" w:sz="0" w:space="0" w:color="auto"/>
            <w:left w:val="none" w:sz="0" w:space="0" w:color="auto"/>
            <w:bottom w:val="none" w:sz="0" w:space="0" w:color="auto"/>
            <w:right w:val="none" w:sz="0" w:space="0" w:color="auto"/>
          </w:divBdr>
        </w:div>
        <w:div w:id="1728456137">
          <w:marLeft w:val="0"/>
          <w:marRight w:val="0"/>
          <w:marTop w:val="0"/>
          <w:marBottom w:val="0"/>
          <w:divBdr>
            <w:top w:val="none" w:sz="0" w:space="0" w:color="auto"/>
            <w:left w:val="none" w:sz="0" w:space="0" w:color="auto"/>
            <w:bottom w:val="none" w:sz="0" w:space="0" w:color="auto"/>
            <w:right w:val="none" w:sz="0" w:space="0" w:color="auto"/>
          </w:divBdr>
        </w:div>
        <w:div w:id="1788693515">
          <w:marLeft w:val="0"/>
          <w:marRight w:val="0"/>
          <w:marTop w:val="0"/>
          <w:marBottom w:val="0"/>
          <w:divBdr>
            <w:top w:val="none" w:sz="0" w:space="0" w:color="auto"/>
            <w:left w:val="none" w:sz="0" w:space="0" w:color="auto"/>
            <w:bottom w:val="none" w:sz="0" w:space="0" w:color="auto"/>
            <w:right w:val="none" w:sz="0" w:space="0" w:color="auto"/>
          </w:divBdr>
        </w:div>
        <w:div w:id="1889301133">
          <w:marLeft w:val="0"/>
          <w:marRight w:val="0"/>
          <w:marTop w:val="0"/>
          <w:marBottom w:val="0"/>
          <w:divBdr>
            <w:top w:val="none" w:sz="0" w:space="0" w:color="auto"/>
            <w:left w:val="none" w:sz="0" w:space="0" w:color="auto"/>
            <w:bottom w:val="none" w:sz="0" w:space="0" w:color="auto"/>
            <w:right w:val="none" w:sz="0" w:space="0" w:color="auto"/>
          </w:divBdr>
        </w:div>
      </w:divsChild>
    </w:div>
    <w:div w:id="483817450">
      <w:bodyDiv w:val="1"/>
      <w:marLeft w:val="0"/>
      <w:marRight w:val="0"/>
      <w:marTop w:val="0"/>
      <w:marBottom w:val="0"/>
      <w:divBdr>
        <w:top w:val="none" w:sz="0" w:space="0" w:color="auto"/>
        <w:left w:val="none" w:sz="0" w:space="0" w:color="auto"/>
        <w:bottom w:val="none" w:sz="0" w:space="0" w:color="auto"/>
        <w:right w:val="none" w:sz="0" w:space="0" w:color="auto"/>
      </w:divBdr>
      <w:divsChild>
        <w:div w:id="285357040">
          <w:marLeft w:val="0"/>
          <w:marRight w:val="0"/>
          <w:marTop w:val="0"/>
          <w:marBottom w:val="0"/>
          <w:divBdr>
            <w:top w:val="none" w:sz="0" w:space="0" w:color="auto"/>
            <w:left w:val="none" w:sz="0" w:space="0" w:color="auto"/>
            <w:bottom w:val="none" w:sz="0" w:space="0" w:color="auto"/>
            <w:right w:val="none" w:sz="0" w:space="0" w:color="auto"/>
          </w:divBdr>
        </w:div>
        <w:div w:id="309020267">
          <w:marLeft w:val="0"/>
          <w:marRight w:val="0"/>
          <w:marTop w:val="0"/>
          <w:marBottom w:val="0"/>
          <w:divBdr>
            <w:top w:val="none" w:sz="0" w:space="0" w:color="auto"/>
            <w:left w:val="none" w:sz="0" w:space="0" w:color="auto"/>
            <w:bottom w:val="none" w:sz="0" w:space="0" w:color="auto"/>
            <w:right w:val="none" w:sz="0" w:space="0" w:color="auto"/>
          </w:divBdr>
        </w:div>
        <w:div w:id="2025588397">
          <w:marLeft w:val="0"/>
          <w:marRight w:val="0"/>
          <w:marTop w:val="0"/>
          <w:marBottom w:val="0"/>
          <w:divBdr>
            <w:top w:val="none" w:sz="0" w:space="0" w:color="auto"/>
            <w:left w:val="none" w:sz="0" w:space="0" w:color="auto"/>
            <w:bottom w:val="none" w:sz="0" w:space="0" w:color="auto"/>
            <w:right w:val="none" w:sz="0" w:space="0" w:color="auto"/>
          </w:divBdr>
        </w:div>
      </w:divsChild>
    </w:div>
    <w:div w:id="517086326">
      <w:bodyDiv w:val="1"/>
      <w:marLeft w:val="0"/>
      <w:marRight w:val="0"/>
      <w:marTop w:val="0"/>
      <w:marBottom w:val="0"/>
      <w:divBdr>
        <w:top w:val="none" w:sz="0" w:space="0" w:color="auto"/>
        <w:left w:val="none" w:sz="0" w:space="0" w:color="auto"/>
        <w:bottom w:val="none" w:sz="0" w:space="0" w:color="auto"/>
        <w:right w:val="none" w:sz="0" w:space="0" w:color="auto"/>
      </w:divBdr>
      <w:divsChild>
        <w:div w:id="61681293">
          <w:marLeft w:val="0"/>
          <w:marRight w:val="0"/>
          <w:marTop w:val="0"/>
          <w:marBottom w:val="0"/>
          <w:divBdr>
            <w:top w:val="none" w:sz="0" w:space="0" w:color="auto"/>
            <w:left w:val="none" w:sz="0" w:space="0" w:color="auto"/>
            <w:bottom w:val="none" w:sz="0" w:space="0" w:color="auto"/>
            <w:right w:val="none" w:sz="0" w:space="0" w:color="auto"/>
          </w:divBdr>
        </w:div>
        <w:div w:id="582299737">
          <w:marLeft w:val="0"/>
          <w:marRight w:val="0"/>
          <w:marTop w:val="0"/>
          <w:marBottom w:val="0"/>
          <w:divBdr>
            <w:top w:val="none" w:sz="0" w:space="0" w:color="auto"/>
            <w:left w:val="none" w:sz="0" w:space="0" w:color="auto"/>
            <w:bottom w:val="none" w:sz="0" w:space="0" w:color="auto"/>
            <w:right w:val="none" w:sz="0" w:space="0" w:color="auto"/>
          </w:divBdr>
        </w:div>
        <w:div w:id="886646496">
          <w:marLeft w:val="0"/>
          <w:marRight w:val="0"/>
          <w:marTop w:val="0"/>
          <w:marBottom w:val="0"/>
          <w:divBdr>
            <w:top w:val="none" w:sz="0" w:space="0" w:color="auto"/>
            <w:left w:val="none" w:sz="0" w:space="0" w:color="auto"/>
            <w:bottom w:val="none" w:sz="0" w:space="0" w:color="auto"/>
            <w:right w:val="none" w:sz="0" w:space="0" w:color="auto"/>
          </w:divBdr>
        </w:div>
        <w:div w:id="1503474751">
          <w:marLeft w:val="0"/>
          <w:marRight w:val="0"/>
          <w:marTop w:val="0"/>
          <w:marBottom w:val="0"/>
          <w:divBdr>
            <w:top w:val="none" w:sz="0" w:space="0" w:color="auto"/>
            <w:left w:val="none" w:sz="0" w:space="0" w:color="auto"/>
            <w:bottom w:val="none" w:sz="0" w:space="0" w:color="auto"/>
            <w:right w:val="none" w:sz="0" w:space="0" w:color="auto"/>
          </w:divBdr>
        </w:div>
        <w:div w:id="1587107657">
          <w:marLeft w:val="0"/>
          <w:marRight w:val="0"/>
          <w:marTop w:val="0"/>
          <w:marBottom w:val="0"/>
          <w:divBdr>
            <w:top w:val="none" w:sz="0" w:space="0" w:color="auto"/>
            <w:left w:val="none" w:sz="0" w:space="0" w:color="auto"/>
            <w:bottom w:val="none" w:sz="0" w:space="0" w:color="auto"/>
            <w:right w:val="none" w:sz="0" w:space="0" w:color="auto"/>
          </w:divBdr>
        </w:div>
        <w:div w:id="1630748520">
          <w:marLeft w:val="0"/>
          <w:marRight w:val="0"/>
          <w:marTop w:val="0"/>
          <w:marBottom w:val="0"/>
          <w:divBdr>
            <w:top w:val="none" w:sz="0" w:space="0" w:color="auto"/>
            <w:left w:val="none" w:sz="0" w:space="0" w:color="auto"/>
            <w:bottom w:val="none" w:sz="0" w:space="0" w:color="auto"/>
            <w:right w:val="none" w:sz="0" w:space="0" w:color="auto"/>
          </w:divBdr>
        </w:div>
        <w:div w:id="1996031463">
          <w:marLeft w:val="0"/>
          <w:marRight w:val="0"/>
          <w:marTop w:val="0"/>
          <w:marBottom w:val="0"/>
          <w:divBdr>
            <w:top w:val="none" w:sz="0" w:space="0" w:color="auto"/>
            <w:left w:val="none" w:sz="0" w:space="0" w:color="auto"/>
            <w:bottom w:val="none" w:sz="0" w:space="0" w:color="auto"/>
            <w:right w:val="none" w:sz="0" w:space="0" w:color="auto"/>
          </w:divBdr>
        </w:div>
        <w:div w:id="2070417133">
          <w:marLeft w:val="0"/>
          <w:marRight w:val="0"/>
          <w:marTop w:val="0"/>
          <w:marBottom w:val="0"/>
          <w:divBdr>
            <w:top w:val="none" w:sz="0" w:space="0" w:color="auto"/>
            <w:left w:val="none" w:sz="0" w:space="0" w:color="auto"/>
            <w:bottom w:val="none" w:sz="0" w:space="0" w:color="auto"/>
            <w:right w:val="none" w:sz="0" w:space="0" w:color="auto"/>
          </w:divBdr>
        </w:div>
      </w:divsChild>
    </w:div>
    <w:div w:id="522984465">
      <w:bodyDiv w:val="1"/>
      <w:marLeft w:val="0"/>
      <w:marRight w:val="0"/>
      <w:marTop w:val="0"/>
      <w:marBottom w:val="0"/>
      <w:divBdr>
        <w:top w:val="none" w:sz="0" w:space="0" w:color="auto"/>
        <w:left w:val="none" w:sz="0" w:space="0" w:color="auto"/>
        <w:bottom w:val="none" w:sz="0" w:space="0" w:color="auto"/>
        <w:right w:val="none" w:sz="0" w:space="0" w:color="auto"/>
      </w:divBdr>
      <w:divsChild>
        <w:div w:id="187911105">
          <w:marLeft w:val="0"/>
          <w:marRight w:val="0"/>
          <w:marTop w:val="0"/>
          <w:marBottom w:val="0"/>
          <w:divBdr>
            <w:top w:val="none" w:sz="0" w:space="0" w:color="auto"/>
            <w:left w:val="none" w:sz="0" w:space="0" w:color="auto"/>
            <w:bottom w:val="none" w:sz="0" w:space="0" w:color="auto"/>
            <w:right w:val="none" w:sz="0" w:space="0" w:color="auto"/>
          </w:divBdr>
        </w:div>
        <w:div w:id="263995322">
          <w:marLeft w:val="0"/>
          <w:marRight w:val="0"/>
          <w:marTop w:val="0"/>
          <w:marBottom w:val="0"/>
          <w:divBdr>
            <w:top w:val="none" w:sz="0" w:space="0" w:color="auto"/>
            <w:left w:val="none" w:sz="0" w:space="0" w:color="auto"/>
            <w:bottom w:val="none" w:sz="0" w:space="0" w:color="auto"/>
            <w:right w:val="none" w:sz="0" w:space="0" w:color="auto"/>
          </w:divBdr>
        </w:div>
        <w:div w:id="288821816">
          <w:marLeft w:val="0"/>
          <w:marRight w:val="0"/>
          <w:marTop w:val="0"/>
          <w:marBottom w:val="0"/>
          <w:divBdr>
            <w:top w:val="none" w:sz="0" w:space="0" w:color="auto"/>
            <w:left w:val="none" w:sz="0" w:space="0" w:color="auto"/>
            <w:bottom w:val="none" w:sz="0" w:space="0" w:color="auto"/>
            <w:right w:val="none" w:sz="0" w:space="0" w:color="auto"/>
          </w:divBdr>
        </w:div>
        <w:div w:id="300379502">
          <w:marLeft w:val="0"/>
          <w:marRight w:val="0"/>
          <w:marTop w:val="0"/>
          <w:marBottom w:val="0"/>
          <w:divBdr>
            <w:top w:val="none" w:sz="0" w:space="0" w:color="auto"/>
            <w:left w:val="none" w:sz="0" w:space="0" w:color="auto"/>
            <w:bottom w:val="none" w:sz="0" w:space="0" w:color="auto"/>
            <w:right w:val="none" w:sz="0" w:space="0" w:color="auto"/>
          </w:divBdr>
        </w:div>
        <w:div w:id="338699562">
          <w:marLeft w:val="0"/>
          <w:marRight w:val="0"/>
          <w:marTop w:val="0"/>
          <w:marBottom w:val="0"/>
          <w:divBdr>
            <w:top w:val="none" w:sz="0" w:space="0" w:color="auto"/>
            <w:left w:val="none" w:sz="0" w:space="0" w:color="auto"/>
            <w:bottom w:val="none" w:sz="0" w:space="0" w:color="auto"/>
            <w:right w:val="none" w:sz="0" w:space="0" w:color="auto"/>
          </w:divBdr>
        </w:div>
        <w:div w:id="341589901">
          <w:marLeft w:val="0"/>
          <w:marRight w:val="0"/>
          <w:marTop w:val="0"/>
          <w:marBottom w:val="0"/>
          <w:divBdr>
            <w:top w:val="none" w:sz="0" w:space="0" w:color="auto"/>
            <w:left w:val="none" w:sz="0" w:space="0" w:color="auto"/>
            <w:bottom w:val="none" w:sz="0" w:space="0" w:color="auto"/>
            <w:right w:val="none" w:sz="0" w:space="0" w:color="auto"/>
          </w:divBdr>
        </w:div>
        <w:div w:id="341705214">
          <w:marLeft w:val="0"/>
          <w:marRight w:val="0"/>
          <w:marTop w:val="0"/>
          <w:marBottom w:val="0"/>
          <w:divBdr>
            <w:top w:val="none" w:sz="0" w:space="0" w:color="auto"/>
            <w:left w:val="none" w:sz="0" w:space="0" w:color="auto"/>
            <w:bottom w:val="none" w:sz="0" w:space="0" w:color="auto"/>
            <w:right w:val="none" w:sz="0" w:space="0" w:color="auto"/>
          </w:divBdr>
        </w:div>
        <w:div w:id="404034991">
          <w:marLeft w:val="0"/>
          <w:marRight w:val="0"/>
          <w:marTop w:val="0"/>
          <w:marBottom w:val="0"/>
          <w:divBdr>
            <w:top w:val="none" w:sz="0" w:space="0" w:color="auto"/>
            <w:left w:val="none" w:sz="0" w:space="0" w:color="auto"/>
            <w:bottom w:val="none" w:sz="0" w:space="0" w:color="auto"/>
            <w:right w:val="none" w:sz="0" w:space="0" w:color="auto"/>
          </w:divBdr>
        </w:div>
        <w:div w:id="580409487">
          <w:marLeft w:val="0"/>
          <w:marRight w:val="0"/>
          <w:marTop w:val="0"/>
          <w:marBottom w:val="0"/>
          <w:divBdr>
            <w:top w:val="none" w:sz="0" w:space="0" w:color="auto"/>
            <w:left w:val="none" w:sz="0" w:space="0" w:color="auto"/>
            <w:bottom w:val="none" w:sz="0" w:space="0" w:color="auto"/>
            <w:right w:val="none" w:sz="0" w:space="0" w:color="auto"/>
          </w:divBdr>
        </w:div>
        <w:div w:id="670572546">
          <w:marLeft w:val="0"/>
          <w:marRight w:val="0"/>
          <w:marTop w:val="0"/>
          <w:marBottom w:val="0"/>
          <w:divBdr>
            <w:top w:val="none" w:sz="0" w:space="0" w:color="auto"/>
            <w:left w:val="none" w:sz="0" w:space="0" w:color="auto"/>
            <w:bottom w:val="none" w:sz="0" w:space="0" w:color="auto"/>
            <w:right w:val="none" w:sz="0" w:space="0" w:color="auto"/>
          </w:divBdr>
        </w:div>
        <w:div w:id="692729618">
          <w:marLeft w:val="0"/>
          <w:marRight w:val="0"/>
          <w:marTop w:val="0"/>
          <w:marBottom w:val="0"/>
          <w:divBdr>
            <w:top w:val="none" w:sz="0" w:space="0" w:color="auto"/>
            <w:left w:val="none" w:sz="0" w:space="0" w:color="auto"/>
            <w:bottom w:val="none" w:sz="0" w:space="0" w:color="auto"/>
            <w:right w:val="none" w:sz="0" w:space="0" w:color="auto"/>
          </w:divBdr>
        </w:div>
        <w:div w:id="695623363">
          <w:marLeft w:val="0"/>
          <w:marRight w:val="0"/>
          <w:marTop w:val="0"/>
          <w:marBottom w:val="0"/>
          <w:divBdr>
            <w:top w:val="none" w:sz="0" w:space="0" w:color="auto"/>
            <w:left w:val="none" w:sz="0" w:space="0" w:color="auto"/>
            <w:bottom w:val="none" w:sz="0" w:space="0" w:color="auto"/>
            <w:right w:val="none" w:sz="0" w:space="0" w:color="auto"/>
          </w:divBdr>
        </w:div>
        <w:div w:id="739137239">
          <w:marLeft w:val="0"/>
          <w:marRight w:val="0"/>
          <w:marTop w:val="0"/>
          <w:marBottom w:val="0"/>
          <w:divBdr>
            <w:top w:val="none" w:sz="0" w:space="0" w:color="auto"/>
            <w:left w:val="none" w:sz="0" w:space="0" w:color="auto"/>
            <w:bottom w:val="none" w:sz="0" w:space="0" w:color="auto"/>
            <w:right w:val="none" w:sz="0" w:space="0" w:color="auto"/>
          </w:divBdr>
        </w:div>
        <w:div w:id="924412653">
          <w:marLeft w:val="0"/>
          <w:marRight w:val="0"/>
          <w:marTop w:val="0"/>
          <w:marBottom w:val="0"/>
          <w:divBdr>
            <w:top w:val="none" w:sz="0" w:space="0" w:color="auto"/>
            <w:left w:val="none" w:sz="0" w:space="0" w:color="auto"/>
            <w:bottom w:val="none" w:sz="0" w:space="0" w:color="auto"/>
            <w:right w:val="none" w:sz="0" w:space="0" w:color="auto"/>
          </w:divBdr>
        </w:div>
        <w:div w:id="1027833192">
          <w:marLeft w:val="0"/>
          <w:marRight w:val="0"/>
          <w:marTop w:val="0"/>
          <w:marBottom w:val="0"/>
          <w:divBdr>
            <w:top w:val="none" w:sz="0" w:space="0" w:color="auto"/>
            <w:left w:val="none" w:sz="0" w:space="0" w:color="auto"/>
            <w:bottom w:val="none" w:sz="0" w:space="0" w:color="auto"/>
            <w:right w:val="none" w:sz="0" w:space="0" w:color="auto"/>
          </w:divBdr>
        </w:div>
        <w:div w:id="1046683904">
          <w:marLeft w:val="0"/>
          <w:marRight w:val="0"/>
          <w:marTop w:val="0"/>
          <w:marBottom w:val="0"/>
          <w:divBdr>
            <w:top w:val="none" w:sz="0" w:space="0" w:color="auto"/>
            <w:left w:val="none" w:sz="0" w:space="0" w:color="auto"/>
            <w:bottom w:val="none" w:sz="0" w:space="0" w:color="auto"/>
            <w:right w:val="none" w:sz="0" w:space="0" w:color="auto"/>
          </w:divBdr>
        </w:div>
        <w:div w:id="1230072997">
          <w:marLeft w:val="0"/>
          <w:marRight w:val="0"/>
          <w:marTop w:val="0"/>
          <w:marBottom w:val="0"/>
          <w:divBdr>
            <w:top w:val="none" w:sz="0" w:space="0" w:color="auto"/>
            <w:left w:val="none" w:sz="0" w:space="0" w:color="auto"/>
            <w:bottom w:val="none" w:sz="0" w:space="0" w:color="auto"/>
            <w:right w:val="none" w:sz="0" w:space="0" w:color="auto"/>
          </w:divBdr>
        </w:div>
        <w:div w:id="1236552519">
          <w:marLeft w:val="0"/>
          <w:marRight w:val="0"/>
          <w:marTop w:val="0"/>
          <w:marBottom w:val="0"/>
          <w:divBdr>
            <w:top w:val="none" w:sz="0" w:space="0" w:color="auto"/>
            <w:left w:val="none" w:sz="0" w:space="0" w:color="auto"/>
            <w:bottom w:val="none" w:sz="0" w:space="0" w:color="auto"/>
            <w:right w:val="none" w:sz="0" w:space="0" w:color="auto"/>
          </w:divBdr>
        </w:div>
        <w:div w:id="1339578011">
          <w:marLeft w:val="0"/>
          <w:marRight w:val="0"/>
          <w:marTop w:val="0"/>
          <w:marBottom w:val="0"/>
          <w:divBdr>
            <w:top w:val="none" w:sz="0" w:space="0" w:color="auto"/>
            <w:left w:val="none" w:sz="0" w:space="0" w:color="auto"/>
            <w:bottom w:val="none" w:sz="0" w:space="0" w:color="auto"/>
            <w:right w:val="none" w:sz="0" w:space="0" w:color="auto"/>
          </w:divBdr>
        </w:div>
        <w:div w:id="1344353611">
          <w:marLeft w:val="0"/>
          <w:marRight w:val="0"/>
          <w:marTop w:val="0"/>
          <w:marBottom w:val="0"/>
          <w:divBdr>
            <w:top w:val="none" w:sz="0" w:space="0" w:color="auto"/>
            <w:left w:val="none" w:sz="0" w:space="0" w:color="auto"/>
            <w:bottom w:val="none" w:sz="0" w:space="0" w:color="auto"/>
            <w:right w:val="none" w:sz="0" w:space="0" w:color="auto"/>
          </w:divBdr>
        </w:div>
        <w:div w:id="1461654140">
          <w:marLeft w:val="0"/>
          <w:marRight w:val="0"/>
          <w:marTop w:val="0"/>
          <w:marBottom w:val="0"/>
          <w:divBdr>
            <w:top w:val="none" w:sz="0" w:space="0" w:color="auto"/>
            <w:left w:val="none" w:sz="0" w:space="0" w:color="auto"/>
            <w:bottom w:val="none" w:sz="0" w:space="0" w:color="auto"/>
            <w:right w:val="none" w:sz="0" w:space="0" w:color="auto"/>
          </w:divBdr>
        </w:div>
        <w:div w:id="1507865460">
          <w:marLeft w:val="0"/>
          <w:marRight w:val="0"/>
          <w:marTop w:val="0"/>
          <w:marBottom w:val="0"/>
          <w:divBdr>
            <w:top w:val="none" w:sz="0" w:space="0" w:color="auto"/>
            <w:left w:val="none" w:sz="0" w:space="0" w:color="auto"/>
            <w:bottom w:val="none" w:sz="0" w:space="0" w:color="auto"/>
            <w:right w:val="none" w:sz="0" w:space="0" w:color="auto"/>
          </w:divBdr>
        </w:div>
        <w:div w:id="1645357530">
          <w:marLeft w:val="0"/>
          <w:marRight w:val="0"/>
          <w:marTop w:val="0"/>
          <w:marBottom w:val="0"/>
          <w:divBdr>
            <w:top w:val="none" w:sz="0" w:space="0" w:color="auto"/>
            <w:left w:val="none" w:sz="0" w:space="0" w:color="auto"/>
            <w:bottom w:val="none" w:sz="0" w:space="0" w:color="auto"/>
            <w:right w:val="none" w:sz="0" w:space="0" w:color="auto"/>
          </w:divBdr>
        </w:div>
        <w:div w:id="1788767505">
          <w:marLeft w:val="0"/>
          <w:marRight w:val="0"/>
          <w:marTop w:val="0"/>
          <w:marBottom w:val="0"/>
          <w:divBdr>
            <w:top w:val="none" w:sz="0" w:space="0" w:color="auto"/>
            <w:left w:val="none" w:sz="0" w:space="0" w:color="auto"/>
            <w:bottom w:val="none" w:sz="0" w:space="0" w:color="auto"/>
            <w:right w:val="none" w:sz="0" w:space="0" w:color="auto"/>
          </w:divBdr>
          <w:divsChild>
            <w:div w:id="17124420">
              <w:marLeft w:val="0"/>
              <w:marRight w:val="0"/>
              <w:marTop w:val="0"/>
              <w:marBottom w:val="0"/>
              <w:divBdr>
                <w:top w:val="none" w:sz="0" w:space="0" w:color="auto"/>
                <w:left w:val="none" w:sz="0" w:space="0" w:color="auto"/>
                <w:bottom w:val="none" w:sz="0" w:space="0" w:color="auto"/>
                <w:right w:val="none" w:sz="0" w:space="0" w:color="auto"/>
              </w:divBdr>
            </w:div>
            <w:div w:id="397560517">
              <w:marLeft w:val="0"/>
              <w:marRight w:val="0"/>
              <w:marTop w:val="0"/>
              <w:marBottom w:val="0"/>
              <w:divBdr>
                <w:top w:val="none" w:sz="0" w:space="0" w:color="auto"/>
                <w:left w:val="none" w:sz="0" w:space="0" w:color="auto"/>
                <w:bottom w:val="none" w:sz="0" w:space="0" w:color="auto"/>
                <w:right w:val="none" w:sz="0" w:space="0" w:color="auto"/>
              </w:divBdr>
            </w:div>
            <w:div w:id="399597502">
              <w:marLeft w:val="0"/>
              <w:marRight w:val="0"/>
              <w:marTop w:val="0"/>
              <w:marBottom w:val="0"/>
              <w:divBdr>
                <w:top w:val="none" w:sz="0" w:space="0" w:color="auto"/>
                <w:left w:val="none" w:sz="0" w:space="0" w:color="auto"/>
                <w:bottom w:val="none" w:sz="0" w:space="0" w:color="auto"/>
                <w:right w:val="none" w:sz="0" w:space="0" w:color="auto"/>
              </w:divBdr>
            </w:div>
            <w:div w:id="427429233">
              <w:marLeft w:val="0"/>
              <w:marRight w:val="0"/>
              <w:marTop w:val="0"/>
              <w:marBottom w:val="0"/>
              <w:divBdr>
                <w:top w:val="none" w:sz="0" w:space="0" w:color="auto"/>
                <w:left w:val="none" w:sz="0" w:space="0" w:color="auto"/>
                <w:bottom w:val="none" w:sz="0" w:space="0" w:color="auto"/>
                <w:right w:val="none" w:sz="0" w:space="0" w:color="auto"/>
              </w:divBdr>
            </w:div>
            <w:div w:id="532420650">
              <w:marLeft w:val="0"/>
              <w:marRight w:val="0"/>
              <w:marTop w:val="0"/>
              <w:marBottom w:val="0"/>
              <w:divBdr>
                <w:top w:val="none" w:sz="0" w:space="0" w:color="auto"/>
                <w:left w:val="none" w:sz="0" w:space="0" w:color="auto"/>
                <w:bottom w:val="none" w:sz="0" w:space="0" w:color="auto"/>
                <w:right w:val="none" w:sz="0" w:space="0" w:color="auto"/>
              </w:divBdr>
            </w:div>
            <w:div w:id="625279725">
              <w:marLeft w:val="0"/>
              <w:marRight w:val="0"/>
              <w:marTop w:val="0"/>
              <w:marBottom w:val="0"/>
              <w:divBdr>
                <w:top w:val="none" w:sz="0" w:space="0" w:color="auto"/>
                <w:left w:val="none" w:sz="0" w:space="0" w:color="auto"/>
                <w:bottom w:val="none" w:sz="0" w:space="0" w:color="auto"/>
                <w:right w:val="none" w:sz="0" w:space="0" w:color="auto"/>
              </w:divBdr>
            </w:div>
            <w:div w:id="1095126350">
              <w:marLeft w:val="0"/>
              <w:marRight w:val="0"/>
              <w:marTop w:val="0"/>
              <w:marBottom w:val="0"/>
              <w:divBdr>
                <w:top w:val="none" w:sz="0" w:space="0" w:color="auto"/>
                <w:left w:val="none" w:sz="0" w:space="0" w:color="auto"/>
                <w:bottom w:val="none" w:sz="0" w:space="0" w:color="auto"/>
                <w:right w:val="none" w:sz="0" w:space="0" w:color="auto"/>
              </w:divBdr>
            </w:div>
            <w:div w:id="1187795252">
              <w:marLeft w:val="0"/>
              <w:marRight w:val="0"/>
              <w:marTop w:val="0"/>
              <w:marBottom w:val="0"/>
              <w:divBdr>
                <w:top w:val="none" w:sz="0" w:space="0" w:color="auto"/>
                <w:left w:val="none" w:sz="0" w:space="0" w:color="auto"/>
                <w:bottom w:val="none" w:sz="0" w:space="0" w:color="auto"/>
                <w:right w:val="none" w:sz="0" w:space="0" w:color="auto"/>
              </w:divBdr>
            </w:div>
            <w:div w:id="1384449996">
              <w:marLeft w:val="0"/>
              <w:marRight w:val="0"/>
              <w:marTop w:val="0"/>
              <w:marBottom w:val="0"/>
              <w:divBdr>
                <w:top w:val="none" w:sz="0" w:space="0" w:color="auto"/>
                <w:left w:val="none" w:sz="0" w:space="0" w:color="auto"/>
                <w:bottom w:val="none" w:sz="0" w:space="0" w:color="auto"/>
                <w:right w:val="none" w:sz="0" w:space="0" w:color="auto"/>
              </w:divBdr>
            </w:div>
            <w:div w:id="1468664758">
              <w:marLeft w:val="0"/>
              <w:marRight w:val="0"/>
              <w:marTop w:val="0"/>
              <w:marBottom w:val="0"/>
              <w:divBdr>
                <w:top w:val="none" w:sz="0" w:space="0" w:color="auto"/>
                <w:left w:val="none" w:sz="0" w:space="0" w:color="auto"/>
                <w:bottom w:val="none" w:sz="0" w:space="0" w:color="auto"/>
                <w:right w:val="none" w:sz="0" w:space="0" w:color="auto"/>
              </w:divBdr>
            </w:div>
            <w:div w:id="1754667292">
              <w:marLeft w:val="0"/>
              <w:marRight w:val="0"/>
              <w:marTop w:val="0"/>
              <w:marBottom w:val="0"/>
              <w:divBdr>
                <w:top w:val="none" w:sz="0" w:space="0" w:color="auto"/>
                <w:left w:val="none" w:sz="0" w:space="0" w:color="auto"/>
                <w:bottom w:val="none" w:sz="0" w:space="0" w:color="auto"/>
                <w:right w:val="none" w:sz="0" w:space="0" w:color="auto"/>
              </w:divBdr>
            </w:div>
            <w:div w:id="1874344741">
              <w:marLeft w:val="0"/>
              <w:marRight w:val="0"/>
              <w:marTop w:val="0"/>
              <w:marBottom w:val="0"/>
              <w:divBdr>
                <w:top w:val="none" w:sz="0" w:space="0" w:color="auto"/>
                <w:left w:val="none" w:sz="0" w:space="0" w:color="auto"/>
                <w:bottom w:val="none" w:sz="0" w:space="0" w:color="auto"/>
                <w:right w:val="none" w:sz="0" w:space="0" w:color="auto"/>
              </w:divBdr>
            </w:div>
          </w:divsChild>
        </w:div>
        <w:div w:id="1817186992">
          <w:marLeft w:val="0"/>
          <w:marRight w:val="0"/>
          <w:marTop w:val="0"/>
          <w:marBottom w:val="0"/>
          <w:divBdr>
            <w:top w:val="none" w:sz="0" w:space="0" w:color="auto"/>
            <w:left w:val="none" w:sz="0" w:space="0" w:color="auto"/>
            <w:bottom w:val="none" w:sz="0" w:space="0" w:color="auto"/>
            <w:right w:val="none" w:sz="0" w:space="0" w:color="auto"/>
          </w:divBdr>
        </w:div>
        <w:div w:id="1901279829">
          <w:marLeft w:val="0"/>
          <w:marRight w:val="0"/>
          <w:marTop w:val="0"/>
          <w:marBottom w:val="0"/>
          <w:divBdr>
            <w:top w:val="none" w:sz="0" w:space="0" w:color="auto"/>
            <w:left w:val="none" w:sz="0" w:space="0" w:color="auto"/>
            <w:bottom w:val="none" w:sz="0" w:space="0" w:color="auto"/>
            <w:right w:val="none" w:sz="0" w:space="0" w:color="auto"/>
          </w:divBdr>
        </w:div>
        <w:div w:id="1918704102">
          <w:marLeft w:val="0"/>
          <w:marRight w:val="0"/>
          <w:marTop w:val="0"/>
          <w:marBottom w:val="0"/>
          <w:divBdr>
            <w:top w:val="none" w:sz="0" w:space="0" w:color="auto"/>
            <w:left w:val="none" w:sz="0" w:space="0" w:color="auto"/>
            <w:bottom w:val="none" w:sz="0" w:space="0" w:color="auto"/>
            <w:right w:val="none" w:sz="0" w:space="0" w:color="auto"/>
          </w:divBdr>
        </w:div>
        <w:div w:id="1941402683">
          <w:marLeft w:val="0"/>
          <w:marRight w:val="0"/>
          <w:marTop w:val="0"/>
          <w:marBottom w:val="0"/>
          <w:divBdr>
            <w:top w:val="none" w:sz="0" w:space="0" w:color="auto"/>
            <w:left w:val="none" w:sz="0" w:space="0" w:color="auto"/>
            <w:bottom w:val="none" w:sz="0" w:space="0" w:color="auto"/>
            <w:right w:val="none" w:sz="0" w:space="0" w:color="auto"/>
          </w:divBdr>
        </w:div>
        <w:div w:id="2121217483">
          <w:marLeft w:val="0"/>
          <w:marRight w:val="0"/>
          <w:marTop w:val="0"/>
          <w:marBottom w:val="0"/>
          <w:divBdr>
            <w:top w:val="none" w:sz="0" w:space="0" w:color="auto"/>
            <w:left w:val="none" w:sz="0" w:space="0" w:color="auto"/>
            <w:bottom w:val="none" w:sz="0" w:space="0" w:color="auto"/>
            <w:right w:val="none" w:sz="0" w:space="0" w:color="auto"/>
          </w:divBdr>
        </w:div>
      </w:divsChild>
    </w:div>
    <w:div w:id="532622159">
      <w:bodyDiv w:val="1"/>
      <w:marLeft w:val="0"/>
      <w:marRight w:val="0"/>
      <w:marTop w:val="0"/>
      <w:marBottom w:val="0"/>
      <w:divBdr>
        <w:top w:val="none" w:sz="0" w:space="0" w:color="auto"/>
        <w:left w:val="none" w:sz="0" w:space="0" w:color="auto"/>
        <w:bottom w:val="none" w:sz="0" w:space="0" w:color="auto"/>
        <w:right w:val="none" w:sz="0" w:space="0" w:color="auto"/>
      </w:divBdr>
      <w:divsChild>
        <w:div w:id="142435327">
          <w:marLeft w:val="0"/>
          <w:marRight w:val="0"/>
          <w:marTop w:val="0"/>
          <w:marBottom w:val="0"/>
          <w:divBdr>
            <w:top w:val="none" w:sz="0" w:space="0" w:color="auto"/>
            <w:left w:val="none" w:sz="0" w:space="0" w:color="auto"/>
            <w:bottom w:val="none" w:sz="0" w:space="0" w:color="auto"/>
            <w:right w:val="none" w:sz="0" w:space="0" w:color="auto"/>
          </w:divBdr>
        </w:div>
        <w:div w:id="256138591">
          <w:marLeft w:val="0"/>
          <w:marRight w:val="0"/>
          <w:marTop w:val="0"/>
          <w:marBottom w:val="0"/>
          <w:divBdr>
            <w:top w:val="none" w:sz="0" w:space="0" w:color="auto"/>
            <w:left w:val="none" w:sz="0" w:space="0" w:color="auto"/>
            <w:bottom w:val="none" w:sz="0" w:space="0" w:color="auto"/>
            <w:right w:val="none" w:sz="0" w:space="0" w:color="auto"/>
          </w:divBdr>
        </w:div>
        <w:div w:id="383454124">
          <w:marLeft w:val="0"/>
          <w:marRight w:val="0"/>
          <w:marTop w:val="0"/>
          <w:marBottom w:val="0"/>
          <w:divBdr>
            <w:top w:val="none" w:sz="0" w:space="0" w:color="auto"/>
            <w:left w:val="none" w:sz="0" w:space="0" w:color="auto"/>
            <w:bottom w:val="none" w:sz="0" w:space="0" w:color="auto"/>
            <w:right w:val="none" w:sz="0" w:space="0" w:color="auto"/>
          </w:divBdr>
        </w:div>
        <w:div w:id="451824454">
          <w:marLeft w:val="0"/>
          <w:marRight w:val="0"/>
          <w:marTop w:val="0"/>
          <w:marBottom w:val="0"/>
          <w:divBdr>
            <w:top w:val="none" w:sz="0" w:space="0" w:color="auto"/>
            <w:left w:val="none" w:sz="0" w:space="0" w:color="auto"/>
            <w:bottom w:val="none" w:sz="0" w:space="0" w:color="auto"/>
            <w:right w:val="none" w:sz="0" w:space="0" w:color="auto"/>
          </w:divBdr>
        </w:div>
        <w:div w:id="540092587">
          <w:marLeft w:val="0"/>
          <w:marRight w:val="0"/>
          <w:marTop w:val="0"/>
          <w:marBottom w:val="0"/>
          <w:divBdr>
            <w:top w:val="none" w:sz="0" w:space="0" w:color="auto"/>
            <w:left w:val="none" w:sz="0" w:space="0" w:color="auto"/>
            <w:bottom w:val="none" w:sz="0" w:space="0" w:color="auto"/>
            <w:right w:val="none" w:sz="0" w:space="0" w:color="auto"/>
          </w:divBdr>
        </w:div>
        <w:div w:id="608780945">
          <w:marLeft w:val="0"/>
          <w:marRight w:val="0"/>
          <w:marTop w:val="0"/>
          <w:marBottom w:val="0"/>
          <w:divBdr>
            <w:top w:val="none" w:sz="0" w:space="0" w:color="auto"/>
            <w:left w:val="none" w:sz="0" w:space="0" w:color="auto"/>
            <w:bottom w:val="none" w:sz="0" w:space="0" w:color="auto"/>
            <w:right w:val="none" w:sz="0" w:space="0" w:color="auto"/>
          </w:divBdr>
        </w:div>
        <w:div w:id="748429987">
          <w:marLeft w:val="0"/>
          <w:marRight w:val="0"/>
          <w:marTop w:val="0"/>
          <w:marBottom w:val="0"/>
          <w:divBdr>
            <w:top w:val="none" w:sz="0" w:space="0" w:color="auto"/>
            <w:left w:val="none" w:sz="0" w:space="0" w:color="auto"/>
            <w:bottom w:val="none" w:sz="0" w:space="0" w:color="auto"/>
            <w:right w:val="none" w:sz="0" w:space="0" w:color="auto"/>
          </w:divBdr>
        </w:div>
        <w:div w:id="769353549">
          <w:marLeft w:val="0"/>
          <w:marRight w:val="0"/>
          <w:marTop w:val="0"/>
          <w:marBottom w:val="0"/>
          <w:divBdr>
            <w:top w:val="none" w:sz="0" w:space="0" w:color="auto"/>
            <w:left w:val="none" w:sz="0" w:space="0" w:color="auto"/>
            <w:bottom w:val="none" w:sz="0" w:space="0" w:color="auto"/>
            <w:right w:val="none" w:sz="0" w:space="0" w:color="auto"/>
          </w:divBdr>
        </w:div>
        <w:div w:id="914051782">
          <w:marLeft w:val="0"/>
          <w:marRight w:val="0"/>
          <w:marTop w:val="0"/>
          <w:marBottom w:val="0"/>
          <w:divBdr>
            <w:top w:val="none" w:sz="0" w:space="0" w:color="auto"/>
            <w:left w:val="none" w:sz="0" w:space="0" w:color="auto"/>
            <w:bottom w:val="none" w:sz="0" w:space="0" w:color="auto"/>
            <w:right w:val="none" w:sz="0" w:space="0" w:color="auto"/>
          </w:divBdr>
        </w:div>
        <w:div w:id="939022168">
          <w:marLeft w:val="0"/>
          <w:marRight w:val="0"/>
          <w:marTop w:val="0"/>
          <w:marBottom w:val="0"/>
          <w:divBdr>
            <w:top w:val="none" w:sz="0" w:space="0" w:color="auto"/>
            <w:left w:val="none" w:sz="0" w:space="0" w:color="auto"/>
            <w:bottom w:val="none" w:sz="0" w:space="0" w:color="auto"/>
            <w:right w:val="none" w:sz="0" w:space="0" w:color="auto"/>
          </w:divBdr>
        </w:div>
        <w:div w:id="1059205562">
          <w:marLeft w:val="0"/>
          <w:marRight w:val="0"/>
          <w:marTop w:val="0"/>
          <w:marBottom w:val="0"/>
          <w:divBdr>
            <w:top w:val="none" w:sz="0" w:space="0" w:color="auto"/>
            <w:left w:val="none" w:sz="0" w:space="0" w:color="auto"/>
            <w:bottom w:val="none" w:sz="0" w:space="0" w:color="auto"/>
            <w:right w:val="none" w:sz="0" w:space="0" w:color="auto"/>
          </w:divBdr>
        </w:div>
        <w:div w:id="1131217304">
          <w:marLeft w:val="0"/>
          <w:marRight w:val="0"/>
          <w:marTop w:val="0"/>
          <w:marBottom w:val="0"/>
          <w:divBdr>
            <w:top w:val="none" w:sz="0" w:space="0" w:color="auto"/>
            <w:left w:val="none" w:sz="0" w:space="0" w:color="auto"/>
            <w:bottom w:val="none" w:sz="0" w:space="0" w:color="auto"/>
            <w:right w:val="none" w:sz="0" w:space="0" w:color="auto"/>
          </w:divBdr>
        </w:div>
        <w:div w:id="1205406527">
          <w:marLeft w:val="0"/>
          <w:marRight w:val="0"/>
          <w:marTop w:val="0"/>
          <w:marBottom w:val="0"/>
          <w:divBdr>
            <w:top w:val="none" w:sz="0" w:space="0" w:color="auto"/>
            <w:left w:val="none" w:sz="0" w:space="0" w:color="auto"/>
            <w:bottom w:val="none" w:sz="0" w:space="0" w:color="auto"/>
            <w:right w:val="none" w:sz="0" w:space="0" w:color="auto"/>
          </w:divBdr>
        </w:div>
        <w:div w:id="1353410273">
          <w:marLeft w:val="0"/>
          <w:marRight w:val="0"/>
          <w:marTop w:val="0"/>
          <w:marBottom w:val="0"/>
          <w:divBdr>
            <w:top w:val="none" w:sz="0" w:space="0" w:color="auto"/>
            <w:left w:val="none" w:sz="0" w:space="0" w:color="auto"/>
            <w:bottom w:val="none" w:sz="0" w:space="0" w:color="auto"/>
            <w:right w:val="none" w:sz="0" w:space="0" w:color="auto"/>
          </w:divBdr>
        </w:div>
        <w:div w:id="1451584774">
          <w:marLeft w:val="0"/>
          <w:marRight w:val="0"/>
          <w:marTop w:val="0"/>
          <w:marBottom w:val="0"/>
          <w:divBdr>
            <w:top w:val="none" w:sz="0" w:space="0" w:color="auto"/>
            <w:left w:val="none" w:sz="0" w:space="0" w:color="auto"/>
            <w:bottom w:val="none" w:sz="0" w:space="0" w:color="auto"/>
            <w:right w:val="none" w:sz="0" w:space="0" w:color="auto"/>
          </w:divBdr>
        </w:div>
        <w:div w:id="1529879280">
          <w:marLeft w:val="0"/>
          <w:marRight w:val="0"/>
          <w:marTop w:val="0"/>
          <w:marBottom w:val="0"/>
          <w:divBdr>
            <w:top w:val="none" w:sz="0" w:space="0" w:color="auto"/>
            <w:left w:val="none" w:sz="0" w:space="0" w:color="auto"/>
            <w:bottom w:val="none" w:sz="0" w:space="0" w:color="auto"/>
            <w:right w:val="none" w:sz="0" w:space="0" w:color="auto"/>
          </w:divBdr>
        </w:div>
        <w:div w:id="1555698176">
          <w:marLeft w:val="0"/>
          <w:marRight w:val="0"/>
          <w:marTop w:val="0"/>
          <w:marBottom w:val="0"/>
          <w:divBdr>
            <w:top w:val="none" w:sz="0" w:space="0" w:color="auto"/>
            <w:left w:val="none" w:sz="0" w:space="0" w:color="auto"/>
            <w:bottom w:val="none" w:sz="0" w:space="0" w:color="auto"/>
            <w:right w:val="none" w:sz="0" w:space="0" w:color="auto"/>
          </w:divBdr>
        </w:div>
        <w:div w:id="1588265401">
          <w:marLeft w:val="0"/>
          <w:marRight w:val="0"/>
          <w:marTop w:val="0"/>
          <w:marBottom w:val="0"/>
          <w:divBdr>
            <w:top w:val="none" w:sz="0" w:space="0" w:color="auto"/>
            <w:left w:val="none" w:sz="0" w:space="0" w:color="auto"/>
            <w:bottom w:val="none" w:sz="0" w:space="0" w:color="auto"/>
            <w:right w:val="none" w:sz="0" w:space="0" w:color="auto"/>
          </w:divBdr>
        </w:div>
        <w:div w:id="1807161124">
          <w:marLeft w:val="0"/>
          <w:marRight w:val="0"/>
          <w:marTop w:val="0"/>
          <w:marBottom w:val="0"/>
          <w:divBdr>
            <w:top w:val="none" w:sz="0" w:space="0" w:color="auto"/>
            <w:left w:val="none" w:sz="0" w:space="0" w:color="auto"/>
            <w:bottom w:val="none" w:sz="0" w:space="0" w:color="auto"/>
            <w:right w:val="none" w:sz="0" w:space="0" w:color="auto"/>
          </w:divBdr>
        </w:div>
        <w:div w:id="1825462305">
          <w:marLeft w:val="0"/>
          <w:marRight w:val="0"/>
          <w:marTop w:val="0"/>
          <w:marBottom w:val="0"/>
          <w:divBdr>
            <w:top w:val="none" w:sz="0" w:space="0" w:color="auto"/>
            <w:left w:val="none" w:sz="0" w:space="0" w:color="auto"/>
            <w:bottom w:val="none" w:sz="0" w:space="0" w:color="auto"/>
            <w:right w:val="none" w:sz="0" w:space="0" w:color="auto"/>
          </w:divBdr>
        </w:div>
        <w:div w:id="1829712967">
          <w:marLeft w:val="0"/>
          <w:marRight w:val="0"/>
          <w:marTop w:val="0"/>
          <w:marBottom w:val="0"/>
          <w:divBdr>
            <w:top w:val="none" w:sz="0" w:space="0" w:color="auto"/>
            <w:left w:val="none" w:sz="0" w:space="0" w:color="auto"/>
            <w:bottom w:val="none" w:sz="0" w:space="0" w:color="auto"/>
            <w:right w:val="none" w:sz="0" w:space="0" w:color="auto"/>
          </w:divBdr>
        </w:div>
        <w:div w:id="1938637641">
          <w:marLeft w:val="0"/>
          <w:marRight w:val="0"/>
          <w:marTop w:val="0"/>
          <w:marBottom w:val="0"/>
          <w:divBdr>
            <w:top w:val="none" w:sz="0" w:space="0" w:color="auto"/>
            <w:left w:val="none" w:sz="0" w:space="0" w:color="auto"/>
            <w:bottom w:val="none" w:sz="0" w:space="0" w:color="auto"/>
            <w:right w:val="none" w:sz="0" w:space="0" w:color="auto"/>
          </w:divBdr>
        </w:div>
        <w:div w:id="1957564736">
          <w:marLeft w:val="0"/>
          <w:marRight w:val="0"/>
          <w:marTop w:val="0"/>
          <w:marBottom w:val="0"/>
          <w:divBdr>
            <w:top w:val="none" w:sz="0" w:space="0" w:color="auto"/>
            <w:left w:val="none" w:sz="0" w:space="0" w:color="auto"/>
            <w:bottom w:val="none" w:sz="0" w:space="0" w:color="auto"/>
            <w:right w:val="none" w:sz="0" w:space="0" w:color="auto"/>
          </w:divBdr>
        </w:div>
      </w:divsChild>
    </w:div>
    <w:div w:id="552085089">
      <w:bodyDiv w:val="1"/>
      <w:marLeft w:val="0"/>
      <w:marRight w:val="0"/>
      <w:marTop w:val="0"/>
      <w:marBottom w:val="0"/>
      <w:divBdr>
        <w:top w:val="none" w:sz="0" w:space="0" w:color="auto"/>
        <w:left w:val="none" w:sz="0" w:space="0" w:color="auto"/>
        <w:bottom w:val="none" w:sz="0" w:space="0" w:color="auto"/>
        <w:right w:val="none" w:sz="0" w:space="0" w:color="auto"/>
      </w:divBdr>
      <w:divsChild>
        <w:div w:id="32734622">
          <w:marLeft w:val="0"/>
          <w:marRight w:val="0"/>
          <w:marTop w:val="0"/>
          <w:marBottom w:val="0"/>
          <w:divBdr>
            <w:top w:val="none" w:sz="0" w:space="0" w:color="auto"/>
            <w:left w:val="none" w:sz="0" w:space="0" w:color="auto"/>
            <w:bottom w:val="none" w:sz="0" w:space="0" w:color="auto"/>
            <w:right w:val="none" w:sz="0" w:space="0" w:color="auto"/>
          </w:divBdr>
        </w:div>
        <w:div w:id="776484098">
          <w:marLeft w:val="0"/>
          <w:marRight w:val="0"/>
          <w:marTop w:val="0"/>
          <w:marBottom w:val="0"/>
          <w:divBdr>
            <w:top w:val="none" w:sz="0" w:space="0" w:color="auto"/>
            <w:left w:val="none" w:sz="0" w:space="0" w:color="auto"/>
            <w:bottom w:val="none" w:sz="0" w:space="0" w:color="auto"/>
            <w:right w:val="none" w:sz="0" w:space="0" w:color="auto"/>
          </w:divBdr>
        </w:div>
        <w:div w:id="1067386972">
          <w:marLeft w:val="0"/>
          <w:marRight w:val="0"/>
          <w:marTop w:val="0"/>
          <w:marBottom w:val="0"/>
          <w:divBdr>
            <w:top w:val="none" w:sz="0" w:space="0" w:color="auto"/>
            <w:left w:val="none" w:sz="0" w:space="0" w:color="auto"/>
            <w:bottom w:val="none" w:sz="0" w:space="0" w:color="auto"/>
            <w:right w:val="none" w:sz="0" w:space="0" w:color="auto"/>
          </w:divBdr>
        </w:div>
      </w:divsChild>
    </w:div>
    <w:div w:id="562065615">
      <w:bodyDiv w:val="1"/>
      <w:marLeft w:val="0"/>
      <w:marRight w:val="0"/>
      <w:marTop w:val="0"/>
      <w:marBottom w:val="0"/>
      <w:divBdr>
        <w:top w:val="none" w:sz="0" w:space="0" w:color="auto"/>
        <w:left w:val="none" w:sz="0" w:space="0" w:color="auto"/>
        <w:bottom w:val="none" w:sz="0" w:space="0" w:color="auto"/>
        <w:right w:val="none" w:sz="0" w:space="0" w:color="auto"/>
      </w:divBdr>
      <w:divsChild>
        <w:div w:id="1771705379">
          <w:marLeft w:val="0"/>
          <w:marRight w:val="0"/>
          <w:marTop w:val="0"/>
          <w:marBottom w:val="0"/>
          <w:divBdr>
            <w:top w:val="none" w:sz="0" w:space="0" w:color="auto"/>
            <w:left w:val="none" w:sz="0" w:space="0" w:color="auto"/>
            <w:bottom w:val="none" w:sz="0" w:space="0" w:color="auto"/>
            <w:right w:val="none" w:sz="0" w:space="0" w:color="auto"/>
          </w:divBdr>
        </w:div>
        <w:div w:id="1832943477">
          <w:marLeft w:val="0"/>
          <w:marRight w:val="0"/>
          <w:marTop w:val="0"/>
          <w:marBottom w:val="0"/>
          <w:divBdr>
            <w:top w:val="none" w:sz="0" w:space="0" w:color="auto"/>
            <w:left w:val="none" w:sz="0" w:space="0" w:color="auto"/>
            <w:bottom w:val="none" w:sz="0" w:space="0" w:color="auto"/>
            <w:right w:val="none" w:sz="0" w:space="0" w:color="auto"/>
          </w:divBdr>
        </w:div>
      </w:divsChild>
    </w:div>
    <w:div w:id="567573284">
      <w:bodyDiv w:val="1"/>
      <w:marLeft w:val="0"/>
      <w:marRight w:val="0"/>
      <w:marTop w:val="0"/>
      <w:marBottom w:val="0"/>
      <w:divBdr>
        <w:top w:val="none" w:sz="0" w:space="0" w:color="auto"/>
        <w:left w:val="none" w:sz="0" w:space="0" w:color="auto"/>
        <w:bottom w:val="none" w:sz="0" w:space="0" w:color="auto"/>
        <w:right w:val="none" w:sz="0" w:space="0" w:color="auto"/>
      </w:divBdr>
      <w:divsChild>
        <w:div w:id="667712422">
          <w:marLeft w:val="0"/>
          <w:marRight w:val="0"/>
          <w:marTop w:val="0"/>
          <w:marBottom w:val="0"/>
          <w:divBdr>
            <w:top w:val="none" w:sz="0" w:space="0" w:color="auto"/>
            <w:left w:val="none" w:sz="0" w:space="0" w:color="auto"/>
            <w:bottom w:val="none" w:sz="0" w:space="0" w:color="auto"/>
            <w:right w:val="none" w:sz="0" w:space="0" w:color="auto"/>
          </w:divBdr>
        </w:div>
        <w:div w:id="1235313555">
          <w:marLeft w:val="0"/>
          <w:marRight w:val="0"/>
          <w:marTop w:val="0"/>
          <w:marBottom w:val="0"/>
          <w:divBdr>
            <w:top w:val="none" w:sz="0" w:space="0" w:color="auto"/>
            <w:left w:val="none" w:sz="0" w:space="0" w:color="auto"/>
            <w:bottom w:val="none" w:sz="0" w:space="0" w:color="auto"/>
            <w:right w:val="none" w:sz="0" w:space="0" w:color="auto"/>
          </w:divBdr>
        </w:div>
      </w:divsChild>
    </w:div>
    <w:div w:id="581795831">
      <w:bodyDiv w:val="1"/>
      <w:marLeft w:val="0"/>
      <w:marRight w:val="0"/>
      <w:marTop w:val="0"/>
      <w:marBottom w:val="0"/>
      <w:divBdr>
        <w:top w:val="none" w:sz="0" w:space="0" w:color="auto"/>
        <w:left w:val="none" w:sz="0" w:space="0" w:color="auto"/>
        <w:bottom w:val="none" w:sz="0" w:space="0" w:color="auto"/>
        <w:right w:val="none" w:sz="0" w:space="0" w:color="auto"/>
      </w:divBdr>
      <w:divsChild>
        <w:div w:id="29766633">
          <w:marLeft w:val="0"/>
          <w:marRight w:val="0"/>
          <w:marTop w:val="0"/>
          <w:marBottom w:val="0"/>
          <w:divBdr>
            <w:top w:val="none" w:sz="0" w:space="0" w:color="auto"/>
            <w:left w:val="none" w:sz="0" w:space="0" w:color="auto"/>
            <w:bottom w:val="none" w:sz="0" w:space="0" w:color="auto"/>
            <w:right w:val="none" w:sz="0" w:space="0" w:color="auto"/>
          </w:divBdr>
        </w:div>
        <w:div w:id="56904796">
          <w:marLeft w:val="0"/>
          <w:marRight w:val="0"/>
          <w:marTop w:val="0"/>
          <w:marBottom w:val="0"/>
          <w:divBdr>
            <w:top w:val="none" w:sz="0" w:space="0" w:color="auto"/>
            <w:left w:val="none" w:sz="0" w:space="0" w:color="auto"/>
            <w:bottom w:val="none" w:sz="0" w:space="0" w:color="auto"/>
            <w:right w:val="none" w:sz="0" w:space="0" w:color="auto"/>
          </w:divBdr>
        </w:div>
        <w:div w:id="302927108">
          <w:marLeft w:val="0"/>
          <w:marRight w:val="0"/>
          <w:marTop w:val="0"/>
          <w:marBottom w:val="0"/>
          <w:divBdr>
            <w:top w:val="none" w:sz="0" w:space="0" w:color="auto"/>
            <w:left w:val="none" w:sz="0" w:space="0" w:color="auto"/>
            <w:bottom w:val="none" w:sz="0" w:space="0" w:color="auto"/>
            <w:right w:val="none" w:sz="0" w:space="0" w:color="auto"/>
          </w:divBdr>
        </w:div>
        <w:div w:id="390465832">
          <w:marLeft w:val="0"/>
          <w:marRight w:val="0"/>
          <w:marTop w:val="0"/>
          <w:marBottom w:val="0"/>
          <w:divBdr>
            <w:top w:val="none" w:sz="0" w:space="0" w:color="auto"/>
            <w:left w:val="none" w:sz="0" w:space="0" w:color="auto"/>
            <w:bottom w:val="none" w:sz="0" w:space="0" w:color="auto"/>
            <w:right w:val="none" w:sz="0" w:space="0" w:color="auto"/>
          </w:divBdr>
        </w:div>
        <w:div w:id="442575875">
          <w:marLeft w:val="0"/>
          <w:marRight w:val="0"/>
          <w:marTop w:val="0"/>
          <w:marBottom w:val="0"/>
          <w:divBdr>
            <w:top w:val="none" w:sz="0" w:space="0" w:color="auto"/>
            <w:left w:val="none" w:sz="0" w:space="0" w:color="auto"/>
            <w:bottom w:val="none" w:sz="0" w:space="0" w:color="auto"/>
            <w:right w:val="none" w:sz="0" w:space="0" w:color="auto"/>
          </w:divBdr>
        </w:div>
        <w:div w:id="1205942547">
          <w:marLeft w:val="0"/>
          <w:marRight w:val="0"/>
          <w:marTop w:val="0"/>
          <w:marBottom w:val="0"/>
          <w:divBdr>
            <w:top w:val="none" w:sz="0" w:space="0" w:color="auto"/>
            <w:left w:val="none" w:sz="0" w:space="0" w:color="auto"/>
            <w:bottom w:val="none" w:sz="0" w:space="0" w:color="auto"/>
            <w:right w:val="none" w:sz="0" w:space="0" w:color="auto"/>
          </w:divBdr>
        </w:div>
        <w:div w:id="2026319732">
          <w:marLeft w:val="0"/>
          <w:marRight w:val="0"/>
          <w:marTop w:val="0"/>
          <w:marBottom w:val="0"/>
          <w:divBdr>
            <w:top w:val="none" w:sz="0" w:space="0" w:color="auto"/>
            <w:left w:val="none" w:sz="0" w:space="0" w:color="auto"/>
            <w:bottom w:val="none" w:sz="0" w:space="0" w:color="auto"/>
            <w:right w:val="none" w:sz="0" w:space="0" w:color="auto"/>
          </w:divBdr>
        </w:div>
      </w:divsChild>
    </w:div>
    <w:div w:id="583733129">
      <w:bodyDiv w:val="1"/>
      <w:marLeft w:val="0"/>
      <w:marRight w:val="0"/>
      <w:marTop w:val="0"/>
      <w:marBottom w:val="0"/>
      <w:divBdr>
        <w:top w:val="none" w:sz="0" w:space="0" w:color="auto"/>
        <w:left w:val="none" w:sz="0" w:space="0" w:color="auto"/>
        <w:bottom w:val="none" w:sz="0" w:space="0" w:color="auto"/>
        <w:right w:val="none" w:sz="0" w:space="0" w:color="auto"/>
      </w:divBdr>
    </w:div>
    <w:div w:id="597951351">
      <w:bodyDiv w:val="1"/>
      <w:marLeft w:val="0"/>
      <w:marRight w:val="0"/>
      <w:marTop w:val="0"/>
      <w:marBottom w:val="0"/>
      <w:divBdr>
        <w:top w:val="none" w:sz="0" w:space="0" w:color="auto"/>
        <w:left w:val="none" w:sz="0" w:space="0" w:color="auto"/>
        <w:bottom w:val="none" w:sz="0" w:space="0" w:color="auto"/>
        <w:right w:val="none" w:sz="0" w:space="0" w:color="auto"/>
      </w:divBdr>
      <w:divsChild>
        <w:div w:id="608126167">
          <w:marLeft w:val="0"/>
          <w:marRight w:val="0"/>
          <w:marTop w:val="0"/>
          <w:marBottom w:val="0"/>
          <w:divBdr>
            <w:top w:val="none" w:sz="0" w:space="0" w:color="auto"/>
            <w:left w:val="none" w:sz="0" w:space="0" w:color="auto"/>
            <w:bottom w:val="none" w:sz="0" w:space="0" w:color="auto"/>
            <w:right w:val="none" w:sz="0" w:space="0" w:color="auto"/>
          </w:divBdr>
        </w:div>
        <w:div w:id="841776546">
          <w:marLeft w:val="0"/>
          <w:marRight w:val="0"/>
          <w:marTop w:val="0"/>
          <w:marBottom w:val="0"/>
          <w:divBdr>
            <w:top w:val="none" w:sz="0" w:space="0" w:color="auto"/>
            <w:left w:val="none" w:sz="0" w:space="0" w:color="auto"/>
            <w:bottom w:val="none" w:sz="0" w:space="0" w:color="auto"/>
            <w:right w:val="none" w:sz="0" w:space="0" w:color="auto"/>
          </w:divBdr>
        </w:div>
        <w:div w:id="907106108">
          <w:marLeft w:val="0"/>
          <w:marRight w:val="0"/>
          <w:marTop w:val="0"/>
          <w:marBottom w:val="0"/>
          <w:divBdr>
            <w:top w:val="none" w:sz="0" w:space="0" w:color="auto"/>
            <w:left w:val="none" w:sz="0" w:space="0" w:color="auto"/>
            <w:bottom w:val="none" w:sz="0" w:space="0" w:color="auto"/>
            <w:right w:val="none" w:sz="0" w:space="0" w:color="auto"/>
          </w:divBdr>
        </w:div>
        <w:div w:id="919605964">
          <w:marLeft w:val="0"/>
          <w:marRight w:val="0"/>
          <w:marTop w:val="0"/>
          <w:marBottom w:val="0"/>
          <w:divBdr>
            <w:top w:val="none" w:sz="0" w:space="0" w:color="auto"/>
            <w:left w:val="none" w:sz="0" w:space="0" w:color="auto"/>
            <w:bottom w:val="none" w:sz="0" w:space="0" w:color="auto"/>
            <w:right w:val="none" w:sz="0" w:space="0" w:color="auto"/>
          </w:divBdr>
        </w:div>
        <w:div w:id="1203247257">
          <w:marLeft w:val="0"/>
          <w:marRight w:val="0"/>
          <w:marTop w:val="0"/>
          <w:marBottom w:val="0"/>
          <w:divBdr>
            <w:top w:val="none" w:sz="0" w:space="0" w:color="auto"/>
            <w:left w:val="none" w:sz="0" w:space="0" w:color="auto"/>
            <w:bottom w:val="none" w:sz="0" w:space="0" w:color="auto"/>
            <w:right w:val="none" w:sz="0" w:space="0" w:color="auto"/>
          </w:divBdr>
        </w:div>
        <w:div w:id="1400253505">
          <w:marLeft w:val="0"/>
          <w:marRight w:val="0"/>
          <w:marTop w:val="0"/>
          <w:marBottom w:val="0"/>
          <w:divBdr>
            <w:top w:val="none" w:sz="0" w:space="0" w:color="auto"/>
            <w:left w:val="none" w:sz="0" w:space="0" w:color="auto"/>
            <w:bottom w:val="none" w:sz="0" w:space="0" w:color="auto"/>
            <w:right w:val="none" w:sz="0" w:space="0" w:color="auto"/>
          </w:divBdr>
        </w:div>
        <w:div w:id="2032954293">
          <w:marLeft w:val="0"/>
          <w:marRight w:val="0"/>
          <w:marTop w:val="0"/>
          <w:marBottom w:val="0"/>
          <w:divBdr>
            <w:top w:val="none" w:sz="0" w:space="0" w:color="auto"/>
            <w:left w:val="none" w:sz="0" w:space="0" w:color="auto"/>
            <w:bottom w:val="none" w:sz="0" w:space="0" w:color="auto"/>
            <w:right w:val="none" w:sz="0" w:space="0" w:color="auto"/>
          </w:divBdr>
        </w:div>
      </w:divsChild>
    </w:div>
    <w:div w:id="627709769">
      <w:bodyDiv w:val="1"/>
      <w:marLeft w:val="0"/>
      <w:marRight w:val="0"/>
      <w:marTop w:val="0"/>
      <w:marBottom w:val="0"/>
      <w:divBdr>
        <w:top w:val="none" w:sz="0" w:space="0" w:color="auto"/>
        <w:left w:val="none" w:sz="0" w:space="0" w:color="auto"/>
        <w:bottom w:val="none" w:sz="0" w:space="0" w:color="auto"/>
        <w:right w:val="none" w:sz="0" w:space="0" w:color="auto"/>
      </w:divBdr>
      <w:divsChild>
        <w:div w:id="110323554">
          <w:marLeft w:val="0"/>
          <w:marRight w:val="0"/>
          <w:marTop w:val="0"/>
          <w:marBottom w:val="0"/>
          <w:divBdr>
            <w:top w:val="none" w:sz="0" w:space="0" w:color="auto"/>
            <w:left w:val="none" w:sz="0" w:space="0" w:color="auto"/>
            <w:bottom w:val="none" w:sz="0" w:space="0" w:color="auto"/>
            <w:right w:val="none" w:sz="0" w:space="0" w:color="auto"/>
          </w:divBdr>
        </w:div>
        <w:div w:id="1061906490">
          <w:marLeft w:val="0"/>
          <w:marRight w:val="0"/>
          <w:marTop w:val="0"/>
          <w:marBottom w:val="0"/>
          <w:divBdr>
            <w:top w:val="none" w:sz="0" w:space="0" w:color="auto"/>
            <w:left w:val="none" w:sz="0" w:space="0" w:color="auto"/>
            <w:bottom w:val="none" w:sz="0" w:space="0" w:color="auto"/>
            <w:right w:val="none" w:sz="0" w:space="0" w:color="auto"/>
          </w:divBdr>
        </w:div>
        <w:div w:id="1395466174">
          <w:marLeft w:val="0"/>
          <w:marRight w:val="0"/>
          <w:marTop w:val="0"/>
          <w:marBottom w:val="0"/>
          <w:divBdr>
            <w:top w:val="none" w:sz="0" w:space="0" w:color="auto"/>
            <w:left w:val="none" w:sz="0" w:space="0" w:color="auto"/>
            <w:bottom w:val="none" w:sz="0" w:space="0" w:color="auto"/>
            <w:right w:val="none" w:sz="0" w:space="0" w:color="auto"/>
          </w:divBdr>
        </w:div>
      </w:divsChild>
    </w:div>
    <w:div w:id="660888755">
      <w:bodyDiv w:val="1"/>
      <w:marLeft w:val="0"/>
      <w:marRight w:val="0"/>
      <w:marTop w:val="0"/>
      <w:marBottom w:val="0"/>
      <w:divBdr>
        <w:top w:val="none" w:sz="0" w:space="0" w:color="auto"/>
        <w:left w:val="none" w:sz="0" w:space="0" w:color="auto"/>
        <w:bottom w:val="none" w:sz="0" w:space="0" w:color="auto"/>
        <w:right w:val="none" w:sz="0" w:space="0" w:color="auto"/>
      </w:divBdr>
      <w:divsChild>
        <w:div w:id="1600676540">
          <w:marLeft w:val="0"/>
          <w:marRight w:val="0"/>
          <w:marTop w:val="0"/>
          <w:marBottom w:val="0"/>
          <w:divBdr>
            <w:top w:val="none" w:sz="0" w:space="0" w:color="auto"/>
            <w:left w:val="none" w:sz="0" w:space="0" w:color="auto"/>
            <w:bottom w:val="none" w:sz="0" w:space="0" w:color="auto"/>
            <w:right w:val="none" w:sz="0" w:space="0" w:color="auto"/>
          </w:divBdr>
        </w:div>
        <w:div w:id="1681813876">
          <w:marLeft w:val="0"/>
          <w:marRight w:val="0"/>
          <w:marTop w:val="0"/>
          <w:marBottom w:val="0"/>
          <w:divBdr>
            <w:top w:val="none" w:sz="0" w:space="0" w:color="auto"/>
            <w:left w:val="none" w:sz="0" w:space="0" w:color="auto"/>
            <w:bottom w:val="none" w:sz="0" w:space="0" w:color="auto"/>
            <w:right w:val="none" w:sz="0" w:space="0" w:color="auto"/>
          </w:divBdr>
        </w:div>
      </w:divsChild>
    </w:div>
    <w:div w:id="728071313">
      <w:bodyDiv w:val="1"/>
      <w:marLeft w:val="0"/>
      <w:marRight w:val="0"/>
      <w:marTop w:val="0"/>
      <w:marBottom w:val="0"/>
      <w:divBdr>
        <w:top w:val="none" w:sz="0" w:space="0" w:color="auto"/>
        <w:left w:val="none" w:sz="0" w:space="0" w:color="auto"/>
        <w:bottom w:val="none" w:sz="0" w:space="0" w:color="auto"/>
        <w:right w:val="none" w:sz="0" w:space="0" w:color="auto"/>
      </w:divBdr>
    </w:div>
    <w:div w:id="751701504">
      <w:bodyDiv w:val="1"/>
      <w:marLeft w:val="0"/>
      <w:marRight w:val="0"/>
      <w:marTop w:val="0"/>
      <w:marBottom w:val="0"/>
      <w:divBdr>
        <w:top w:val="none" w:sz="0" w:space="0" w:color="auto"/>
        <w:left w:val="none" w:sz="0" w:space="0" w:color="auto"/>
        <w:bottom w:val="none" w:sz="0" w:space="0" w:color="auto"/>
        <w:right w:val="none" w:sz="0" w:space="0" w:color="auto"/>
      </w:divBdr>
      <w:divsChild>
        <w:div w:id="1629126301">
          <w:marLeft w:val="0"/>
          <w:marRight w:val="0"/>
          <w:marTop w:val="0"/>
          <w:marBottom w:val="0"/>
          <w:divBdr>
            <w:top w:val="none" w:sz="0" w:space="0" w:color="auto"/>
            <w:left w:val="none" w:sz="0" w:space="0" w:color="auto"/>
            <w:bottom w:val="none" w:sz="0" w:space="0" w:color="auto"/>
            <w:right w:val="none" w:sz="0" w:space="0" w:color="auto"/>
          </w:divBdr>
        </w:div>
        <w:div w:id="1845437547">
          <w:marLeft w:val="0"/>
          <w:marRight w:val="0"/>
          <w:marTop w:val="0"/>
          <w:marBottom w:val="0"/>
          <w:divBdr>
            <w:top w:val="none" w:sz="0" w:space="0" w:color="auto"/>
            <w:left w:val="none" w:sz="0" w:space="0" w:color="auto"/>
            <w:bottom w:val="none" w:sz="0" w:space="0" w:color="auto"/>
            <w:right w:val="none" w:sz="0" w:space="0" w:color="auto"/>
          </w:divBdr>
        </w:div>
      </w:divsChild>
    </w:div>
    <w:div w:id="784154620">
      <w:bodyDiv w:val="1"/>
      <w:marLeft w:val="0"/>
      <w:marRight w:val="0"/>
      <w:marTop w:val="0"/>
      <w:marBottom w:val="0"/>
      <w:divBdr>
        <w:top w:val="none" w:sz="0" w:space="0" w:color="auto"/>
        <w:left w:val="none" w:sz="0" w:space="0" w:color="auto"/>
        <w:bottom w:val="none" w:sz="0" w:space="0" w:color="auto"/>
        <w:right w:val="none" w:sz="0" w:space="0" w:color="auto"/>
      </w:divBdr>
      <w:divsChild>
        <w:div w:id="263617994">
          <w:marLeft w:val="0"/>
          <w:marRight w:val="0"/>
          <w:marTop w:val="0"/>
          <w:marBottom w:val="0"/>
          <w:divBdr>
            <w:top w:val="none" w:sz="0" w:space="0" w:color="auto"/>
            <w:left w:val="none" w:sz="0" w:space="0" w:color="auto"/>
            <w:bottom w:val="none" w:sz="0" w:space="0" w:color="auto"/>
            <w:right w:val="none" w:sz="0" w:space="0" w:color="auto"/>
          </w:divBdr>
        </w:div>
        <w:div w:id="298728360">
          <w:marLeft w:val="0"/>
          <w:marRight w:val="0"/>
          <w:marTop w:val="0"/>
          <w:marBottom w:val="0"/>
          <w:divBdr>
            <w:top w:val="none" w:sz="0" w:space="0" w:color="auto"/>
            <w:left w:val="none" w:sz="0" w:space="0" w:color="auto"/>
            <w:bottom w:val="none" w:sz="0" w:space="0" w:color="auto"/>
            <w:right w:val="none" w:sz="0" w:space="0" w:color="auto"/>
          </w:divBdr>
        </w:div>
        <w:div w:id="453863362">
          <w:marLeft w:val="0"/>
          <w:marRight w:val="0"/>
          <w:marTop w:val="0"/>
          <w:marBottom w:val="0"/>
          <w:divBdr>
            <w:top w:val="none" w:sz="0" w:space="0" w:color="auto"/>
            <w:left w:val="none" w:sz="0" w:space="0" w:color="auto"/>
            <w:bottom w:val="none" w:sz="0" w:space="0" w:color="auto"/>
            <w:right w:val="none" w:sz="0" w:space="0" w:color="auto"/>
          </w:divBdr>
        </w:div>
        <w:div w:id="617028751">
          <w:marLeft w:val="0"/>
          <w:marRight w:val="0"/>
          <w:marTop w:val="0"/>
          <w:marBottom w:val="0"/>
          <w:divBdr>
            <w:top w:val="none" w:sz="0" w:space="0" w:color="auto"/>
            <w:left w:val="none" w:sz="0" w:space="0" w:color="auto"/>
            <w:bottom w:val="none" w:sz="0" w:space="0" w:color="auto"/>
            <w:right w:val="none" w:sz="0" w:space="0" w:color="auto"/>
          </w:divBdr>
        </w:div>
        <w:div w:id="683360387">
          <w:marLeft w:val="0"/>
          <w:marRight w:val="0"/>
          <w:marTop w:val="0"/>
          <w:marBottom w:val="0"/>
          <w:divBdr>
            <w:top w:val="none" w:sz="0" w:space="0" w:color="auto"/>
            <w:left w:val="none" w:sz="0" w:space="0" w:color="auto"/>
            <w:bottom w:val="none" w:sz="0" w:space="0" w:color="auto"/>
            <w:right w:val="none" w:sz="0" w:space="0" w:color="auto"/>
          </w:divBdr>
        </w:div>
        <w:div w:id="749159978">
          <w:marLeft w:val="0"/>
          <w:marRight w:val="0"/>
          <w:marTop w:val="0"/>
          <w:marBottom w:val="0"/>
          <w:divBdr>
            <w:top w:val="none" w:sz="0" w:space="0" w:color="auto"/>
            <w:left w:val="none" w:sz="0" w:space="0" w:color="auto"/>
            <w:bottom w:val="none" w:sz="0" w:space="0" w:color="auto"/>
            <w:right w:val="none" w:sz="0" w:space="0" w:color="auto"/>
          </w:divBdr>
        </w:div>
        <w:div w:id="788359902">
          <w:marLeft w:val="0"/>
          <w:marRight w:val="0"/>
          <w:marTop w:val="0"/>
          <w:marBottom w:val="0"/>
          <w:divBdr>
            <w:top w:val="none" w:sz="0" w:space="0" w:color="auto"/>
            <w:left w:val="none" w:sz="0" w:space="0" w:color="auto"/>
            <w:bottom w:val="none" w:sz="0" w:space="0" w:color="auto"/>
            <w:right w:val="none" w:sz="0" w:space="0" w:color="auto"/>
          </w:divBdr>
        </w:div>
        <w:div w:id="1159880892">
          <w:marLeft w:val="0"/>
          <w:marRight w:val="0"/>
          <w:marTop w:val="0"/>
          <w:marBottom w:val="0"/>
          <w:divBdr>
            <w:top w:val="none" w:sz="0" w:space="0" w:color="auto"/>
            <w:left w:val="none" w:sz="0" w:space="0" w:color="auto"/>
            <w:bottom w:val="none" w:sz="0" w:space="0" w:color="auto"/>
            <w:right w:val="none" w:sz="0" w:space="0" w:color="auto"/>
          </w:divBdr>
        </w:div>
        <w:div w:id="1199321849">
          <w:marLeft w:val="0"/>
          <w:marRight w:val="0"/>
          <w:marTop w:val="0"/>
          <w:marBottom w:val="0"/>
          <w:divBdr>
            <w:top w:val="none" w:sz="0" w:space="0" w:color="auto"/>
            <w:left w:val="none" w:sz="0" w:space="0" w:color="auto"/>
            <w:bottom w:val="none" w:sz="0" w:space="0" w:color="auto"/>
            <w:right w:val="none" w:sz="0" w:space="0" w:color="auto"/>
          </w:divBdr>
        </w:div>
        <w:div w:id="1268150960">
          <w:marLeft w:val="0"/>
          <w:marRight w:val="0"/>
          <w:marTop w:val="0"/>
          <w:marBottom w:val="0"/>
          <w:divBdr>
            <w:top w:val="none" w:sz="0" w:space="0" w:color="auto"/>
            <w:left w:val="none" w:sz="0" w:space="0" w:color="auto"/>
            <w:bottom w:val="none" w:sz="0" w:space="0" w:color="auto"/>
            <w:right w:val="none" w:sz="0" w:space="0" w:color="auto"/>
          </w:divBdr>
        </w:div>
        <w:div w:id="1276016494">
          <w:marLeft w:val="0"/>
          <w:marRight w:val="0"/>
          <w:marTop w:val="0"/>
          <w:marBottom w:val="0"/>
          <w:divBdr>
            <w:top w:val="none" w:sz="0" w:space="0" w:color="auto"/>
            <w:left w:val="none" w:sz="0" w:space="0" w:color="auto"/>
            <w:bottom w:val="none" w:sz="0" w:space="0" w:color="auto"/>
            <w:right w:val="none" w:sz="0" w:space="0" w:color="auto"/>
          </w:divBdr>
        </w:div>
        <w:div w:id="1413621326">
          <w:marLeft w:val="0"/>
          <w:marRight w:val="0"/>
          <w:marTop w:val="0"/>
          <w:marBottom w:val="0"/>
          <w:divBdr>
            <w:top w:val="none" w:sz="0" w:space="0" w:color="auto"/>
            <w:left w:val="none" w:sz="0" w:space="0" w:color="auto"/>
            <w:bottom w:val="none" w:sz="0" w:space="0" w:color="auto"/>
            <w:right w:val="none" w:sz="0" w:space="0" w:color="auto"/>
          </w:divBdr>
        </w:div>
        <w:div w:id="1527207780">
          <w:marLeft w:val="0"/>
          <w:marRight w:val="0"/>
          <w:marTop w:val="0"/>
          <w:marBottom w:val="0"/>
          <w:divBdr>
            <w:top w:val="none" w:sz="0" w:space="0" w:color="auto"/>
            <w:left w:val="none" w:sz="0" w:space="0" w:color="auto"/>
            <w:bottom w:val="none" w:sz="0" w:space="0" w:color="auto"/>
            <w:right w:val="none" w:sz="0" w:space="0" w:color="auto"/>
          </w:divBdr>
        </w:div>
        <w:div w:id="1704136629">
          <w:marLeft w:val="0"/>
          <w:marRight w:val="0"/>
          <w:marTop w:val="0"/>
          <w:marBottom w:val="0"/>
          <w:divBdr>
            <w:top w:val="none" w:sz="0" w:space="0" w:color="auto"/>
            <w:left w:val="none" w:sz="0" w:space="0" w:color="auto"/>
            <w:bottom w:val="none" w:sz="0" w:space="0" w:color="auto"/>
            <w:right w:val="none" w:sz="0" w:space="0" w:color="auto"/>
          </w:divBdr>
        </w:div>
        <w:div w:id="1809130930">
          <w:marLeft w:val="0"/>
          <w:marRight w:val="0"/>
          <w:marTop w:val="0"/>
          <w:marBottom w:val="0"/>
          <w:divBdr>
            <w:top w:val="none" w:sz="0" w:space="0" w:color="auto"/>
            <w:left w:val="none" w:sz="0" w:space="0" w:color="auto"/>
            <w:bottom w:val="none" w:sz="0" w:space="0" w:color="auto"/>
            <w:right w:val="none" w:sz="0" w:space="0" w:color="auto"/>
          </w:divBdr>
        </w:div>
        <w:div w:id="2085642204">
          <w:marLeft w:val="0"/>
          <w:marRight w:val="0"/>
          <w:marTop w:val="0"/>
          <w:marBottom w:val="0"/>
          <w:divBdr>
            <w:top w:val="none" w:sz="0" w:space="0" w:color="auto"/>
            <w:left w:val="none" w:sz="0" w:space="0" w:color="auto"/>
            <w:bottom w:val="none" w:sz="0" w:space="0" w:color="auto"/>
            <w:right w:val="none" w:sz="0" w:space="0" w:color="auto"/>
          </w:divBdr>
        </w:div>
        <w:div w:id="2124957309">
          <w:marLeft w:val="0"/>
          <w:marRight w:val="0"/>
          <w:marTop w:val="0"/>
          <w:marBottom w:val="0"/>
          <w:divBdr>
            <w:top w:val="none" w:sz="0" w:space="0" w:color="auto"/>
            <w:left w:val="none" w:sz="0" w:space="0" w:color="auto"/>
            <w:bottom w:val="none" w:sz="0" w:space="0" w:color="auto"/>
            <w:right w:val="none" w:sz="0" w:space="0" w:color="auto"/>
          </w:divBdr>
        </w:div>
        <w:div w:id="2132893255">
          <w:marLeft w:val="0"/>
          <w:marRight w:val="0"/>
          <w:marTop w:val="0"/>
          <w:marBottom w:val="0"/>
          <w:divBdr>
            <w:top w:val="none" w:sz="0" w:space="0" w:color="auto"/>
            <w:left w:val="none" w:sz="0" w:space="0" w:color="auto"/>
            <w:bottom w:val="none" w:sz="0" w:space="0" w:color="auto"/>
            <w:right w:val="none" w:sz="0" w:space="0" w:color="auto"/>
          </w:divBdr>
        </w:div>
        <w:div w:id="2135833122">
          <w:marLeft w:val="0"/>
          <w:marRight w:val="0"/>
          <w:marTop w:val="0"/>
          <w:marBottom w:val="0"/>
          <w:divBdr>
            <w:top w:val="none" w:sz="0" w:space="0" w:color="auto"/>
            <w:left w:val="none" w:sz="0" w:space="0" w:color="auto"/>
            <w:bottom w:val="none" w:sz="0" w:space="0" w:color="auto"/>
            <w:right w:val="none" w:sz="0" w:space="0" w:color="auto"/>
          </w:divBdr>
        </w:div>
      </w:divsChild>
    </w:div>
    <w:div w:id="815486680">
      <w:bodyDiv w:val="1"/>
      <w:marLeft w:val="0"/>
      <w:marRight w:val="0"/>
      <w:marTop w:val="0"/>
      <w:marBottom w:val="0"/>
      <w:divBdr>
        <w:top w:val="none" w:sz="0" w:space="0" w:color="auto"/>
        <w:left w:val="none" w:sz="0" w:space="0" w:color="auto"/>
        <w:bottom w:val="none" w:sz="0" w:space="0" w:color="auto"/>
        <w:right w:val="none" w:sz="0" w:space="0" w:color="auto"/>
      </w:divBdr>
      <w:divsChild>
        <w:div w:id="100495735">
          <w:marLeft w:val="0"/>
          <w:marRight w:val="0"/>
          <w:marTop w:val="0"/>
          <w:marBottom w:val="0"/>
          <w:divBdr>
            <w:top w:val="none" w:sz="0" w:space="0" w:color="auto"/>
            <w:left w:val="none" w:sz="0" w:space="0" w:color="auto"/>
            <w:bottom w:val="none" w:sz="0" w:space="0" w:color="auto"/>
            <w:right w:val="none" w:sz="0" w:space="0" w:color="auto"/>
          </w:divBdr>
        </w:div>
        <w:div w:id="125898705">
          <w:marLeft w:val="0"/>
          <w:marRight w:val="0"/>
          <w:marTop w:val="0"/>
          <w:marBottom w:val="0"/>
          <w:divBdr>
            <w:top w:val="none" w:sz="0" w:space="0" w:color="auto"/>
            <w:left w:val="none" w:sz="0" w:space="0" w:color="auto"/>
            <w:bottom w:val="none" w:sz="0" w:space="0" w:color="auto"/>
            <w:right w:val="none" w:sz="0" w:space="0" w:color="auto"/>
          </w:divBdr>
        </w:div>
        <w:div w:id="385884043">
          <w:marLeft w:val="0"/>
          <w:marRight w:val="0"/>
          <w:marTop w:val="0"/>
          <w:marBottom w:val="0"/>
          <w:divBdr>
            <w:top w:val="none" w:sz="0" w:space="0" w:color="auto"/>
            <w:left w:val="none" w:sz="0" w:space="0" w:color="auto"/>
            <w:bottom w:val="none" w:sz="0" w:space="0" w:color="auto"/>
            <w:right w:val="none" w:sz="0" w:space="0" w:color="auto"/>
          </w:divBdr>
        </w:div>
        <w:div w:id="433329138">
          <w:marLeft w:val="0"/>
          <w:marRight w:val="0"/>
          <w:marTop w:val="0"/>
          <w:marBottom w:val="0"/>
          <w:divBdr>
            <w:top w:val="none" w:sz="0" w:space="0" w:color="auto"/>
            <w:left w:val="none" w:sz="0" w:space="0" w:color="auto"/>
            <w:bottom w:val="none" w:sz="0" w:space="0" w:color="auto"/>
            <w:right w:val="none" w:sz="0" w:space="0" w:color="auto"/>
          </w:divBdr>
        </w:div>
        <w:div w:id="859050201">
          <w:marLeft w:val="0"/>
          <w:marRight w:val="0"/>
          <w:marTop w:val="0"/>
          <w:marBottom w:val="0"/>
          <w:divBdr>
            <w:top w:val="none" w:sz="0" w:space="0" w:color="auto"/>
            <w:left w:val="none" w:sz="0" w:space="0" w:color="auto"/>
            <w:bottom w:val="none" w:sz="0" w:space="0" w:color="auto"/>
            <w:right w:val="none" w:sz="0" w:space="0" w:color="auto"/>
          </w:divBdr>
        </w:div>
        <w:div w:id="1465194802">
          <w:marLeft w:val="0"/>
          <w:marRight w:val="0"/>
          <w:marTop w:val="0"/>
          <w:marBottom w:val="0"/>
          <w:divBdr>
            <w:top w:val="none" w:sz="0" w:space="0" w:color="auto"/>
            <w:left w:val="none" w:sz="0" w:space="0" w:color="auto"/>
            <w:bottom w:val="none" w:sz="0" w:space="0" w:color="auto"/>
            <w:right w:val="none" w:sz="0" w:space="0" w:color="auto"/>
          </w:divBdr>
        </w:div>
        <w:div w:id="1605653459">
          <w:marLeft w:val="0"/>
          <w:marRight w:val="0"/>
          <w:marTop w:val="0"/>
          <w:marBottom w:val="0"/>
          <w:divBdr>
            <w:top w:val="none" w:sz="0" w:space="0" w:color="auto"/>
            <w:left w:val="none" w:sz="0" w:space="0" w:color="auto"/>
            <w:bottom w:val="none" w:sz="0" w:space="0" w:color="auto"/>
            <w:right w:val="none" w:sz="0" w:space="0" w:color="auto"/>
          </w:divBdr>
        </w:div>
        <w:div w:id="1680815220">
          <w:marLeft w:val="0"/>
          <w:marRight w:val="0"/>
          <w:marTop w:val="0"/>
          <w:marBottom w:val="0"/>
          <w:divBdr>
            <w:top w:val="none" w:sz="0" w:space="0" w:color="auto"/>
            <w:left w:val="none" w:sz="0" w:space="0" w:color="auto"/>
            <w:bottom w:val="none" w:sz="0" w:space="0" w:color="auto"/>
            <w:right w:val="none" w:sz="0" w:space="0" w:color="auto"/>
          </w:divBdr>
        </w:div>
        <w:div w:id="1792623389">
          <w:marLeft w:val="0"/>
          <w:marRight w:val="0"/>
          <w:marTop w:val="0"/>
          <w:marBottom w:val="0"/>
          <w:divBdr>
            <w:top w:val="none" w:sz="0" w:space="0" w:color="auto"/>
            <w:left w:val="none" w:sz="0" w:space="0" w:color="auto"/>
            <w:bottom w:val="none" w:sz="0" w:space="0" w:color="auto"/>
            <w:right w:val="none" w:sz="0" w:space="0" w:color="auto"/>
          </w:divBdr>
        </w:div>
        <w:div w:id="1896433609">
          <w:marLeft w:val="0"/>
          <w:marRight w:val="0"/>
          <w:marTop w:val="0"/>
          <w:marBottom w:val="0"/>
          <w:divBdr>
            <w:top w:val="none" w:sz="0" w:space="0" w:color="auto"/>
            <w:left w:val="none" w:sz="0" w:space="0" w:color="auto"/>
            <w:bottom w:val="none" w:sz="0" w:space="0" w:color="auto"/>
            <w:right w:val="none" w:sz="0" w:space="0" w:color="auto"/>
          </w:divBdr>
        </w:div>
      </w:divsChild>
    </w:div>
    <w:div w:id="851333780">
      <w:bodyDiv w:val="1"/>
      <w:marLeft w:val="0"/>
      <w:marRight w:val="0"/>
      <w:marTop w:val="0"/>
      <w:marBottom w:val="0"/>
      <w:divBdr>
        <w:top w:val="none" w:sz="0" w:space="0" w:color="auto"/>
        <w:left w:val="none" w:sz="0" w:space="0" w:color="auto"/>
        <w:bottom w:val="none" w:sz="0" w:space="0" w:color="auto"/>
        <w:right w:val="none" w:sz="0" w:space="0" w:color="auto"/>
      </w:divBdr>
      <w:divsChild>
        <w:div w:id="1338926919">
          <w:marLeft w:val="0"/>
          <w:marRight w:val="0"/>
          <w:marTop w:val="0"/>
          <w:marBottom w:val="0"/>
          <w:divBdr>
            <w:top w:val="none" w:sz="0" w:space="0" w:color="auto"/>
            <w:left w:val="none" w:sz="0" w:space="0" w:color="auto"/>
            <w:bottom w:val="none" w:sz="0" w:space="0" w:color="auto"/>
            <w:right w:val="none" w:sz="0" w:space="0" w:color="auto"/>
          </w:divBdr>
        </w:div>
        <w:div w:id="1372002541">
          <w:marLeft w:val="0"/>
          <w:marRight w:val="0"/>
          <w:marTop w:val="0"/>
          <w:marBottom w:val="0"/>
          <w:divBdr>
            <w:top w:val="none" w:sz="0" w:space="0" w:color="auto"/>
            <w:left w:val="none" w:sz="0" w:space="0" w:color="auto"/>
            <w:bottom w:val="none" w:sz="0" w:space="0" w:color="auto"/>
            <w:right w:val="none" w:sz="0" w:space="0" w:color="auto"/>
          </w:divBdr>
        </w:div>
      </w:divsChild>
    </w:div>
    <w:div w:id="858201847">
      <w:bodyDiv w:val="1"/>
      <w:marLeft w:val="0"/>
      <w:marRight w:val="0"/>
      <w:marTop w:val="0"/>
      <w:marBottom w:val="0"/>
      <w:divBdr>
        <w:top w:val="none" w:sz="0" w:space="0" w:color="auto"/>
        <w:left w:val="none" w:sz="0" w:space="0" w:color="auto"/>
        <w:bottom w:val="none" w:sz="0" w:space="0" w:color="auto"/>
        <w:right w:val="none" w:sz="0" w:space="0" w:color="auto"/>
      </w:divBdr>
      <w:divsChild>
        <w:div w:id="590772237">
          <w:marLeft w:val="0"/>
          <w:marRight w:val="0"/>
          <w:marTop w:val="0"/>
          <w:marBottom w:val="0"/>
          <w:divBdr>
            <w:top w:val="none" w:sz="0" w:space="0" w:color="auto"/>
            <w:left w:val="none" w:sz="0" w:space="0" w:color="auto"/>
            <w:bottom w:val="none" w:sz="0" w:space="0" w:color="auto"/>
            <w:right w:val="none" w:sz="0" w:space="0" w:color="auto"/>
          </w:divBdr>
        </w:div>
        <w:div w:id="655573758">
          <w:marLeft w:val="0"/>
          <w:marRight w:val="0"/>
          <w:marTop w:val="0"/>
          <w:marBottom w:val="0"/>
          <w:divBdr>
            <w:top w:val="none" w:sz="0" w:space="0" w:color="auto"/>
            <w:left w:val="none" w:sz="0" w:space="0" w:color="auto"/>
            <w:bottom w:val="none" w:sz="0" w:space="0" w:color="auto"/>
            <w:right w:val="none" w:sz="0" w:space="0" w:color="auto"/>
          </w:divBdr>
        </w:div>
      </w:divsChild>
    </w:div>
    <w:div w:id="927271292">
      <w:bodyDiv w:val="1"/>
      <w:marLeft w:val="0"/>
      <w:marRight w:val="0"/>
      <w:marTop w:val="0"/>
      <w:marBottom w:val="0"/>
      <w:divBdr>
        <w:top w:val="none" w:sz="0" w:space="0" w:color="auto"/>
        <w:left w:val="none" w:sz="0" w:space="0" w:color="auto"/>
        <w:bottom w:val="none" w:sz="0" w:space="0" w:color="auto"/>
        <w:right w:val="none" w:sz="0" w:space="0" w:color="auto"/>
      </w:divBdr>
      <w:divsChild>
        <w:div w:id="460852725">
          <w:marLeft w:val="0"/>
          <w:marRight w:val="0"/>
          <w:marTop w:val="0"/>
          <w:marBottom w:val="0"/>
          <w:divBdr>
            <w:top w:val="none" w:sz="0" w:space="0" w:color="auto"/>
            <w:left w:val="none" w:sz="0" w:space="0" w:color="auto"/>
            <w:bottom w:val="none" w:sz="0" w:space="0" w:color="auto"/>
            <w:right w:val="none" w:sz="0" w:space="0" w:color="auto"/>
          </w:divBdr>
        </w:div>
        <w:div w:id="1801457026">
          <w:marLeft w:val="0"/>
          <w:marRight w:val="0"/>
          <w:marTop w:val="0"/>
          <w:marBottom w:val="0"/>
          <w:divBdr>
            <w:top w:val="none" w:sz="0" w:space="0" w:color="auto"/>
            <w:left w:val="none" w:sz="0" w:space="0" w:color="auto"/>
            <w:bottom w:val="none" w:sz="0" w:space="0" w:color="auto"/>
            <w:right w:val="none" w:sz="0" w:space="0" w:color="auto"/>
          </w:divBdr>
        </w:div>
      </w:divsChild>
    </w:div>
    <w:div w:id="963776018">
      <w:bodyDiv w:val="1"/>
      <w:marLeft w:val="0"/>
      <w:marRight w:val="0"/>
      <w:marTop w:val="0"/>
      <w:marBottom w:val="0"/>
      <w:divBdr>
        <w:top w:val="none" w:sz="0" w:space="0" w:color="auto"/>
        <w:left w:val="none" w:sz="0" w:space="0" w:color="auto"/>
        <w:bottom w:val="none" w:sz="0" w:space="0" w:color="auto"/>
        <w:right w:val="none" w:sz="0" w:space="0" w:color="auto"/>
      </w:divBdr>
      <w:divsChild>
        <w:div w:id="415127359">
          <w:marLeft w:val="0"/>
          <w:marRight w:val="0"/>
          <w:marTop w:val="0"/>
          <w:marBottom w:val="0"/>
          <w:divBdr>
            <w:top w:val="none" w:sz="0" w:space="0" w:color="auto"/>
            <w:left w:val="none" w:sz="0" w:space="0" w:color="auto"/>
            <w:bottom w:val="none" w:sz="0" w:space="0" w:color="auto"/>
            <w:right w:val="none" w:sz="0" w:space="0" w:color="auto"/>
          </w:divBdr>
        </w:div>
        <w:div w:id="480774002">
          <w:marLeft w:val="0"/>
          <w:marRight w:val="0"/>
          <w:marTop w:val="0"/>
          <w:marBottom w:val="0"/>
          <w:divBdr>
            <w:top w:val="none" w:sz="0" w:space="0" w:color="auto"/>
            <w:left w:val="none" w:sz="0" w:space="0" w:color="auto"/>
            <w:bottom w:val="none" w:sz="0" w:space="0" w:color="auto"/>
            <w:right w:val="none" w:sz="0" w:space="0" w:color="auto"/>
          </w:divBdr>
        </w:div>
        <w:div w:id="890461832">
          <w:marLeft w:val="0"/>
          <w:marRight w:val="0"/>
          <w:marTop w:val="0"/>
          <w:marBottom w:val="0"/>
          <w:divBdr>
            <w:top w:val="none" w:sz="0" w:space="0" w:color="auto"/>
            <w:left w:val="none" w:sz="0" w:space="0" w:color="auto"/>
            <w:bottom w:val="none" w:sz="0" w:space="0" w:color="auto"/>
            <w:right w:val="none" w:sz="0" w:space="0" w:color="auto"/>
          </w:divBdr>
        </w:div>
      </w:divsChild>
    </w:div>
    <w:div w:id="1044208942">
      <w:bodyDiv w:val="1"/>
      <w:marLeft w:val="0"/>
      <w:marRight w:val="0"/>
      <w:marTop w:val="0"/>
      <w:marBottom w:val="0"/>
      <w:divBdr>
        <w:top w:val="none" w:sz="0" w:space="0" w:color="auto"/>
        <w:left w:val="none" w:sz="0" w:space="0" w:color="auto"/>
        <w:bottom w:val="none" w:sz="0" w:space="0" w:color="auto"/>
        <w:right w:val="none" w:sz="0" w:space="0" w:color="auto"/>
      </w:divBdr>
      <w:divsChild>
        <w:div w:id="458837106">
          <w:marLeft w:val="0"/>
          <w:marRight w:val="0"/>
          <w:marTop w:val="0"/>
          <w:marBottom w:val="0"/>
          <w:divBdr>
            <w:top w:val="none" w:sz="0" w:space="0" w:color="auto"/>
            <w:left w:val="none" w:sz="0" w:space="0" w:color="auto"/>
            <w:bottom w:val="none" w:sz="0" w:space="0" w:color="auto"/>
            <w:right w:val="none" w:sz="0" w:space="0" w:color="auto"/>
          </w:divBdr>
        </w:div>
        <w:div w:id="1049378076">
          <w:marLeft w:val="0"/>
          <w:marRight w:val="0"/>
          <w:marTop w:val="0"/>
          <w:marBottom w:val="0"/>
          <w:divBdr>
            <w:top w:val="none" w:sz="0" w:space="0" w:color="auto"/>
            <w:left w:val="none" w:sz="0" w:space="0" w:color="auto"/>
            <w:bottom w:val="none" w:sz="0" w:space="0" w:color="auto"/>
            <w:right w:val="none" w:sz="0" w:space="0" w:color="auto"/>
          </w:divBdr>
        </w:div>
        <w:div w:id="1961185537">
          <w:marLeft w:val="0"/>
          <w:marRight w:val="0"/>
          <w:marTop w:val="0"/>
          <w:marBottom w:val="0"/>
          <w:divBdr>
            <w:top w:val="none" w:sz="0" w:space="0" w:color="auto"/>
            <w:left w:val="none" w:sz="0" w:space="0" w:color="auto"/>
            <w:bottom w:val="none" w:sz="0" w:space="0" w:color="auto"/>
            <w:right w:val="none" w:sz="0" w:space="0" w:color="auto"/>
          </w:divBdr>
        </w:div>
      </w:divsChild>
    </w:div>
    <w:div w:id="1056586971">
      <w:bodyDiv w:val="1"/>
      <w:marLeft w:val="0"/>
      <w:marRight w:val="0"/>
      <w:marTop w:val="0"/>
      <w:marBottom w:val="0"/>
      <w:divBdr>
        <w:top w:val="none" w:sz="0" w:space="0" w:color="auto"/>
        <w:left w:val="none" w:sz="0" w:space="0" w:color="auto"/>
        <w:bottom w:val="none" w:sz="0" w:space="0" w:color="auto"/>
        <w:right w:val="none" w:sz="0" w:space="0" w:color="auto"/>
      </w:divBdr>
      <w:divsChild>
        <w:div w:id="1081028529">
          <w:marLeft w:val="0"/>
          <w:marRight w:val="0"/>
          <w:marTop w:val="0"/>
          <w:marBottom w:val="0"/>
          <w:divBdr>
            <w:top w:val="none" w:sz="0" w:space="0" w:color="auto"/>
            <w:left w:val="none" w:sz="0" w:space="0" w:color="auto"/>
            <w:bottom w:val="none" w:sz="0" w:space="0" w:color="auto"/>
            <w:right w:val="none" w:sz="0" w:space="0" w:color="auto"/>
          </w:divBdr>
        </w:div>
        <w:div w:id="1449932769">
          <w:marLeft w:val="0"/>
          <w:marRight w:val="0"/>
          <w:marTop w:val="0"/>
          <w:marBottom w:val="0"/>
          <w:divBdr>
            <w:top w:val="none" w:sz="0" w:space="0" w:color="auto"/>
            <w:left w:val="none" w:sz="0" w:space="0" w:color="auto"/>
            <w:bottom w:val="none" w:sz="0" w:space="0" w:color="auto"/>
            <w:right w:val="none" w:sz="0" w:space="0" w:color="auto"/>
          </w:divBdr>
        </w:div>
      </w:divsChild>
    </w:div>
    <w:div w:id="1071002489">
      <w:bodyDiv w:val="1"/>
      <w:marLeft w:val="0"/>
      <w:marRight w:val="0"/>
      <w:marTop w:val="0"/>
      <w:marBottom w:val="0"/>
      <w:divBdr>
        <w:top w:val="none" w:sz="0" w:space="0" w:color="auto"/>
        <w:left w:val="none" w:sz="0" w:space="0" w:color="auto"/>
        <w:bottom w:val="none" w:sz="0" w:space="0" w:color="auto"/>
        <w:right w:val="none" w:sz="0" w:space="0" w:color="auto"/>
      </w:divBdr>
      <w:divsChild>
        <w:div w:id="457185767">
          <w:marLeft w:val="0"/>
          <w:marRight w:val="0"/>
          <w:marTop w:val="0"/>
          <w:marBottom w:val="0"/>
          <w:divBdr>
            <w:top w:val="none" w:sz="0" w:space="0" w:color="auto"/>
            <w:left w:val="none" w:sz="0" w:space="0" w:color="auto"/>
            <w:bottom w:val="none" w:sz="0" w:space="0" w:color="auto"/>
            <w:right w:val="none" w:sz="0" w:space="0" w:color="auto"/>
          </w:divBdr>
        </w:div>
        <w:div w:id="859667095">
          <w:marLeft w:val="0"/>
          <w:marRight w:val="0"/>
          <w:marTop w:val="0"/>
          <w:marBottom w:val="0"/>
          <w:divBdr>
            <w:top w:val="none" w:sz="0" w:space="0" w:color="auto"/>
            <w:left w:val="none" w:sz="0" w:space="0" w:color="auto"/>
            <w:bottom w:val="none" w:sz="0" w:space="0" w:color="auto"/>
            <w:right w:val="none" w:sz="0" w:space="0" w:color="auto"/>
          </w:divBdr>
          <w:divsChild>
            <w:div w:id="418020852">
              <w:marLeft w:val="0"/>
              <w:marRight w:val="0"/>
              <w:marTop w:val="0"/>
              <w:marBottom w:val="0"/>
              <w:divBdr>
                <w:top w:val="none" w:sz="0" w:space="0" w:color="auto"/>
                <w:left w:val="none" w:sz="0" w:space="0" w:color="auto"/>
                <w:bottom w:val="none" w:sz="0" w:space="0" w:color="auto"/>
                <w:right w:val="none" w:sz="0" w:space="0" w:color="auto"/>
              </w:divBdr>
            </w:div>
            <w:div w:id="1604412453">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146506087">
      <w:bodyDiv w:val="1"/>
      <w:marLeft w:val="0"/>
      <w:marRight w:val="0"/>
      <w:marTop w:val="0"/>
      <w:marBottom w:val="0"/>
      <w:divBdr>
        <w:top w:val="none" w:sz="0" w:space="0" w:color="auto"/>
        <w:left w:val="none" w:sz="0" w:space="0" w:color="auto"/>
        <w:bottom w:val="none" w:sz="0" w:space="0" w:color="auto"/>
        <w:right w:val="none" w:sz="0" w:space="0" w:color="auto"/>
      </w:divBdr>
      <w:divsChild>
        <w:div w:id="854274251">
          <w:marLeft w:val="0"/>
          <w:marRight w:val="0"/>
          <w:marTop w:val="0"/>
          <w:marBottom w:val="0"/>
          <w:divBdr>
            <w:top w:val="none" w:sz="0" w:space="0" w:color="auto"/>
            <w:left w:val="none" w:sz="0" w:space="0" w:color="auto"/>
            <w:bottom w:val="none" w:sz="0" w:space="0" w:color="auto"/>
            <w:right w:val="none" w:sz="0" w:space="0" w:color="auto"/>
          </w:divBdr>
        </w:div>
        <w:div w:id="1892380401">
          <w:marLeft w:val="0"/>
          <w:marRight w:val="0"/>
          <w:marTop w:val="0"/>
          <w:marBottom w:val="0"/>
          <w:divBdr>
            <w:top w:val="none" w:sz="0" w:space="0" w:color="auto"/>
            <w:left w:val="none" w:sz="0" w:space="0" w:color="auto"/>
            <w:bottom w:val="none" w:sz="0" w:space="0" w:color="auto"/>
            <w:right w:val="none" w:sz="0" w:space="0" w:color="auto"/>
          </w:divBdr>
        </w:div>
      </w:divsChild>
    </w:div>
    <w:div w:id="1260331194">
      <w:bodyDiv w:val="1"/>
      <w:marLeft w:val="0"/>
      <w:marRight w:val="0"/>
      <w:marTop w:val="0"/>
      <w:marBottom w:val="0"/>
      <w:divBdr>
        <w:top w:val="none" w:sz="0" w:space="0" w:color="auto"/>
        <w:left w:val="none" w:sz="0" w:space="0" w:color="auto"/>
        <w:bottom w:val="none" w:sz="0" w:space="0" w:color="auto"/>
        <w:right w:val="none" w:sz="0" w:space="0" w:color="auto"/>
      </w:divBdr>
      <w:divsChild>
        <w:div w:id="692651555">
          <w:marLeft w:val="0"/>
          <w:marRight w:val="0"/>
          <w:marTop w:val="0"/>
          <w:marBottom w:val="0"/>
          <w:divBdr>
            <w:top w:val="none" w:sz="0" w:space="0" w:color="auto"/>
            <w:left w:val="none" w:sz="0" w:space="0" w:color="auto"/>
            <w:bottom w:val="none" w:sz="0" w:space="0" w:color="auto"/>
            <w:right w:val="none" w:sz="0" w:space="0" w:color="auto"/>
          </w:divBdr>
        </w:div>
        <w:div w:id="1892575787">
          <w:marLeft w:val="0"/>
          <w:marRight w:val="0"/>
          <w:marTop w:val="0"/>
          <w:marBottom w:val="0"/>
          <w:divBdr>
            <w:top w:val="none" w:sz="0" w:space="0" w:color="auto"/>
            <w:left w:val="none" w:sz="0" w:space="0" w:color="auto"/>
            <w:bottom w:val="none" w:sz="0" w:space="0" w:color="auto"/>
            <w:right w:val="none" w:sz="0" w:space="0" w:color="auto"/>
          </w:divBdr>
        </w:div>
        <w:div w:id="1915116759">
          <w:marLeft w:val="0"/>
          <w:marRight w:val="0"/>
          <w:marTop w:val="0"/>
          <w:marBottom w:val="0"/>
          <w:divBdr>
            <w:top w:val="none" w:sz="0" w:space="0" w:color="auto"/>
            <w:left w:val="none" w:sz="0" w:space="0" w:color="auto"/>
            <w:bottom w:val="none" w:sz="0" w:space="0" w:color="auto"/>
            <w:right w:val="none" w:sz="0" w:space="0" w:color="auto"/>
          </w:divBdr>
        </w:div>
      </w:divsChild>
    </w:div>
    <w:div w:id="1344236434">
      <w:bodyDiv w:val="1"/>
      <w:marLeft w:val="0"/>
      <w:marRight w:val="0"/>
      <w:marTop w:val="0"/>
      <w:marBottom w:val="0"/>
      <w:divBdr>
        <w:top w:val="none" w:sz="0" w:space="0" w:color="auto"/>
        <w:left w:val="none" w:sz="0" w:space="0" w:color="auto"/>
        <w:bottom w:val="none" w:sz="0" w:space="0" w:color="auto"/>
        <w:right w:val="none" w:sz="0" w:space="0" w:color="auto"/>
      </w:divBdr>
      <w:divsChild>
        <w:div w:id="45683890">
          <w:marLeft w:val="0"/>
          <w:marRight w:val="0"/>
          <w:marTop w:val="0"/>
          <w:marBottom w:val="0"/>
          <w:divBdr>
            <w:top w:val="none" w:sz="0" w:space="0" w:color="auto"/>
            <w:left w:val="none" w:sz="0" w:space="0" w:color="auto"/>
            <w:bottom w:val="none" w:sz="0" w:space="0" w:color="auto"/>
            <w:right w:val="none" w:sz="0" w:space="0" w:color="auto"/>
          </w:divBdr>
        </w:div>
        <w:div w:id="53893026">
          <w:marLeft w:val="0"/>
          <w:marRight w:val="0"/>
          <w:marTop w:val="0"/>
          <w:marBottom w:val="0"/>
          <w:divBdr>
            <w:top w:val="none" w:sz="0" w:space="0" w:color="auto"/>
            <w:left w:val="none" w:sz="0" w:space="0" w:color="auto"/>
            <w:bottom w:val="none" w:sz="0" w:space="0" w:color="auto"/>
            <w:right w:val="none" w:sz="0" w:space="0" w:color="auto"/>
          </w:divBdr>
        </w:div>
        <w:div w:id="827015699">
          <w:marLeft w:val="0"/>
          <w:marRight w:val="0"/>
          <w:marTop w:val="0"/>
          <w:marBottom w:val="0"/>
          <w:divBdr>
            <w:top w:val="none" w:sz="0" w:space="0" w:color="auto"/>
            <w:left w:val="none" w:sz="0" w:space="0" w:color="auto"/>
            <w:bottom w:val="none" w:sz="0" w:space="0" w:color="auto"/>
            <w:right w:val="none" w:sz="0" w:space="0" w:color="auto"/>
          </w:divBdr>
        </w:div>
        <w:div w:id="943073726">
          <w:marLeft w:val="0"/>
          <w:marRight w:val="0"/>
          <w:marTop w:val="0"/>
          <w:marBottom w:val="0"/>
          <w:divBdr>
            <w:top w:val="none" w:sz="0" w:space="0" w:color="auto"/>
            <w:left w:val="none" w:sz="0" w:space="0" w:color="auto"/>
            <w:bottom w:val="none" w:sz="0" w:space="0" w:color="auto"/>
            <w:right w:val="none" w:sz="0" w:space="0" w:color="auto"/>
          </w:divBdr>
        </w:div>
        <w:div w:id="1165826215">
          <w:marLeft w:val="0"/>
          <w:marRight w:val="0"/>
          <w:marTop w:val="0"/>
          <w:marBottom w:val="0"/>
          <w:divBdr>
            <w:top w:val="none" w:sz="0" w:space="0" w:color="auto"/>
            <w:left w:val="none" w:sz="0" w:space="0" w:color="auto"/>
            <w:bottom w:val="none" w:sz="0" w:space="0" w:color="auto"/>
            <w:right w:val="none" w:sz="0" w:space="0" w:color="auto"/>
          </w:divBdr>
        </w:div>
        <w:div w:id="2057659147">
          <w:marLeft w:val="0"/>
          <w:marRight w:val="0"/>
          <w:marTop w:val="0"/>
          <w:marBottom w:val="0"/>
          <w:divBdr>
            <w:top w:val="none" w:sz="0" w:space="0" w:color="auto"/>
            <w:left w:val="none" w:sz="0" w:space="0" w:color="auto"/>
            <w:bottom w:val="none" w:sz="0" w:space="0" w:color="auto"/>
            <w:right w:val="none" w:sz="0" w:space="0" w:color="auto"/>
          </w:divBdr>
        </w:div>
        <w:div w:id="2113432548">
          <w:marLeft w:val="0"/>
          <w:marRight w:val="0"/>
          <w:marTop w:val="0"/>
          <w:marBottom w:val="0"/>
          <w:divBdr>
            <w:top w:val="none" w:sz="0" w:space="0" w:color="auto"/>
            <w:left w:val="none" w:sz="0" w:space="0" w:color="auto"/>
            <w:bottom w:val="none" w:sz="0" w:space="0" w:color="auto"/>
            <w:right w:val="none" w:sz="0" w:space="0" w:color="auto"/>
          </w:divBdr>
        </w:div>
      </w:divsChild>
    </w:div>
    <w:div w:id="1350909110">
      <w:bodyDiv w:val="1"/>
      <w:marLeft w:val="0"/>
      <w:marRight w:val="0"/>
      <w:marTop w:val="0"/>
      <w:marBottom w:val="0"/>
      <w:divBdr>
        <w:top w:val="none" w:sz="0" w:space="0" w:color="auto"/>
        <w:left w:val="none" w:sz="0" w:space="0" w:color="auto"/>
        <w:bottom w:val="none" w:sz="0" w:space="0" w:color="auto"/>
        <w:right w:val="none" w:sz="0" w:space="0" w:color="auto"/>
      </w:divBdr>
    </w:div>
    <w:div w:id="1379012307">
      <w:bodyDiv w:val="1"/>
      <w:marLeft w:val="0"/>
      <w:marRight w:val="0"/>
      <w:marTop w:val="0"/>
      <w:marBottom w:val="0"/>
      <w:divBdr>
        <w:top w:val="none" w:sz="0" w:space="0" w:color="auto"/>
        <w:left w:val="none" w:sz="0" w:space="0" w:color="auto"/>
        <w:bottom w:val="none" w:sz="0" w:space="0" w:color="auto"/>
        <w:right w:val="none" w:sz="0" w:space="0" w:color="auto"/>
      </w:divBdr>
      <w:divsChild>
        <w:div w:id="1127046726">
          <w:marLeft w:val="0"/>
          <w:marRight w:val="0"/>
          <w:marTop w:val="0"/>
          <w:marBottom w:val="0"/>
          <w:divBdr>
            <w:top w:val="none" w:sz="0" w:space="0" w:color="auto"/>
            <w:left w:val="none" w:sz="0" w:space="0" w:color="auto"/>
            <w:bottom w:val="none" w:sz="0" w:space="0" w:color="auto"/>
            <w:right w:val="none" w:sz="0" w:space="0" w:color="auto"/>
          </w:divBdr>
        </w:div>
        <w:div w:id="1808433109">
          <w:marLeft w:val="0"/>
          <w:marRight w:val="0"/>
          <w:marTop w:val="0"/>
          <w:marBottom w:val="0"/>
          <w:divBdr>
            <w:top w:val="none" w:sz="0" w:space="0" w:color="auto"/>
            <w:left w:val="none" w:sz="0" w:space="0" w:color="auto"/>
            <w:bottom w:val="none" w:sz="0" w:space="0" w:color="auto"/>
            <w:right w:val="none" w:sz="0" w:space="0" w:color="auto"/>
          </w:divBdr>
        </w:div>
      </w:divsChild>
    </w:div>
    <w:div w:id="1380012878">
      <w:bodyDiv w:val="1"/>
      <w:marLeft w:val="0"/>
      <w:marRight w:val="0"/>
      <w:marTop w:val="0"/>
      <w:marBottom w:val="0"/>
      <w:divBdr>
        <w:top w:val="none" w:sz="0" w:space="0" w:color="auto"/>
        <w:left w:val="none" w:sz="0" w:space="0" w:color="auto"/>
        <w:bottom w:val="none" w:sz="0" w:space="0" w:color="auto"/>
        <w:right w:val="none" w:sz="0" w:space="0" w:color="auto"/>
      </w:divBdr>
    </w:div>
    <w:div w:id="1447961572">
      <w:bodyDiv w:val="1"/>
      <w:marLeft w:val="0"/>
      <w:marRight w:val="0"/>
      <w:marTop w:val="0"/>
      <w:marBottom w:val="0"/>
      <w:divBdr>
        <w:top w:val="none" w:sz="0" w:space="0" w:color="auto"/>
        <w:left w:val="none" w:sz="0" w:space="0" w:color="auto"/>
        <w:bottom w:val="none" w:sz="0" w:space="0" w:color="auto"/>
        <w:right w:val="none" w:sz="0" w:space="0" w:color="auto"/>
      </w:divBdr>
      <w:divsChild>
        <w:div w:id="597786515">
          <w:marLeft w:val="0"/>
          <w:marRight w:val="0"/>
          <w:marTop w:val="0"/>
          <w:marBottom w:val="0"/>
          <w:divBdr>
            <w:top w:val="none" w:sz="0" w:space="0" w:color="auto"/>
            <w:left w:val="none" w:sz="0" w:space="0" w:color="auto"/>
            <w:bottom w:val="none" w:sz="0" w:space="0" w:color="auto"/>
            <w:right w:val="none" w:sz="0" w:space="0" w:color="auto"/>
          </w:divBdr>
        </w:div>
        <w:div w:id="1552887944">
          <w:marLeft w:val="0"/>
          <w:marRight w:val="0"/>
          <w:marTop w:val="0"/>
          <w:marBottom w:val="0"/>
          <w:divBdr>
            <w:top w:val="none" w:sz="0" w:space="0" w:color="auto"/>
            <w:left w:val="none" w:sz="0" w:space="0" w:color="auto"/>
            <w:bottom w:val="none" w:sz="0" w:space="0" w:color="auto"/>
            <w:right w:val="none" w:sz="0" w:space="0" w:color="auto"/>
          </w:divBdr>
        </w:div>
        <w:div w:id="1802769153">
          <w:marLeft w:val="0"/>
          <w:marRight w:val="0"/>
          <w:marTop w:val="0"/>
          <w:marBottom w:val="0"/>
          <w:divBdr>
            <w:top w:val="none" w:sz="0" w:space="0" w:color="auto"/>
            <w:left w:val="none" w:sz="0" w:space="0" w:color="auto"/>
            <w:bottom w:val="none" w:sz="0" w:space="0" w:color="auto"/>
            <w:right w:val="none" w:sz="0" w:space="0" w:color="auto"/>
          </w:divBdr>
        </w:div>
      </w:divsChild>
    </w:div>
    <w:div w:id="1464152923">
      <w:bodyDiv w:val="1"/>
      <w:marLeft w:val="0"/>
      <w:marRight w:val="0"/>
      <w:marTop w:val="0"/>
      <w:marBottom w:val="0"/>
      <w:divBdr>
        <w:top w:val="none" w:sz="0" w:space="0" w:color="auto"/>
        <w:left w:val="none" w:sz="0" w:space="0" w:color="auto"/>
        <w:bottom w:val="none" w:sz="0" w:space="0" w:color="auto"/>
        <w:right w:val="none" w:sz="0" w:space="0" w:color="auto"/>
      </w:divBdr>
      <w:divsChild>
        <w:div w:id="777257456">
          <w:marLeft w:val="0"/>
          <w:marRight w:val="0"/>
          <w:marTop w:val="0"/>
          <w:marBottom w:val="0"/>
          <w:divBdr>
            <w:top w:val="none" w:sz="0" w:space="0" w:color="auto"/>
            <w:left w:val="none" w:sz="0" w:space="0" w:color="auto"/>
            <w:bottom w:val="none" w:sz="0" w:space="0" w:color="auto"/>
            <w:right w:val="none" w:sz="0" w:space="0" w:color="auto"/>
          </w:divBdr>
        </w:div>
        <w:div w:id="888687242">
          <w:marLeft w:val="0"/>
          <w:marRight w:val="0"/>
          <w:marTop w:val="0"/>
          <w:marBottom w:val="0"/>
          <w:divBdr>
            <w:top w:val="none" w:sz="0" w:space="0" w:color="auto"/>
            <w:left w:val="none" w:sz="0" w:space="0" w:color="auto"/>
            <w:bottom w:val="none" w:sz="0" w:space="0" w:color="auto"/>
            <w:right w:val="none" w:sz="0" w:space="0" w:color="auto"/>
          </w:divBdr>
        </w:div>
      </w:divsChild>
    </w:div>
    <w:div w:id="1591230151">
      <w:bodyDiv w:val="1"/>
      <w:marLeft w:val="0"/>
      <w:marRight w:val="0"/>
      <w:marTop w:val="0"/>
      <w:marBottom w:val="0"/>
      <w:divBdr>
        <w:top w:val="none" w:sz="0" w:space="0" w:color="auto"/>
        <w:left w:val="none" w:sz="0" w:space="0" w:color="auto"/>
        <w:bottom w:val="none" w:sz="0" w:space="0" w:color="auto"/>
        <w:right w:val="none" w:sz="0" w:space="0" w:color="auto"/>
      </w:divBdr>
      <w:divsChild>
        <w:div w:id="1642493172">
          <w:marLeft w:val="0"/>
          <w:marRight w:val="0"/>
          <w:marTop w:val="0"/>
          <w:marBottom w:val="0"/>
          <w:divBdr>
            <w:top w:val="none" w:sz="0" w:space="0" w:color="auto"/>
            <w:left w:val="none" w:sz="0" w:space="0" w:color="auto"/>
            <w:bottom w:val="none" w:sz="0" w:space="0" w:color="auto"/>
            <w:right w:val="none" w:sz="0" w:space="0" w:color="auto"/>
          </w:divBdr>
        </w:div>
        <w:div w:id="2117555725">
          <w:marLeft w:val="0"/>
          <w:marRight w:val="0"/>
          <w:marTop w:val="0"/>
          <w:marBottom w:val="0"/>
          <w:divBdr>
            <w:top w:val="none" w:sz="0" w:space="0" w:color="auto"/>
            <w:left w:val="none" w:sz="0" w:space="0" w:color="auto"/>
            <w:bottom w:val="none" w:sz="0" w:space="0" w:color="auto"/>
            <w:right w:val="none" w:sz="0" w:space="0" w:color="auto"/>
          </w:divBdr>
        </w:div>
      </w:divsChild>
    </w:div>
    <w:div w:id="1684477253">
      <w:bodyDiv w:val="1"/>
      <w:marLeft w:val="0"/>
      <w:marRight w:val="0"/>
      <w:marTop w:val="0"/>
      <w:marBottom w:val="0"/>
      <w:divBdr>
        <w:top w:val="none" w:sz="0" w:space="0" w:color="auto"/>
        <w:left w:val="none" w:sz="0" w:space="0" w:color="auto"/>
        <w:bottom w:val="none" w:sz="0" w:space="0" w:color="auto"/>
        <w:right w:val="none" w:sz="0" w:space="0" w:color="auto"/>
      </w:divBdr>
    </w:div>
    <w:div w:id="1717968693">
      <w:bodyDiv w:val="1"/>
      <w:marLeft w:val="0"/>
      <w:marRight w:val="0"/>
      <w:marTop w:val="0"/>
      <w:marBottom w:val="0"/>
      <w:divBdr>
        <w:top w:val="none" w:sz="0" w:space="0" w:color="auto"/>
        <w:left w:val="none" w:sz="0" w:space="0" w:color="auto"/>
        <w:bottom w:val="none" w:sz="0" w:space="0" w:color="auto"/>
        <w:right w:val="none" w:sz="0" w:space="0" w:color="auto"/>
      </w:divBdr>
      <w:divsChild>
        <w:div w:id="894656094">
          <w:marLeft w:val="0"/>
          <w:marRight w:val="0"/>
          <w:marTop w:val="0"/>
          <w:marBottom w:val="0"/>
          <w:divBdr>
            <w:top w:val="none" w:sz="0" w:space="0" w:color="auto"/>
            <w:left w:val="none" w:sz="0" w:space="0" w:color="auto"/>
            <w:bottom w:val="none" w:sz="0" w:space="0" w:color="auto"/>
            <w:right w:val="none" w:sz="0" w:space="0" w:color="auto"/>
          </w:divBdr>
        </w:div>
        <w:div w:id="2024818744">
          <w:marLeft w:val="0"/>
          <w:marRight w:val="0"/>
          <w:marTop w:val="0"/>
          <w:marBottom w:val="0"/>
          <w:divBdr>
            <w:top w:val="none" w:sz="0" w:space="0" w:color="auto"/>
            <w:left w:val="none" w:sz="0" w:space="0" w:color="auto"/>
            <w:bottom w:val="none" w:sz="0" w:space="0" w:color="auto"/>
            <w:right w:val="none" w:sz="0" w:space="0" w:color="auto"/>
          </w:divBdr>
        </w:div>
      </w:divsChild>
    </w:div>
    <w:div w:id="1721510352">
      <w:bodyDiv w:val="1"/>
      <w:marLeft w:val="0"/>
      <w:marRight w:val="0"/>
      <w:marTop w:val="0"/>
      <w:marBottom w:val="0"/>
      <w:divBdr>
        <w:top w:val="none" w:sz="0" w:space="0" w:color="auto"/>
        <w:left w:val="none" w:sz="0" w:space="0" w:color="auto"/>
        <w:bottom w:val="none" w:sz="0" w:space="0" w:color="auto"/>
        <w:right w:val="none" w:sz="0" w:space="0" w:color="auto"/>
      </w:divBdr>
      <w:divsChild>
        <w:div w:id="960108971">
          <w:marLeft w:val="0"/>
          <w:marRight w:val="0"/>
          <w:marTop w:val="0"/>
          <w:marBottom w:val="0"/>
          <w:divBdr>
            <w:top w:val="none" w:sz="0" w:space="0" w:color="auto"/>
            <w:left w:val="none" w:sz="0" w:space="0" w:color="auto"/>
            <w:bottom w:val="none" w:sz="0" w:space="0" w:color="auto"/>
            <w:right w:val="none" w:sz="0" w:space="0" w:color="auto"/>
          </w:divBdr>
        </w:div>
        <w:div w:id="1123111950">
          <w:marLeft w:val="0"/>
          <w:marRight w:val="0"/>
          <w:marTop w:val="0"/>
          <w:marBottom w:val="0"/>
          <w:divBdr>
            <w:top w:val="none" w:sz="0" w:space="0" w:color="auto"/>
            <w:left w:val="none" w:sz="0" w:space="0" w:color="auto"/>
            <w:bottom w:val="none" w:sz="0" w:space="0" w:color="auto"/>
            <w:right w:val="none" w:sz="0" w:space="0" w:color="auto"/>
          </w:divBdr>
        </w:div>
        <w:div w:id="1396977393">
          <w:marLeft w:val="0"/>
          <w:marRight w:val="0"/>
          <w:marTop w:val="0"/>
          <w:marBottom w:val="0"/>
          <w:divBdr>
            <w:top w:val="none" w:sz="0" w:space="0" w:color="auto"/>
            <w:left w:val="none" w:sz="0" w:space="0" w:color="auto"/>
            <w:bottom w:val="none" w:sz="0" w:space="0" w:color="auto"/>
            <w:right w:val="none" w:sz="0" w:space="0" w:color="auto"/>
          </w:divBdr>
        </w:div>
      </w:divsChild>
    </w:div>
    <w:div w:id="1785810783">
      <w:bodyDiv w:val="1"/>
      <w:marLeft w:val="0"/>
      <w:marRight w:val="0"/>
      <w:marTop w:val="0"/>
      <w:marBottom w:val="0"/>
      <w:divBdr>
        <w:top w:val="none" w:sz="0" w:space="0" w:color="auto"/>
        <w:left w:val="none" w:sz="0" w:space="0" w:color="auto"/>
        <w:bottom w:val="none" w:sz="0" w:space="0" w:color="auto"/>
        <w:right w:val="none" w:sz="0" w:space="0" w:color="auto"/>
      </w:divBdr>
      <w:divsChild>
        <w:div w:id="549877916">
          <w:marLeft w:val="0"/>
          <w:marRight w:val="0"/>
          <w:marTop w:val="0"/>
          <w:marBottom w:val="0"/>
          <w:divBdr>
            <w:top w:val="none" w:sz="0" w:space="0" w:color="auto"/>
            <w:left w:val="none" w:sz="0" w:space="0" w:color="auto"/>
            <w:bottom w:val="none" w:sz="0" w:space="0" w:color="auto"/>
            <w:right w:val="none" w:sz="0" w:space="0" w:color="auto"/>
          </w:divBdr>
        </w:div>
        <w:div w:id="767389196">
          <w:marLeft w:val="0"/>
          <w:marRight w:val="0"/>
          <w:marTop w:val="0"/>
          <w:marBottom w:val="0"/>
          <w:divBdr>
            <w:top w:val="none" w:sz="0" w:space="0" w:color="auto"/>
            <w:left w:val="none" w:sz="0" w:space="0" w:color="auto"/>
            <w:bottom w:val="none" w:sz="0" w:space="0" w:color="auto"/>
            <w:right w:val="none" w:sz="0" w:space="0" w:color="auto"/>
          </w:divBdr>
        </w:div>
      </w:divsChild>
    </w:div>
    <w:div w:id="1884516495">
      <w:bodyDiv w:val="1"/>
      <w:marLeft w:val="0"/>
      <w:marRight w:val="0"/>
      <w:marTop w:val="0"/>
      <w:marBottom w:val="0"/>
      <w:divBdr>
        <w:top w:val="none" w:sz="0" w:space="0" w:color="auto"/>
        <w:left w:val="none" w:sz="0" w:space="0" w:color="auto"/>
        <w:bottom w:val="none" w:sz="0" w:space="0" w:color="auto"/>
        <w:right w:val="none" w:sz="0" w:space="0" w:color="auto"/>
      </w:divBdr>
      <w:divsChild>
        <w:div w:id="1058210032">
          <w:marLeft w:val="0"/>
          <w:marRight w:val="0"/>
          <w:marTop w:val="0"/>
          <w:marBottom w:val="0"/>
          <w:divBdr>
            <w:top w:val="none" w:sz="0" w:space="0" w:color="auto"/>
            <w:left w:val="none" w:sz="0" w:space="0" w:color="auto"/>
            <w:bottom w:val="none" w:sz="0" w:space="0" w:color="auto"/>
            <w:right w:val="none" w:sz="0" w:space="0" w:color="auto"/>
          </w:divBdr>
        </w:div>
        <w:div w:id="1504080115">
          <w:marLeft w:val="0"/>
          <w:marRight w:val="0"/>
          <w:marTop w:val="0"/>
          <w:marBottom w:val="0"/>
          <w:divBdr>
            <w:top w:val="none" w:sz="0" w:space="0" w:color="auto"/>
            <w:left w:val="none" w:sz="0" w:space="0" w:color="auto"/>
            <w:bottom w:val="none" w:sz="0" w:space="0" w:color="auto"/>
            <w:right w:val="none" w:sz="0" w:space="0" w:color="auto"/>
          </w:divBdr>
        </w:div>
      </w:divsChild>
    </w:div>
    <w:div w:id="1904756854">
      <w:bodyDiv w:val="1"/>
      <w:marLeft w:val="0"/>
      <w:marRight w:val="0"/>
      <w:marTop w:val="0"/>
      <w:marBottom w:val="0"/>
      <w:divBdr>
        <w:top w:val="none" w:sz="0" w:space="0" w:color="auto"/>
        <w:left w:val="none" w:sz="0" w:space="0" w:color="auto"/>
        <w:bottom w:val="none" w:sz="0" w:space="0" w:color="auto"/>
        <w:right w:val="none" w:sz="0" w:space="0" w:color="auto"/>
      </w:divBdr>
      <w:divsChild>
        <w:div w:id="868107310">
          <w:marLeft w:val="0"/>
          <w:marRight w:val="0"/>
          <w:marTop w:val="0"/>
          <w:marBottom w:val="0"/>
          <w:divBdr>
            <w:top w:val="none" w:sz="0" w:space="0" w:color="auto"/>
            <w:left w:val="none" w:sz="0" w:space="0" w:color="auto"/>
            <w:bottom w:val="none" w:sz="0" w:space="0" w:color="auto"/>
            <w:right w:val="none" w:sz="0" w:space="0" w:color="auto"/>
          </w:divBdr>
        </w:div>
        <w:div w:id="1202401065">
          <w:marLeft w:val="0"/>
          <w:marRight w:val="0"/>
          <w:marTop w:val="0"/>
          <w:marBottom w:val="0"/>
          <w:divBdr>
            <w:top w:val="none" w:sz="0" w:space="0" w:color="auto"/>
            <w:left w:val="none" w:sz="0" w:space="0" w:color="auto"/>
            <w:bottom w:val="none" w:sz="0" w:space="0" w:color="auto"/>
            <w:right w:val="none" w:sz="0" w:space="0" w:color="auto"/>
          </w:divBdr>
        </w:div>
        <w:div w:id="1212422434">
          <w:marLeft w:val="0"/>
          <w:marRight w:val="0"/>
          <w:marTop w:val="0"/>
          <w:marBottom w:val="0"/>
          <w:divBdr>
            <w:top w:val="none" w:sz="0" w:space="0" w:color="auto"/>
            <w:left w:val="none" w:sz="0" w:space="0" w:color="auto"/>
            <w:bottom w:val="none" w:sz="0" w:space="0" w:color="auto"/>
            <w:right w:val="none" w:sz="0" w:space="0" w:color="auto"/>
          </w:divBdr>
        </w:div>
        <w:div w:id="1328821762">
          <w:marLeft w:val="0"/>
          <w:marRight w:val="0"/>
          <w:marTop w:val="0"/>
          <w:marBottom w:val="0"/>
          <w:divBdr>
            <w:top w:val="none" w:sz="0" w:space="0" w:color="auto"/>
            <w:left w:val="none" w:sz="0" w:space="0" w:color="auto"/>
            <w:bottom w:val="none" w:sz="0" w:space="0" w:color="auto"/>
            <w:right w:val="none" w:sz="0" w:space="0" w:color="auto"/>
          </w:divBdr>
        </w:div>
      </w:divsChild>
    </w:div>
    <w:div w:id="1910650602">
      <w:bodyDiv w:val="1"/>
      <w:marLeft w:val="0"/>
      <w:marRight w:val="0"/>
      <w:marTop w:val="0"/>
      <w:marBottom w:val="0"/>
      <w:divBdr>
        <w:top w:val="none" w:sz="0" w:space="0" w:color="auto"/>
        <w:left w:val="none" w:sz="0" w:space="0" w:color="auto"/>
        <w:bottom w:val="none" w:sz="0" w:space="0" w:color="auto"/>
        <w:right w:val="none" w:sz="0" w:space="0" w:color="auto"/>
      </w:divBdr>
      <w:divsChild>
        <w:div w:id="220599617">
          <w:marLeft w:val="0"/>
          <w:marRight w:val="0"/>
          <w:marTop w:val="0"/>
          <w:marBottom w:val="0"/>
          <w:divBdr>
            <w:top w:val="none" w:sz="0" w:space="0" w:color="auto"/>
            <w:left w:val="none" w:sz="0" w:space="0" w:color="auto"/>
            <w:bottom w:val="none" w:sz="0" w:space="0" w:color="auto"/>
            <w:right w:val="none" w:sz="0" w:space="0" w:color="auto"/>
          </w:divBdr>
        </w:div>
        <w:div w:id="1029528192">
          <w:marLeft w:val="0"/>
          <w:marRight w:val="0"/>
          <w:marTop w:val="0"/>
          <w:marBottom w:val="0"/>
          <w:divBdr>
            <w:top w:val="none" w:sz="0" w:space="0" w:color="auto"/>
            <w:left w:val="none" w:sz="0" w:space="0" w:color="auto"/>
            <w:bottom w:val="none" w:sz="0" w:space="0" w:color="auto"/>
            <w:right w:val="none" w:sz="0" w:space="0" w:color="auto"/>
          </w:divBdr>
        </w:div>
        <w:div w:id="1977224128">
          <w:marLeft w:val="0"/>
          <w:marRight w:val="0"/>
          <w:marTop w:val="0"/>
          <w:marBottom w:val="0"/>
          <w:divBdr>
            <w:top w:val="none" w:sz="0" w:space="0" w:color="auto"/>
            <w:left w:val="none" w:sz="0" w:space="0" w:color="auto"/>
            <w:bottom w:val="none" w:sz="0" w:space="0" w:color="auto"/>
            <w:right w:val="none" w:sz="0" w:space="0" w:color="auto"/>
          </w:divBdr>
        </w:div>
      </w:divsChild>
    </w:div>
    <w:div w:id="1933776410">
      <w:bodyDiv w:val="1"/>
      <w:marLeft w:val="0"/>
      <w:marRight w:val="0"/>
      <w:marTop w:val="0"/>
      <w:marBottom w:val="0"/>
      <w:divBdr>
        <w:top w:val="none" w:sz="0" w:space="0" w:color="auto"/>
        <w:left w:val="none" w:sz="0" w:space="0" w:color="auto"/>
        <w:bottom w:val="none" w:sz="0" w:space="0" w:color="auto"/>
        <w:right w:val="none" w:sz="0" w:space="0" w:color="auto"/>
      </w:divBdr>
      <w:divsChild>
        <w:div w:id="610674379">
          <w:marLeft w:val="0"/>
          <w:marRight w:val="0"/>
          <w:marTop w:val="0"/>
          <w:marBottom w:val="0"/>
          <w:divBdr>
            <w:top w:val="none" w:sz="0" w:space="0" w:color="auto"/>
            <w:left w:val="none" w:sz="0" w:space="0" w:color="auto"/>
            <w:bottom w:val="none" w:sz="0" w:space="0" w:color="auto"/>
            <w:right w:val="none" w:sz="0" w:space="0" w:color="auto"/>
          </w:divBdr>
        </w:div>
        <w:div w:id="1318073225">
          <w:marLeft w:val="0"/>
          <w:marRight w:val="0"/>
          <w:marTop w:val="0"/>
          <w:marBottom w:val="0"/>
          <w:divBdr>
            <w:top w:val="none" w:sz="0" w:space="0" w:color="auto"/>
            <w:left w:val="none" w:sz="0" w:space="0" w:color="auto"/>
            <w:bottom w:val="none" w:sz="0" w:space="0" w:color="auto"/>
            <w:right w:val="none" w:sz="0" w:space="0" w:color="auto"/>
          </w:divBdr>
        </w:div>
        <w:div w:id="1386487439">
          <w:marLeft w:val="0"/>
          <w:marRight w:val="0"/>
          <w:marTop w:val="0"/>
          <w:marBottom w:val="0"/>
          <w:divBdr>
            <w:top w:val="none" w:sz="0" w:space="0" w:color="auto"/>
            <w:left w:val="none" w:sz="0" w:space="0" w:color="auto"/>
            <w:bottom w:val="none" w:sz="0" w:space="0" w:color="auto"/>
            <w:right w:val="none" w:sz="0" w:space="0" w:color="auto"/>
          </w:divBdr>
        </w:div>
        <w:div w:id="1962489846">
          <w:marLeft w:val="0"/>
          <w:marRight w:val="0"/>
          <w:marTop w:val="0"/>
          <w:marBottom w:val="0"/>
          <w:divBdr>
            <w:top w:val="none" w:sz="0" w:space="0" w:color="auto"/>
            <w:left w:val="none" w:sz="0" w:space="0" w:color="auto"/>
            <w:bottom w:val="none" w:sz="0" w:space="0" w:color="auto"/>
            <w:right w:val="none" w:sz="0" w:space="0" w:color="auto"/>
          </w:divBdr>
        </w:div>
      </w:divsChild>
    </w:div>
    <w:div w:id="2067485333">
      <w:bodyDiv w:val="1"/>
      <w:marLeft w:val="0"/>
      <w:marRight w:val="0"/>
      <w:marTop w:val="0"/>
      <w:marBottom w:val="0"/>
      <w:divBdr>
        <w:top w:val="none" w:sz="0" w:space="0" w:color="auto"/>
        <w:left w:val="none" w:sz="0" w:space="0" w:color="auto"/>
        <w:bottom w:val="none" w:sz="0" w:space="0" w:color="auto"/>
        <w:right w:val="none" w:sz="0" w:space="0" w:color="auto"/>
      </w:divBdr>
    </w:div>
    <w:div w:id="2071732519">
      <w:bodyDiv w:val="1"/>
      <w:marLeft w:val="0"/>
      <w:marRight w:val="0"/>
      <w:marTop w:val="0"/>
      <w:marBottom w:val="0"/>
      <w:divBdr>
        <w:top w:val="none" w:sz="0" w:space="0" w:color="auto"/>
        <w:left w:val="none" w:sz="0" w:space="0" w:color="auto"/>
        <w:bottom w:val="none" w:sz="0" w:space="0" w:color="auto"/>
        <w:right w:val="none" w:sz="0" w:space="0" w:color="auto"/>
      </w:divBdr>
      <w:divsChild>
        <w:div w:id="1019238626">
          <w:marLeft w:val="0"/>
          <w:marRight w:val="0"/>
          <w:marTop w:val="0"/>
          <w:marBottom w:val="0"/>
          <w:divBdr>
            <w:top w:val="none" w:sz="0" w:space="0" w:color="auto"/>
            <w:left w:val="none" w:sz="0" w:space="0" w:color="auto"/>
            <w:bottom w:val="none" w:sz="0" w:space="0" w:color="auto"/>
            <w:right w:val="none" w:sz="0" w:space="0" w:color="auto"/>
          </w:divBdr>
        </w:div>
        <w:div w:id="1073283153">
          <w:marLeft w:val="0"/>
          <w:marRight w:val="0"/>
          <w:marTop w:val="0"/>
          <w:marBottom w:val="0"/>
          <w:divBdr>
            <w:top w:val="none" w:sz="0" w:space="0" w:color="auto"/>
            <w:left w:val="none" w:sz="0" w:space="0" w:color="auto"/>
            <w:bottom w:val="none" w:sz="0" w:space="0" w:color="auto"/>
            <w:right w:val="none" w:sz="0" w:space="0" w:color="auto"/>
          </w:divBdr>
        </w:div>
      </w:divsChild>
    </w:div>
    <w:div w:id="2091272899">
      <w:bodyDiv w:val="1"/>
      <w:marLeft w:val="0"/>
      <w:marRight w:val="0"/>
      <w:marTop w:val="0"/>
      <w:marBottom w:val="0"/>
      <w:divBdr>
        <w:top w:val="none" w:sz="0" w:space="0" w:color="auto"/>
        <w:left w:val="none" w:sz="0" w:space="0" w:color="auto"/>
        <w:bottom w:val="none" w:sz="0" w:space="0" w:color="auto"/>
        <w:right w:val="none" w:sz="0" w:space="0" w:color="auto"/>
      </w:divBdr>
      <w:divsChild>
        <w:div w:id="1541748516">
          <w:marLeft w:val="0"/>
          <w:marRight w:val="0"/>
          <w:marTop w:val="0"/>
          <w:marBottom w:val="0"/>
          <w:divBdr>
            <w:top w:val="none" w:sz="0" w:space="0" w:color="auto"/>
            <w:left w:val="none" w:sz="0" w:space="0" w:color="auto"/>
            <w:bottom w:val="none" w:sz="0" w:space="0" w:color="auto"/>
            <w:right w:val="none" w:sz="0" w:space="0" w:color="auto"/>
          </w:divBdr>
        </w:div>
        <w:div w:id="1968049932">
          <w:marLeft w:val="0"/>
          <w:marRight w:val="0"/>
          <w:marTop w:val="0"/>
          <w:marBottom w:val="0"/>
          <w:divBdr>
            <w:top w:val="none" w:sz="0" w:space="0" w:color="auto"/>
            <w:left w:val="none" w:sz="0" w:space="0" w:color="auto"/>
            <w:bottom w:val="none" w:sz="0" w:space="0" w:color="auto"/>
            <w:right w:val="none" w:sz="0" w:space="0" w:color="auto"/>
          </w:divBdr>
        </w:div>
      </w:divsChild>
    </w:div>
  </w:divs>
  <w:optimizeForBrowser/>
  <w:allowPNG/>
</w:webSettings>
</file>

<file path=word/_rels/document.xml.rels><?xml version="1.0" encoding="UTF-8" standalone="yes"?>
<Relationships xmlns="http://schemas.openxmlformats.org/package/2006/relationships"><Relationship Id="rId8" Type="http://schemas.openxmlformats.org/officeDocument/2006/relationships/styles" Target="styles.xml"/><Relationship Id="rId13" Type="http://schemas.openxmlformats.org/officeDocument/2006/relationships/image" Target="media/image1.png"/><Relationship Id="rId18" Type="http://schemas.openxmlformats.org/officeDocument/2006/relationships/header" Target="header1.xml"/><Relationship Id="rId3" Type="http://schemas.openxmlformats.org/officeDocument/2006/relationships/customXml" Target="../customXml/item3.xml"/><Relationship Id="rId21" Type="http://schemas.openxmlformats.org/officeDocument/2006/relationships/glossaryDocument" Target="glossary/document.xml"/><Relationship Id="rId7" Type="http://schemas.openxmlformats.org/officeDocument/2006/relationships/numbering" Target="numbering.xml"/><Relationship Id="rId12" Type="http://schemas.openxmlformats.org/officeDocument/2006/relationships/endnotes" Target="endnotes.xml"/><Relationship Id="rId17" Type="http://schemas.openxmlformats.org/officeDocument/2006/relationships/image" Target="media/image5.jpeg"/><Relationship Id="rId2" Type="http://schemas.openxmlformats.org/officeDocument/2006/relationships/customXml" Target="../customXml/item2.xml"/><Relationship Id="rId16" Type="http://schemas.openxmlformats.org/officeDocument/2006/relationships/image" Target="media/image4.png"/><Relationship Id="rId20" Type="http://schemas.openxmlformats.org/officeDocument/2006/relationships/fontTable" Target="fontTable.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footnotes" Target="footnotes.xml"/><Relationship Id="rId5" Type="http://schemas.openxmlformats.org/officeDocument/2006/relationships/customXml" Target="../customXml/item5.xml"/><Relationship Id="rId15" Type="http://schemas.openxmlformats.org/officeDocument/2006/relationships/image" Target="media/image3.jpeg"/><Relationship Id="rId10" Type="http://schemas.openxmlformats.org/officeDocument/2006/relationships/webSettings" Target="webSettings.xml"/><Relationship Id="rId19" Type="http://schemas.openxmlformats.org/officeDocument/2006/relationships/footer" Target="footer1.xml"/><Relationship Id="rId4" Type="http://schemas.openxmlformats.org/officeDocument/2006/relationships/customXml" Target="../customXml/item4.xml"/><Relationship Id="rId9" Type="http://schemas.openxmlformats.org/officeDocument/2006/relationships/settings" Target="settings.xml"/><Relationship Id="rId14" Type="http://schemas.openxmlformats.org/officeDocument/2006/relationships/image" Target="media/image2.png"/><Relationship Id="rId22" Type="http://schemas.openxmlformats.org/officeDocument/2006/relationships/theme" Target="theme/theme1.xml"/></Relationships>
</file>

<file path=word/glossary/_rels/document.xml.rels><?xml version="1.0" encoding="UTF-8" standalone="yes"?>
<Relationships xmlns="http://schemas.openxmlformats.org/package/2006/relationships"><Relationship Id="rId3" Type="http://schemas.openxmlformats.org/officeDocument/2006/relationships/settings" Target="settings.xml"/><Relationship Id="rId2" Type="http://schemas.openxmlformats.org/officeDocument/2006/relationships/styles" Target="styles.xml"/><Relationship Id="rId1" Type="http://schemas.openxmlformats.org/officeDocument/2006/relationships/numbering" Target="numbering.xml"/><Relationship Id="rId5" Type="http://schemas.openxmlformats.org/officeDocument/2006/relationships/fontTable" Target="fontTable.xml"/><Relationship Id="rId4" Type="http://schemas.openxmlformats.org/officeDocument/2006/relationships/webSettings" Target="webSettings.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docParts>
    <w:docPart>
      <w:docPartPr>
        <w:name w:val="4395FD8A8C3D458EAE499EAB5A1B7CE7"/>
        <w:category>
          <w:name w:val="Allmänt"/>
          <w:gallery w:val="placeholder"/>
        </w:category>
        <w:types>
          <w:type w:val="bbPlcHdr"/>
        </w:types>
        <w:behaviors>
          <w:behavior w:val="content"/>
        </w:behaviors>
        <w:guid w:val="{BA6F424F-8125-4BEB-A1AC-A4517655BE30}"/>
      </w:docPartPr>
      <w:docPartBody>
        <w:p w:rsidR="0080666E" w:rsidRDefault="00304427" w:rsidP="00304427">
          <w:pPr>
            <w:pStyle w:val="4395FD8A8C3D458EAE499EAB5A1B7CE7"/>
          </w:pPr>
          <w:r w:rsidRPr="009839A2">
            <w:rPr>
              <w:noProof/>
              <w:lang w:val="fr-FR"/>
            </w:rPr>
            <w:t>Annual</w:t>
          </w:r>
          <w:r w:rsidRPr="009839A2">
            <w:rPr>
              <w:noProof/>
              <w:lang w:val="fr-FR"/>
            </w:rPr>
            <w:br/>
            <w:t>Report</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ambria">
    <w:panose1 w:val="02040503050406030204"/>
    <w:charset w:val="00"/>
    <w:family w:val="roman"/>
    <w:pitch w:val="variable"/>
    <w:sig w:usb0="E00006FF" w:usb1="420024FF" w:usb2="02000000" w:usb3="00000000" w:csb0="0000019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ngsana New">
    <w:panose1 w:val="02020603050405020304"/>
    <w:charset w:val="DE"/>
    <w:family w:val="roman"/>
    <w:pitch w:val="variable"/>
    <w:sig w:usb0="81000003" w:usb1="00000000" w:usb2="00000000" w:usb3="00000000" w:csb0="00010001" w:csb1="00000000"/>
  </w:font>
  <w:font w:name="Calibri">
    <w:panose1 w:val="020F0502020204030204"/>
    <w:charset w:val="00"/>
    <w:family w:val="swiss"/>
    <w:pitch w:val="variable"/>
    <w:sig w:usb0="E0002EFF" w:usb1="C000247B" w:usb2="00000009" w:usb3="00000000" w:csb0="000001FF" w:csb1="00000000"/>
  </w:font>
  <w:font w:name="HGGothicM">
    <w:altName w:val="HGｺﾞｼｯｸM"/>
    <w:panose1 w:val="00000000000000000000"/>
    <w:charset w:val="80"/>
    <w:family w:val="roman"/>
    <w:notTrueType/>
    <w:pitch w:val="default"/>
  </w:font>
  <w:font w:name="Cordia New">
    <w:panose1 w:val="020B0304020202020204"/>
    <w:charset w:val="DE"/>
    <w:family w:val="swiss"/>
    <w:pitch w:val="variable"/>
    <w:sig w:usb0="81000003" w:usb1="00000000" w:usb2="00000000" w:usb3="00000000" w:csb0="00010001" w:csb1="00000000"/>
  </w:font>
  <w:font w:name="Tahoma">
    <w:panose1 w:val="020B0604030504040204"/>
    <w:charset w:val="00"/>
    <w:family w:val="swiss"/>
    <w:pitch w:val="variable"/>
    <w:sig w:usb0="E1002EFF" w:usb1="C000605B" w:usb2="00000029" w:usb3="00000000" w:csb0="000101FF" w:csb1="00000000"/>
  </w:font>
  <w:font w:name="Consolas">
    <w:panose1 w:val="020B0609020204030204"/>
    <w:charset w:val="00"/>
    <w:family w:val="modern"/>
    <w:pitch w:val="fixed"/>
    <w:sig w:usb0="E00006FF" w:usb1="0000FCFF" w:usb2="00000001" w:usb3="00000000" w:csb0="0000019F" w:csb1="00000000"/>
  </w:font>
  <w:font w:name="Foundry Sterling OT3 Medium">
    <w:altName w:val="Calibri"/>
    <w:panose1 w:val="02000600040000020004"/>
    <w:charset w:val="00"/>
    <w:family w:val="modern"/>
    <w:notTrueType/>
    <w:pitch w:val="variable"/>
    <w:sig w:usb0="A00002AF" w:usb1="5000205B" w:usb2="00000000" w:usb3="00000000" w:csb0="00000097" w:csb1="00000000"/>
  </w:font>
  <w:font w:name="Segoe UI">
    <w:panose1 w:val="020B0502040204020203"/>
    <w:charset w:val="00"/>
    <w:family w:val="swiss"/>
    <w:pitch w:val="variable"/>
    <w:sig w:usb0="E4002EFF" w:usb1="C000E47F" w:usb2="00000009" w:usb3="00000000" w:csb0="000001FF" w:csb1="00000000"/>
  </w:font>
  <w:font w:name="Foundry Sterling OT3 Book">
    <w:panose1 w:val="02000503040000020004"/>
    <w:charset w:val="00"/>
    <w:family w:val="modern"/>
    <w:notTrueType/>
    <w:pitch w:val="variable"/>
    <w:sig w:usb0="A00002AF" w:usb1="5000205B" w:usb2="00000000" w:usb3="00000000" w:csb0="00000097" w:csb1="00000000"/>
  </w:font>
  <w:font w:name="Aptos Narrow">
    <w:charset w:val="00"/>
    <w:family w:val="swiss"/>
    <w:pitch w:val="variable"/>
    <w:sig w:usb0="20000287" w:usb1="00000003" w:usb2="00000000" w:usb3="00000000" w:csb0="0000019F" w:csb1="00000000"/>
  </w:font>
  <w:font w:name="HGMinchoB">
    <w:altName w:val="HG明朝B"/>
    <w:panose1 w:val="00000000000000000000"/>
    <w:charset w:val="80"/>
    <w:family w:val="roman"/>
    <w:notTrueType/>
    <w:pitch w:val="default"/>
  </w:font>
  <w:font w:name="Yu Mincho">
    <w:charset w:val="80"/>
    <w:family w:val="roman"/>
    <w:pitch w:val="variable"/>
    <w:sig w:usb0="800002E7" w:usb1="2AC7FCFF" w:usb2="00000012" w:usb3="00000000" w:csb0="0002009F" w:csb1="00000000"/>
  </w:font>
  <w:font w:name="Arial">
    <w:panose1 w:val="020B0604020202020204"/>
    <w:charset w:val="00"/>
    <w:family w:val="swiss"/>
    <w:pitch w:val="variable"/>
    <w:sig w:usb0="E0002EFF" w:usb1="C000785B" w:usb2="00000009" w:usb3="00000000" w:csb0="000001FF" w:csb1="00000000"/>
  </w:font>
  <w:font w:name="Yu Gothic Light">
    <w:panose1 w:val="020B0300000000000000"/>
    <w:charset w:val="80"/>
    <w:family w:val="swiss"/>
    <w:pitch w:val="variable"/>
    <w:sig w:usb0="E00002FF" w:usb1="2AC7FDFF" w:usb2="00000016" w:usb3="00000000" w:csb0="0002009F" w:csb1="00000000"/>
  </w:font>
  <w:font w:name="Calibri Light">
    <w:panose1 w:val="020F0302020204030204"/>
    <w:charset w:val="00"/>
    <w:family w:val="swiss"/>
    <w:pitch w:val="variable"/>
    <w:sig w:usb0="E0002AFF" w:usb1="C000247B" w:usb2="00000009" w:usb3="00000000" w:csb0="000001FF" w:csb1="00000000"/>
  </w:font>
</w:fonts>
</file>

<file path=word/glossary/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FFFFFF89"/>
    <w:multiLevelType w:val="singleLevel"/>
    <w:tmpl w:val="E63AF57E"/>
    <w:lvl w:ilvl="0">
      <w:start w:val="1"/>
      <w:numFmt w:val="bullet"/>
      <w:pStyle w:val="Punktlista"/>
      <w:lvlText w:val="•"/>
      <w:lvlJc w:val="left"/>
      <w:pPr>
        <w:ind w:left="360" w:hanging="360"/>
      </w:pPr>
      <w:rPr>
        <w:rFonts w:ascii="Cambria" w:hAnsi="Cambria" w:hint="default"/>
        <w:color w:val="4472C4" w:themeColor="accent1"/>
      </w:rPr>
    </w:lvl>
  </w:abstractNum>
  <w:num w:numId="1" w16cid:durableId="1431510216">
    <w:abstractNumId w:val="0"/>
  </w:num>
</w:numbering>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view w:val="normal"/>
  <w:defaultTabStop w:val="1304"/>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AC1694"/>
    <w:rsid w:val="00154810"/>
    <w:rsid w:val="001A1D4E"/>
    <w:rsid w:val="002E6599"/>
    <w:rsid w:val="00304427"/>
    <w:rsid w:val="00337B9E"/>
    <w:rsid w:val="004E197D"/>
    <w:rsid w:val="00580505"/>
    <w:rsid w:val="006726A1"/>
    <w:rsid w:val="006F7C74"/>
    <w:rsid w:val="00783893"/>
    <w:rsid w:val="00787C18"/>
    <w:rsid w:val="007D3E79"/>
    <w:rsid w:val="0080666E"/>
    <w:rsid w:val="008629DC"/>
    <w:rsid w:val="009903CE"/>
    <w:rsid w:val="00992525"/>
    <w:rsid w:val="009F2AAB"/>
    <w:rsid w:val="00A3701F"/>
    <w:rsid w:val="00A571C6"/>
    <w:rsid w:val="00AC1694"/>
    <w:rsid w:val="00B130B7"/>
    <w:rsid w:val="00B347D4"/>
    <w:rsid w:val="00D32473"/>
    <w:rsid w:val="00D56AF6"/>
  </w:rsids>
  <m:mathPr>
    <m:mathFont m:val="Cambria Math"/>
    <m:brkBin m:val="before"/>
    <m:brkBinSub m:val="--"/>
    <m:smallFrac m:val="0"/>
    <m:dispDef/>
    <m:lMargin m:val="0"/>
    <m:rMargin m:val="0"/>
    <m:defJc m:val="centerGroup"/>
    <m:wrapIndent m:val="1440"/>
    <m:intLim m:val="subSup"/>
    <m:naryLim m:val="undOvr"/>
  </m:mathPr>
  <w:themeFontLang w:val="sv-SE" w:eastAsia="ja-JP"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kern w:val="2"/>
        <w:sz w:val="22"/>
        <w:szCs w:val="22"/>
        <w:lang w:val="sv-SE" w:eastAsia="sv-SE" w:bidi="ar-SA"/>
        <w14:ligatures w14:val="standardContextual"/>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iPriority="1" w:unhideWhenUsed="1" w:qFormat="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paragraph" w:styleId="Punktlista">
    <w:name w:val="List Bullet"/>
    <w:basedOn w:val="Normal"/>
    <w:uiPriority w:val="1"/>
    <w:unhideWhenUsed/>
    <w:qFormat/>
    <w:pPr>
      <w:numPr>
        <w:numId w:val="1"/>
      </w:numPr>
      <w:spacing w:before="40" w:after="40" w:line="288" w:lineRule="auto"/>
    </w:pPr>
    <w:rPr>
      <w:rFonts w:eastAsiaTheme="minorHAnsi"/>
      <w:color w:val="595959" w:themeColor="text1" w:themeTint="A6"/>
      <w:kern w:val="20"/>
      <w:sz w:val="20"/>
      <w:szCs w:val="20"/>
      <w:lang w:val="en-US" w:eastAsia="ja-JP"/>
      <w14:ligatures w14:val="none"/>
    </w:rPr>
  </w:style>
  <w:style w:type="paragraph" w:customStyle="1" w:styleId="4395FD8A8C3D458EAE499EAB5A1B7CE7">
    <w:name w:val="4395FD8A8C3D458EAE499EAB5A1B7CE7"/>
    <w:rsid w:val="00304427"/>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allowPNG/>
</w:webSettings>
</file>

<file path=word/theme/theme1.xml><?xml version="1.0" encoding="utf-8"?>
<a:theme xmlns:a="http://schemas.openxmlformats.org/drawingml/2006/main" name="Annual Report">
  <a:themeElements>
    <a:clrScheme name="word_design_set">
      <a:dk1>
        <a:srgbClr val="000000"/>
      </a:dk1>
      <a:lt1>
        <a:srgbClr val="FFFFFF"/>
      </a:lt1>
      <a:dk2>
        <a:srgbClr val="1F2123"/>
      </a:dk2>
      <a:lt2>
        <a:srgbClr val="DC9E1F"/>
      </a:lt2>
      <a:accent1>
        <a:srgbClr val="7E97AD"/>
      </a:accent1>
      <a:accent2>
        <a:srgbClr val="CC8E60"/>
      </a:accent2>
      <a:accent3>
        <a:srgbClr val="7A6A60"/>
      </a:accent3>
      <a:accent4>
        <a:srgbClr val="B4936D"/>
      </a:accent4>
      <a:accent5>
        <a:srgbClr val="67787B"/>
      </a:accent5>
      <a:accent6>
        <a:srgbClr val="9D936F"/>
      </a:accent6>
      <a:hlink>
        <a:srgbClr val="646464"/>
      </a:hlink>
      <a:folHlink>
        <a:srgbClr val="969696"/>
      </a:folHlink>
    </a:clrScheme>
    <a:fontScheme name="Office 2">
      <a:majorFont>
        <a:latin typeface="Calibri"/>
        <a:ea typeface=""/>
        <a:cs typeface=""/>
        <a:font script="Jpan" typeface="HGｺﾞｼｯｸM"/>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mbria"/>
        <a:ea typeface=""/>
        <a:cs typeface=""/>
        <a:font script="Jpan" typeface="HG明朝B"/>
        <a:font script="Hang" typeface="맑은 고딕"/>
        <a:font script="Hans" typeface="黑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CoverPageProperties xmlns="http://schemas.microsoft.com/office/2006/coverPageProps">
  <PublishDate/>
  <Abstract/>
  <CompanyAddress/>
  <CompanyPhone/>
  <CompanyFax/>
  <CompanyEmail/>
</CoverPageProperties>
</file>

<file path=customXml/item2.xml><?xml version="1.0" encoding="utf-8"?>
<mappings xmlns="http://schemas.microsoft.com/pics">
  <picture>iVBORw0KGgoAAAANSUhEUgAAAIAAAAA+CAIAAABsnISZAAAAAXNSR0IArs4c6QAAAARnQU1BAACxjwv8YQUAAAAJcEhZcwAADsMAAA7DAcdvqGQAAAAZdEVYdFNvZnR3YXJlAEFkb2JlIEltYWdlUmVhZHlxyWU8AAAHVklEQVR4Xu1c641eRQzdTkDiP0j8B1EAiAIiUUBEA1EaiCgAaABoAGiAVJBUECrYDshBZ2VZtsfjufNARDe6iva7n2c89vFrPLP78M+Rf3+/e/fJRx+//uv1EW7/GZOXL1589+zZEPuHIerLxB8AAN9+/c3nn372+PiYKOEG4LKF9AcCgK+++PIGoK+pMxS//fKrjza3B5xR/r9cQl3fAPwPAZD0+POPPyHJoFbBI3LgJWIfX+LBRy2ijH375g3AFzIMaVHq4aCBF8uo758/DyOsWQOGgK/Mg58NaywmwQEsvCCg/+HVKyzbDKRO+NJYd+4BGIiEQdEwLeJVa0kPVCKmAyfSSbHIl6JKfIuPUJMWnsLgf7wXvVAjEMlQ6jIU9JhNaKA1LNSoAMriS1kD1S3zYBQmASRUOuiJaI4BWHtd086MBWA2kVc0LpoV08EPlJ00+B+zySIxAwj+/P2PEIMnAHyRTrUaSfARLwVPghcaFIfLInwZalwEiyONNhYPiZYByoIutEHwW7zB+8QJuData8olJsix9BVRXNEDaPKGOyHJADAJHbyxGgzzY0ApxFRZa+sBlqKd4j4AQ4QpkBDLCpdOPepwRDKg7u1Jz0B1a5NklMNqNZwg0DjVAfD+Z6bSi3nyAGOPHBA6MsXmFFSrt2V+i/AillgEQAtp1OEx0ACbb3XkDMHDwrR5McrpiE9P0rZVBCB0vkT8JwBMhNJaNgIQG9pdrlaasIbKtyKYvSkbo5nI3FViQqA9KQQAxiHZlVJgJfQMMTszfxGAMB70ATCqIQDJMw8AOMJYGOjw0I20kCYfeD3mKwzjp0yiXZwVC7/CD6wLGMd0DDgNQJ7Hcrvmt9qjjQmYZC56GQUgKe9Cw5eXTHJEHTYrxZgUo74qPQoADSSXQUJQq8DSQdwA0IrvCB3iwvhZF7JhDmiln+7KGeLBwpQ6ki0996MAmGW15JE9hCfgDKZglUDHYtmMMjUVHShpfoVbp4rqxUFZQUgywHsuGzObMsmER/+Rc7ZaEcM5AHOxhvHyYy5T3fu10r50EPMe4JMV87C8T0phCYCtPFzxDC7JbC0xM3dkGpVQuSH8KwHgUqBEswv1ds2MLRYNwaBECKAzWJgDpOiWbbCp/JgJZaOLJeENPooFMGLoTTgr+koCE12HFaDf3xnlkjVXAkenpS4GQBKp1Bu6DSA5AIuABnVXB2TGdbwPYpTuMjHcewFMq4dVk9nEatbdzKFjFEONWWqlQOAkHI6HueQiAPWg6SmL26sZFh/82KkjyRuAefu4AZjX4dQMNwBT6psffAMwr8OpGW4AptQ3P3gKgHn29wwP5oBt9GJXRYNstfuTPHbhLzfUEtaYEzPr/YFsZbi1xJMfWx6TayMA3LXmTWO9xfNnWxUtaBpzN6DCGkiM8l0r1xYA2I2oyG9oKj2cEBVw5Nn3had+Y3WHXOsBgDxyveWCOoBcfv3PA8C2zOWnCMAmuRYDMKkL01qphKDu4V0XmAoA++RaCQDbWOEjh46iU7gzO5chfbEWSLSPGcJMK4fvwrcLwFa5lgHAWzpem+YiWxhAwoHdfNDSvu5OJz4Eoyb8OQC75VoGAGzcaz8/U9TeELpCUp+0rLJ1PtpCAgVrDsBuudYAwLaoeYrap2owg0/dyc0GX2WZI6BK/ujSHJBrDQDeTIpnUloFvEdknrAiCilHbb+rfRAckGsNAN54u5ktlN8HojATePMf8raK6klzQK4FAPgSrXURtSu5z6v+bNaHhe6vbnX5hgRn5FoAgByNSvToFjAtjYTKNcQepPwS3DXtY9QZuRYA4HsAM30u7/UmDXh2O6I/ADgj1wIAfBU/2kvQRurju4HT54kZdol/nJFrAQDGZv2VpqEg4AsPk8+H2PFmUfcJW+JDjLoytuRaAIAR70IBqlffBWCI3QwAQ4xuAGIN3AB0LcMS3B4w9rcmwt3KsNbVAJ+ETUfIl0kJuxkPGGLUFbkl14Ic4MuStWWokW2enUclTMLzjPTKW3AuAMAHjcsbMV7P10/4K5+TB5lFAM7ItQAAvzUtHqd4t/VT+SbPPLsiAPOMRMBErgUAhD3ba804v/fxu9x5dkUA5hkJAIlcCwAAG59hLjiBbzK3thSe3VD7rwjAGbnWABA26IcyQXgg05ohrG3qHek6AAfkWgMAjCU8UyxiAO17J83/PFV476jIrg7AAbmWAdA6pG39ERqJj/wjLL5dk/c4Q4/BJN07AODrG/3J9cjdci0DAIIll0QQH4xCIVh4YZRIVOJJclcHqGNy/8tfrQuj+f3UrXJZALqNQxK0cuz8NSlMXj9gCWN0UQRN1r0gvE+uxQDkflBRTcX29QZi8sYgl9QFYJ9c6wHAWqGU8K5VDgAywbWzrZmbud2/yWLAXi7XFgC46CTEGySGtNBqewH1oQvSiKIVww+360UYKnJtBIBLZ7IN75fxwui1PXPSfeTtz7AsJsdrejccV8l1/4pSt5G8l+AGYK9+u7O/B+HBx9ogCCU3AAAAAElFTkSuQmCC</picture>
</mappings>
</file>

<file path=customXml/item3.xml><?xml version="1.0" encoding="utf-8"?>
<p:properties xmlns:p="http://schemas.microsoft.com/office/2006/metadata/properties" xmlns:xsi="http://www.w3.org/2001/XMLSchema-instance" xmlns:pc="http://schemas.microsoft.com/office/infopath/2007/PartnerControls">
  <documentManagement>
    <TaxCatchAll xmlns="6af389f7-6d54-41f8-b038-2a74008dbb38" xsi:nil="true"/>
    <lcf76f155ced4ddcb4097134ff3c332f xmlns="30c8b05f-934a-44a9-9657-501bb9df6103">
      <Terms xmlns="http://schemas.microsoft.com/office/infopath/2007/PartnerControls"/>
    </lcf76f155ced4ddcb4097134ff3c332f>
  </documentManagement>
</p:properties>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ct:contentTypeSchema xmlns:ct="http://schemas.microsoft.com/office/2006/metadata/contentType" xmlns:ma="http://schemas.microsoft.com/office/2006/metadata/properties/metaAttributes" ct:_="" ma:_="" ma:contentTypeName="dokument" ma:contentTypeID="0x010100D9A428A7CF8FB54FB63D5220DB2666EE" ma:contentTypeVersion="18" ma:contentTypeDescription="Skapa ett nytt dokument." ma:contentTypeScope="" ma:versionID="e44eff78b10c082b1aa7841b7ac34820">
  <xsd:schema xmlns:xsd="http://www.w3.org/2001/XMLSchema" xmlns:xs="http://www.w3.org/2001/XMLSchema" xmlns:p="http://schemas.microsoft.com/office/2006/metadata/properties" xmlns:ns2="30c8b05f-934a-44a9-9657-501bb9df6103" xmlns:ns3="6af389f7-6d54-41f8-b038-2a74008dbb38" targetNamespace="http://schemas.microsoft.com/office/2006/metadata/properties" ma:root="true" ma:fieldsID="ddd5c0bd33e49a5c9f581044c15ea1ea" ns2:_="" ns3:_="">
    <xsd:import namespace="30c8b05f-934a-44a9-9657-501bb9df6103"/>
    <xsd:import namespace="6af389f7-6d54-41f8-b038-2a74008dbb38"/>
    <xsd:element name="properties">
      <xsd:complexType>
        <xsd:sequence>
          <xsd:element name="documentManagement">
            <xsd:complexType>
              <xsd:all>
                <xsd:element ref="ns2:MediaServiceMetadata" minOccurs="0"/>
                <xsd:element ref="ns2:MediaServiceFastMetadata" minOccurs="0"/>
                <xsd:element ref="ns2:MediaServiceDateTaken" minOccurs="0"/>
                <xsd:element ref="ns2:MediaServiceAutoTags" minOccurs="0"/>
                <xsd:element ref="ns2:MediaServiceLocation" minOccurs="0"/>
                <xsd:element ref="ns2:MediaServiceGenerationTime" minOccurs="0"/>
                <xsd:element ref="ns2:MediaServiceEventHashCode" minOccurs="0"/>
                <xsd:element ref="ns2:MediaLengthInSeconds" minOccurs="0"/>
                <xsd:element ref="ns2:MediaServiceOCR" minOccurs="0"/>
                <xsd:element ref="ns3:SharedWithUsers" minOccurs="0"/>
                <xsd:element ref="ns3:SharedWithDetails" minOccurs="0"/>
                <xsd:element ref="ns2:MediaServiceAutoKeyPoints" minOccurs="0"/>
                <xsd:element ref="ns2:MediaServiceKeyPoints" minOccurs="0"/>
                <xsd:element ref="ns2:lcf76f155ced4ddcb4097134ff3c332f" minOccurs="0"/>
                <xsd:element ref="ns3:TaxCatchAll" minOccurs="0"/>
                <xsd:element ref="ns2:MediaServiceObjectDetectorVersions"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c8b05f-934a-44a9-9657-501bb9df6103"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AutoTags" ma:index="11" nillable="true" ma:displayName="Tags" ma:internalName="MediaServiceAutoTags" ma:readOnly="true">
      <xsd:simpleType>
        <xsd:restriction base="dms:Text"/>
      </xsd:simpleType>
    </xsd:element>
    <xsd:element name="MediaServiceLocation" ma:index="12" nillable="true" ma:displayName="Location" ma:internalName="MediaServiceLocation"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internalName="MediaServiceKeyPoints" ma:readOnly="true">
      <xsd:simpleType>
        <xsd:restriction base="dms:Note">
          <xsd:maxLength value="255"/>
        </xsd:restriction>
      </xsd:simpleType>
    </xsd:element>
    <xsd:element name="lcf76f155ced4ddcb4097134ff3c332f" ma:index="22" nillable="true" ma:taxonomy="true" ma:internalName="lcf76f155ced4ddcb4097134ff3c332f" ma:taxonomyFieldName="MediaServiceImageTags" ma:displayName="Bildmarkeringar" ma:readOnly="false" ma:fieldId="{5cf76f15-5ced-4ddc-b409-7134ff3c332f}" ma:taxonomyMulti="true" ma:sspId="80d1b4eb-8425-4edd-a146-3efda088a203"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24" nillable="true" ma:displayName="MediaServiceObjectDetectorVersions" ma:description="" ma:hidden="true" ma:indexed="true" ma:internalName="MediaServiceObjectDetectorVersions" ma:readOnly="true">
      <xsd:simpleType>
        <xsd:restriction base="dms:Text"/>
      </xsd:simpleType>
    </xsd:element>
    <xsd:element name="MediaServiceSearchProperties" ma:index="25"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6af389f7-6d54-41f8-b038-2a74008dbb38" elementFormDefault="qualified">
    <xsd:import namespace="http://schemas.microsoft.com/office/2006/documentManagement/types"/>
    <xsd:import namespace="http://schemas.microsoft.com/office/infopath/2007/PartnerControls"/>
    <xsd:element name="SharedWithUsers" ma:index="17" nillable="true" ma:displayName="Delat med"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Delat med information" ma:internalName="SharedWithDetails" ma:readOnly="true">
      <xsd:simpleType>
        <xsd:restriction base="dms:Note">
          <xsd:maxLength value="255"/>
        </xsd:restriction>
      </xsd:simpleType>
    </xsd:element>
    <xsd:element name="TaxCatchAll" ma:index="23" nillable="true" ma:displayName="Taxonomy Catch All Column" ma:hidden="true" ma:list="{05073e33-4cb4-478b-9996-5abc9f3bd93a}" ma:internalName="TaxCatchAll" ma:showField="CatchAllData" ma:web="6af389f7-6d54-41f8-b038-2a74008dbb38">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Innehållstyp"/>
        <xsd:element ref="dc:title" minOccurs="0" maxOccurs="1" ma:index="4" ma:displayName="Rubrik"/>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6.xml><?xml version="1.0" encoding="utf-8"?>
<b:Sources xmlns:b="http://schemas.openxmlformats.org/officeDocument/2006/bibliography" SelectedStyle="\APA.XSL" StyleName="APA"/>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F679E4D8-73D9-412D-B716-777944E71373}">
  <ds:schemaRefs>
    <ds:schemaRef ds:uri="http://schemas.microsoft.com/pics"/>
  </ds:schemaRefs>
</ds:datastoreItem>
</file>

<file path=customXml/itemProps3.xml><?xml version="1.0" encoding="utf-8"?>
<ds:datastoreItem xmlns:ds="http://schemas.openxmlformats.org/officeDocument/2006/customXml" ds:itemID="{9BD43C39-DE71-4AC7-B50F-C8E1A34BBD36}">
  <ds:schemaRefs>
    <ds:schemaRef ds:uri="http://purl.org/dc/terms/"/>
    <ds:schemaRef ds:uri="http://schemas.openxmlformats.org/package/2006/metadata/core-properties"/>
    <ds:schemaRef ds:uri="30c8b05f-934a-44a9-9657-501bb9df6103"/>
    <ds:schemaRef ds:uri="http://schemas.microsoft.com/office/2006/documentManagement/types"/>
    <ds:schemaRef ds:uri="http://schemas.microsoft.com/office/infopath/2007/PartnerControls"/>
    <ds:schemaRef ds:uri="6af389f7-6d54-41f8-b038-2a74008dbb38"/>
    <ds:schemaRef ds:uri="http://purl.org/dc/elements/1.1/"/>
    <ds:schemaRef ds:uri="http://schemas.microsoft.com/office/2006/metadata/properties"/>
    <ds:schemaRef ds:uri="http://www.w3.org/XML/1998/namespace"/>
    <ds:schemaRef ds:uri="http://purl.org/dc/dcmitype/"/>
  </ds:schemaRefs>
</ds:datastoreItem>
</file>

<file path=customXml/itemProps4.xml><?xml version="1.0" encoding="utf-8"?>
<ds:datastoreItem xmlns:ds="http://schemas.openxmlformats.org/officeDocument/2006/customXml" ds:itemID="{56365C62-6A49-432F-84CD-EC34E84F322A}">
  <ds:schemaRefs>
    <ds:schemaRef ds:uri="http://schemas.microsoft.com/sharepoint/v3/contenttype/forms"/>
  </ds:schemaRefs>
</ds:datastoreItem>
</file>

<file path=customXml/itemProps5.xml><?xml version="1.0" encoding="utf-8"?>
<ds:datastoreItem xmlns:ds="http://schemas.openxmlformats.org/officeDocument/2006/customXml" ds:itemID="{6ACA1E63-CDEC-443C-9187-9A63A7E864B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c8b05f-934a-44a9-9657-501bb9df6103"/>
    <ds:schemaRef ds:uri="6af389f7-6d54-41f8-b038-2a74008dbb3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6.xml><?xml version="1.0" encoding="utf-8"?>
<ds:datastoreItem xmlns:ds="http://schemas.openxmlformats.org/officeDocument/2006/customXml" ds:itemID="{16139FC0-98FE-44FA-8BB9-287B96BDD9DC}">
  <ds:schemaRefs>
    <ds:schemaRef ds:uri="http://schemas.openxmlformats.org/officeDocument/2006/bibliography"/>
  </ds:schemaRefs>
</ds:datastoreItem>
</file>

<file path=docMetadata/LabelInfo.xml><?xml version="1.0" encoding="utf-8"?>
<clbl:labelList xmlns:clbl="http://schemas.microsoft.com/office/2020/mipLabelMetadata">
  <clbl:label id="{f0785fb4-7cd3-40c0-8122-f25147720244}" enabled="1" method="Standard" siteId="{3619ea90-fa6e-40bf-aa11-2d4a18ad7689}" removed="0"/>
</clbl:labelList>
</file>

<file path=docProps/app.xml><?xml version="1.0" encoding="utf-8"?>
<Properties xmlns="http://schemas.openxmlformats.org/officeDocument/2006/extended-properties" xmlns:vt="http://schemas.openxmlformats.org/officeDocument/2006/docPropsVTypes">
  <Template>Normal</Template>
  <TotalTime>0</TotalTime>
  <Pages>6</Pages>
  <Words>9203</Words>
  <Characters>48778</Characters>
  <Application>Microsoft Office Word</Application>
  <DocSecurity>4</DocSecurity>
  <Lines>406</Lines>
  <Paragraphs>115</Paragraphs>
  <ScaleCrop>false</ScaleCrop>
  <HeadingPairs>
    <vt:vector size="2" baseType="variant">
      <vt:variant>
        <vt:lpstr>Rubrik</vt:lpstr>
      </vt:variant>
      <vt:variant>
        <vt:i4>1</vt:i4>
      </vt:variant>
    </vt:vector>
  </HeadingPairs>
  <TitlesOfParts>
    <vt:vector size="1" baseType="lpstr">
      <vt:lpstr>verksamhetsberättelse och 
ekonomisk uppföljning för kvistofta församling 
2023</vt:lpstr>
    </vt:vector>
  </TitlesOfParts>
  <Company/>
  <LinksUpToDate>false</LinksUpToDate>
  <CharactersWithSpaces>57866</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verksamhetsberättelse och 
ekonomisk uppföljning för kvistofta församling 
2023</dc:title>
  <dc:subject/>
  <dc:creator>Christina Österberg</dc:creator>
  <cp:keywords/>
  <cp:lastModifiedBy>Christina Österberg</cp:lastModifiedBy>
  <cp:revision>2</cp:revision>
  <cp:lastPrinted>2024-04-15T15:50:00Z</cp:lastPrinted>
  <dcterms:created xsi:type="dcterms:W3CDTF">2024-04-16T09:14:00Z</dcterms:created>
  <dcterms:modified xsi:type="dcterms:W3CDTF">2024-04-16T09:14:00Z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0x010100D9A428A7CF8FB54FB63D5220DB2666EE</vt:lpwstr>
  </property>
  <property fmtid="{D5CDD505-2E9C-101B-9397-08002B2CF9AE}" pid="3" name="MediaServiceImageTags">
    <vt:lpwstr/>
  </property>
</Properties>
</file>