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sldIdLst>
    <p:sldId id="283" r:id="rId5"/>
    <p:sldId id="289" r:id="rId6"/>
    <p:sldId id="290" r:id="rId7"/>
    <p:sldId id="291" r:id="rId8"/>
    <p:sldId id="292" r:id="rId9"/>
    <p:sldId id="293" r:id="rId10"/>
    <p:sldId id="294" r:id="rId11"/>
    <p:sldId id="295" r:id="rId12"/>
    <p:sldId id="296" r:id="rId13"/>
    <p:sldId id="297" r:id="rId14"/>
    <p:sldId id="298" r:id="rId15"/>
    <p:sldId id="299" r:id="rId16"/>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412B7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58387F-0927-4C0B-927C-4CCA0C886A82}" v="10" dt="2025-04-09T13:08:37.276"/>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hanna Frostensson" userId="11cead82-57cd-4d45-a8f9-c1f2f69c2a41" providerId="ADAL" clId="{F758387F-0927-4C0B-927C-4CCA0C886A82}"/>
    <pc:docChg chg="undo custSel mod modSld">
      <pc:chgData name="Johanna Frostensson" userId="11cead82-57cd-4d45-a8f9-c1f2f69c2a41" providerId="ADAL" clId="{F758387F-0927-4C0B-927C-4CCA0C886A82}" dt="2025-04-10T07:13:59.428" v="95"/>
      <pc:docMkLst>
        <pc:docMk/>
      </pc:docMkLst>
      <pc:sldChg chg="modSp mod">
        <pc:chgData name="Johanna Frostensson" userId="11cead82-57cd-4d45-a8f9-c1f2f69c2a41" providerId="ADAL" clId="{F758387F-0927-4C0B-927C-4CCA0C886A82}" dt="2025-04-09T12:29:54.572" v="19" actId="14100"/>
        <pc:sldMkLst>
          <pc:docMk/>
          <pc:sldMk cId="1727359824" sldId="290"/>
        </pc:sldMkLst>
        <pc:picChg chg="mod">
          <ac:chgData name="Johanna Frostensson" userId="11cead82-57cd-4d45-a8f9-c1f2f69c2a41" providerId="ADAL" clId="{F758387F-0927-4C0B-927C-4CCA0C886A82}" dt="2025-04-09T12:29:54.572" v="19" actId="14100"/>
          <ac:picMkLst>
            <pc:docMk/>
            <pc:sldMk cId="1727359824" sldId="290"/>
            <ac:picMk id="14" creationId="{B2FAC334-9E78-CED6-C66D-64D8A7AD55E7}"/>
          </ac:picMkLst>
        </pc:picChg>
      </pc:sldChg>
      <pc:sldChg chg="addSp delSp modSp mod">
        <pc:chgData name="Johanna Frostensson" userId="11cead82-57cd-4d45-a8f9-c1f2f69c2a41" providerId="ADAL" clId="{F758387F-0927-4C0B-927C-4CCA0C886A82}" dt="2025-04-09T12:27:27.181" v="8" actId="14100"/>
        <pc:sldMkLst>
          <pc:docMk/>
          <pc:sldMk cId="34056134" sldId="291"/>
        </pc:sldMkLst>
        <pc:spChg chg="add del mod">
          <ac:chgData name="Johanna Frostensson" userId="11cead82-57cd-4d45-a8f9-c1f2f69c2a41" providerId="ADAL" clId="{F758387F-0927-4C0B-927C-4CCA0C886A82}" dt="2025-04-09T12:26:59.578" v="5" actId="478"/>
          <ac:spMkLst>
            <pc:docMk/>
            <pc:sldMk cId="34056134" sldId="291"/>
            <ac:spMk id="4" creationId="{F6DB3FE7-9456-8A29-0BA0-09F7CFBEF3A2}"/>
          </ac:spMkLst>
        </pc:spChg>
        <pc:spChg chg="add del mod">
          <ac:chgData name="Johanna Frostensson" userId="11cead82-57cd-4d45-a8f9-c1f2f69c2a41" providerId="ADAL" clId="{F758387F-0927-4C0B-927C-4CCA0C886A82}" dt="2025-04-09T12:26:54.276" v="2" actId="931"/>
          <ac:spMkLst>
            <pc:docMk/>
            <pc:sldMk cId="34056134" sldId="291"/>
            <ac:spMk id="7" creationId="{6C88CBF4-D58E-B194-462D-F1304F4DF57F}"/>
          </ac:spMkLst>
        </pc:spChg>
        <pc:picChg chg="del">
          <ac:chgData name="Johanna Frostensson" userId="11cead82-57cd-4d45-a8f9-c1f2f69c2a41" providerId="ADAL" clId="{F758387F-0927-4C0B-927C-4CCA0C886A82}" dt="2025-04-09T12:25:31.826" v="0" actId="478"/>
          <ac:picMkLst>
            <pc:docMk/>
            <pc:sldMk cId="34056134" sldId="291"/>
            <ac:picMk id="6" creationId="{9DC923EE-48EE-95FA-4B4D-55B3602728A4}"/>
          </ac:picMkLst>
        </pc:picChg>
        <pc:picChg chg="del">
          <ac:chgData name="Johanna Frostensson" userId="11cead82-57cd-4d45-a8f9-c1f2f69c2a41" providerId="ADAL" clId="{F758387F-0927-4C0B-927C-4CCA0C886A82}" dt="2025-04-09T12:25:33.354" v="1" actId="478"/>
          <ac:picMkLst>
            <pc:docMk/>
            <pc:sldMk cId="34056134" sldId="291"/>
            <ac:picMk id="8" creationId="{E158D7EB-8C30-12B1-1DA1-88E1B217181F}"/>
          </ac:picMkLst>
        </pc:picChg>
        <pc:picChg chg="add mod">
          <ac:chgData name="Johanna Frostensson" userId="11cead82-57cd-4d45-a8f9-c1f2f69c2a41" providerId="ADAL" clId="{F758387F-0927-4C0B-927C-4CCA0C886A82}" dt="2025-04-09T12:27:27.181" v="8" actId="14100"/>
          <ac:picMkLst>
            <pc:docMk/>
            <pc:sldMk cId="34056134" sldId="291"/>
            <ac:picMk id="10" creationId="{B3E9C816-4AE2-CA3E-2204-D54477D3DCC4}"/>
          </ac:picMkLst>
        </pc:picChg>
      </pc:sldChg>
      <pc:sldChg chg="addSp delSp modSp mod">
        <pc:chgData name="Johanna Frostensson" userId="11cead82-57cd-4d45-a8f9-c1f2f69c2a41" providerId="ADAL" clId="{F758387F-0927-4C0B-927C-4CCA0C886A82}" dt="2025-04-09T12:29:41.604" v="17" actId="962"/>
        <pc:sldMkLst>
          <pc:docMk/>
          <pc:sldMk cId="1274604051" sldId="292"/>
        </pc:sldMkLst>
        <pc:spChg chg="add del mod">
          <ac:chgData name="Johanna Frostensson" userId="11cead82-57cd-4d45-a8f9-c1f2f69c2a41" providerId="ADAL" clId="{F758387F-0927-4C0B-927C-4CCA0C886A82}" dt="2025-04-09T12:29:34.681" v="11" actId="931"/>
          <ac:spMkLst>
            <pc:docMk/>
            <pc:sldMk cId="1274604051" sldId="292"/>
            <ac:spMk id="4" creationId="{D810E1BA-0A52-1B75-E7DE-5A77974E19E3}"/>
          </ac:spMkLst>
        </pc:spChg>
        <pc:spChg chg="add del mod">
          <ac:chgData name="Johanna Frostensson" userId="11cead82-57cd-4d45-a8f9-c1f2f69c2a41" providerId="ADAL" clId="{F758387F-0927-4C0B-927C-4CCA0C886A82}" dt="2025-04-09T12:29:38.244" v="12" actId="931"/>
          <ac:spMkLst>
            <pc:docMk/>
            <pc:sldMk cId="1274604051" sldId="292"/>
            <ac:spMk id="7" creationId="{2CC58132-E42F-3141-90EC-AE2B94129A91}"/>
          </ac:spMkLst>
        </pc:spChg>
        <pc:picChg chg="del">
          <ac:chgData name="Johanna Frostensson" userId="11cead82-57cd-4d45-a8f9-c1f2f69c2a41" providerId="ADAL" clId="{F758387F-0927-4C0B-927C-4CCA0C886A82}" dt="2025-04-09T12:29:28.834" v="9" actId="478"/>
          <ac:picMkLst>
            <pc:docMk/>
            <pc:sldMk cId="1274604051" sldId="292"/>
            <ac:picMk id="6" creationId="{BF3CCA55-3CED-16F3-72CD-B721EB319354}"/>
          </ac:picMkLst>
        </pc:picChg>
        <pc:picChg chg="del">
          <ac:chgData name="Johanna Frostensson" userId="11cead82-57cd-4d45-a8f9-c1f2f69c2a41" providerId="ADAL" clId="{F758387F-0927-4C0B-927C-4CCA0C886A82}" dt="2025-04-09T12:29:29.834" v="10" actId="478"/>
          <ac:picMkLst>
            <pc:docMk/>
            <pc:sldMk cId="1274604051" sldId="292"/>
            <ac:picMk id="8" creationId="{D2F30E93-56AB-DC7E-3173-FF27FB666D9E}"/>
          </ac:picMkLst>
        </pc:picChg>
        <pc:picChg chg="add mod">
          <ac:chgData name="Johanna Frostensson" userId="11cead82-57cd-4d45-a8f9-c1f2f69c2a41" providerId="ADAL" clId="{F758387F-0927-4C0B-927C-4CCA0C886A82}" dt="2025-04-09T12:29:41.604" v="17" actId="962"/>
          <ac:picMkLst>
            <pc:docMk/>
            <pc:sldMk cId="1274604051" sldId="292"/>
            <ac:picMk id="10" creationId="{0507742F-C317-F06E-4106-5CAE09A43A86}"/>
          </ac:picMkLst>
        </pc:picChg>
        <pc:picChg chg="add mod">
          <ac:chgData name="Johanna Frostensson" userId="11cead82-57cd-4d45-a8f9-c1f2f69c2a41" providerId="ADAL" clId="{F758387F-0927-4C0B-927C-4CCA0C886A82}" dt="2025-04-09T12:29:41.602" v="16" actId="27614"/>
          <ac:picMkLst>
            <pc:docMk/>
            <pc:sldMk cId="1274604051" sldId="292"/>
            <ac:picMk id="12" creationId="{F85E497A-0150-80A9-F634-717E282C8947}"/>
          </ac:picMkLst>
        </pc:picChg>
      </pc:sldChg>
      <pc:sldChg chg="addSp delSp modSp mod">
        <pc:chgData name="Johanna Frostensson" userId="11cead82-57cd-4d45-a8f9-c1f2f69c2a41" providerId="ADAL" clId="{F758387F-0927-4C0B-927C-4CCA0C886A82}" dt="2025-04-09T12:56:41.520" v="30" actId="1076"/>
        <pc:sldMkLst>
          <pc:docMk/>
          <pc:sldMk cId="847085976" sldId="293"/>
        </pc:sldMkLst>
        <pc:spChg chg="add del mod">
          <ac:chgData name="Johanna Frostensson" userId="11cead82-57cd-4d45-a8f9-c1f2f69c2a41" providerId="ADAL" clId="{F758387F-0927-4C0B-927C-4CCA0C886A82}" dt="2025-04-09T12:56:27.654" v="25" actId="478"/>
          <ac:spMkLst>
            <pc:docMk/>
            <pc:sldMk cId="847085976" sldId="293"/>
            <ac:spMk id="4" creationId="{58AC06CF-01F4-C21A-1596-667AFCDA3DE9}"/>
          </ac:spMkLst>
        </pc:spChg>
        <pc:spChg chg="add del mod">
          <ac:chgData name="Johanna Frostensson" userId="11cead82-57cd-4d45-a8f9-c1f2f69c2a41" providerId="ADAL" clId="{F758387F-0927-4C0B-927C-4CCA0C886A82}" dt="2025-04-09T12:56:23.406" v="22" actId="931"/>
          <ac:spMkLst>
            <pc:docMk/>
            <pc:sldMk cId="847085976" sldId="293"/>
            <ac:spMk id="7" creationId="{22F27AD6-8EC1-D848-FFF5-2F4494F3CB11}"/>
          </ac:spMkLst>
        </pc:spChg>
        <pc:picChg chg="del">
          <ac:chgData name="Johanna Frostensson" userId="11cead82-57cd-4d45-a8f9-c1f2f69c2a41" providerId="ADAL" clId="{F758387F-0927-4C0B-927C-4CCA0C886A82}" dt="2025-04-09T12:56:18.201" v="20" actId="478"/>
          <ac:picMkLst>
            <pc:docMk/>
            <pc:sldMk cId="847085976" sldId="293"/>
            <ac:picMk id="6" creationId="{46A293FA-A7A3-B87B-89CA-987CC03730AD}"/>
          </ac:picMkLst>
        </pc:picChg>
        <pc:picChg chg="del">
          <ac:chgData name="Johanna Frostensson" userId="11cead82-57cd-4d45-a8f9-c1f2f69c2a41" providerId="ADAL" clId="{F758387F-0927-4C0B-927C-4CCA0C886A82}" dt="2025-04-09T12:56:19.081" v="21" actId="478"/>
          <ac:picMkLst>
            <pc:docMk/>
            <pc:sldMk cId="847085976" sldId="293"/>
            <ac:picMk id="8" creationId="{953200ED-4F84-50E3-431E-2E8DA51A9407}"/>
          </ac:picMkLst>
        </pc:picChg>
        <pc:picChg chg="add mod">
          <ac:chgData name="Johanna Frostensson" userId="11cead82-57cd-4d45-a8f9-c1f2f69c2a41" providerId="ADAL" clId="{F758387F-0927-4C0B-927C-4CCA0C886A82}" dt="2025-04-09T12:56:41.520" v="30" actId="1076"/>
          <ac:picMkLst>
            <pc:docMk/>
            <pc:sldMk cId="847085976" sldId="293"/>
            <ac:picMk id="10" creationId="{10E80052-232F-4EEB-0365-AC3BAF4B76A6}"/>
          </ac:picMkLst>
        </pc:picChg>
      </pc:sldChg>
      <pc:sldChg chg="addSp delSp modSp mod">
        <pc:chgData name="Johanna Frostensson" userId="11cead82-57cd-4d45-a8f9-c1f2f69c2a41" providerId="ADAL" clId="{F758387F-0927-4C0B-927C-4CCA0C886A82}" dt="2025-04-09T12:58:20.647" v="46" actId="1076"/>
        <pc:sldMkLst>
          <pc:docMk/>
          <pc:sldMk cId="2237902530" sldId="294"/>
        </pc:sldMkLst>
        <pc:spChg chg="add del mod">
          <ac:chgData name="Johanna Frostensson" userId="11cead82-57cd-4d45-a8f9-c1f2f69c2a41" providerId="ADAL" clId="{F758387F-0927-4C0B-927C-4CCA0C886A82}" dt="2025-04-09T12:57:54.894" v="36" actId="478"/>
          <ac:spMkLst>
            <pc:docMk/>
            <pc:sldMk cId="2237902530" sldId="294"/>
            <ac:spMk id="4" creationId="{D0A4845F-02A7-59B9-044A-8DAF82E66939}"/>
          </ac:spMkLst>
        </pc:spChg>
        <pc:spChg chg="add del mod">
          <ac:chgData name="Johanna Frostensson" userId="11cead82-57cd-4d45-a8f9-c1f2f69c2a41" providerId="ADAL" clId="{F758387F-0927-4C0B-927C-4CCA0C886A82}" dt="2025-04-09T12:57:51.645" v="33" actId="931"/>
          <ac:spMkLst>
            <pc:docMk/>
            <pc:sldMk cId="2237902530" sldId="294"/>
            <ac:spMk id="7" creationId="{DA2DF9B7-8535-1B57-8BAC-7816EB65C44A}"/>
          </ac:spMkLst>
        </pc:spChg>
        <pc:picChg chg="del">
          <ac:chgData name="Johanna Frostensson" userId="11cead82-57cd-4d45-a8f9-c1f2f69c2a41" providerId="ADAL" clId="{F758387F-0927-4C0B-927C-4CCA0C886A82}" dt="2025-04-09T12:57:47.336" v="31" actId="478"/>
          <ac:picMkLst>
            <pc:docMk/>
            <pc:sldMk cId="2237902530" sldId="294"/>
            <ac:picMk id="6" creationId="{29C1F0D3-3797-25B7-80B2-583BDF718DF0}"/>
          </ac:picMkLst>
        </pc:picChg>
        <pc:picChg chg="del">
          <ac:chgData name="Johanna Frostensson" userId="11cead82-57cd-4d45-a8f9-c1f2f69c2a41" providerId="ADAL" clId="{F758387F-0927-4C0B-927C-4CCA0C886A82}" dt="2025-04-09T12:57:47.926" v="32" actId="478"/>
          <ac:picMkLst>
            <pc:docMk/>
            <pc:sldMk cId="2237902530" sldId="294"/>
            <ac:picMk id="8" creationId="{76153DCB-F262-E713-F266-453D3FDB4244}"/>
          </ac:picMkLst>
        </pc:picChg>
        <pc:picChg chg="add mod">
          <ac:chgData name="Johanna Frostensson" userId="11cead82-57cd-4d45-a8f9-c1f2f69c2a41" providerId="ADAL" clId="{F758387F-0927-4C0B-927C-4CCA0C886A82}" dt="2025-04-09T12:58:20.647" v="46" actId="1076"/>
          <ac:picMkLst>
            <pc:docMk/>
            <pc:sldMk cId="2237902530" sldId="294"/>
            <ac:picMk id="10" creationId="{D121DBA7-81AE-43C5-C757-846118B8F477}"/>
          </ac:picMkLst>
        </pc:picChg>
      </pc:sldChg>
      <pc:sldChg chg="addSp delSp modSp mod">
        <pc:chgData name="Johanna Frostensson" userId="11cead82-57cd-4d45-a8f9-c1f2f69c2a41" providerId="ADAL" clId="{F758387F-0927-4C0B-927C-4CCA0C886A82}" dt="2025-04-09T13:04:38.016" v="55" actId="1076"/>
        <pc:sldMkLst>
          <pc:docMk/>
          <pc:sldMk cId="2877163588" sldId="295"/>
        </pc:sldMkLst>
        <pc:spChg chg="add del mod">
          <ac:chgData name="Johanna Frostensson" userId="11cead82-57cd-4d45-a8f9-c1f2f69c2a41" providerId="ADAL" clId="{F758387F-0927-4C0B-927C-4CCA0C886A82}" dt="2025-04-09T13:04:29.425" v="50" actId="478"/>
          <ac:spMkLst>
            <pc:docMk/>
            <pc:sldMk cId="2877163588" sldId="295"/>
            <ac:spMk id="4" creationId="{11C2F89A-6567-9DEF-AB65-BE6D2ADEA771}"/>
          </ac:spMkLst>
        </pc:spChg>
        <pc:spChg chg="add del mod">
          <ac:chgData name="Johanna Frostensson" userId="11cead82-57cd-4d45-a8f9-c1f2f69c2a41" providerId="ADAL" clId="{F758387F-0927-4C0B-927C-4CCA0C886A82}" dt="2025-04-09T13:04:26.659" v="49" actId="931"/>
          <ac:spMkLst>
            <pc:docMk/>
            <pc:sldMk cId="2877163588" sldId="295"/>
            <ac:spMk id="7" creationId="{0D900C8D-480C-7B78-568D-CB9E3B835B2A}"/>
          </ac:spMkLst>
        </pc:spChg>
        <pc:picChg chg="del">
          <ac:chgData name="Johanna Frostensson" userId="11cead82-57cd-4d45-a8f9-c1f2f69c2a41" providerId="ADAL" clId="{F758387F-0927-4C0B-927C-4CCA0C886A82}" dt="2025-04-09T13:04:22.822" v="47" actId="478"/>
          <ac:picMkLst>
            <pc:docMk/>
            <pc:sldMk cId="2877163588" sldId="295"/>
            <ac:picMk id="6" creationId="{6791CC36-9423-D0A7-BE2A-4D67544FFFA1}"/>
          </ac:picMkLst>
        </pc:picChg>
        <pc:picChg chg="del">
          <ac:chgData name="Johanna Frostensson" userId="11cead82-57cd-4d45-a8f9-c1f2f69c2a41" providerId="ADAL" clId="{F758387F-0927-4C0B-927C-4CCA0C886A82}" dt="2025-04-09T13:04:23.489" v="48" actId="478"/>
          <ac:picMkLst>
            <pc:docMk/>
            <pc:sldMk cId="2877163588" sldId="295"/>
            <ac:picMk id="8" creationId="{9EED35DB-C439-0427-AAE3-DB0553D4FDC2}"/>
          </ac:picMkLst>
        </pc:picChg>
        <pc:picChg chg="add mod">
          <ac:chgData name="Johanna Frostensson" userId="11cead82-57cd-4d45-a8f9-c1f2f69c2a41" providerId="ADAL" clId="{F758387F-0927-4C0B-927C-4CCA0C886A82}" dt="2025-04-09T13:04:38.016" v="55" actId="1076"/>
          <ac:picMkLst>
            <pc:docMk/>
            <pc:sldMk cId="2877163588" sldId="295"/>
            <ac:picMk id="10" creationId="{4A20E405-CF93-6B2F-29AD-F0329FC92FCA}"/>
          </ac:picMkLst>
        </pc:picChg>
      </pc:sldChg>
      <pc:sldChg chg="addSp delSp modSp mod">
        <pc:chgData name="Johanna Frostensson" userId="11cead82-57cd-4d45-a8f9-c1f2f69c2a41" providerId="ADAL" clId="{F758387F-0927-4C0B-927C-4CCA0C886A82}" dt="2025-04-09T13:05:24.318" v="66" actId="1076"/>
        <pc:sldMkLst>
          <pc:docMk/>
          <pc:sldMk cId="4269802304" sldId="296"/>
        </pc:sldMkLst>
        <pc:spChg chg="add del mod">
          <ac:chgData name="Johanna Frostensson" userId="11cead82-57cd-4d45-a8f9-c1f2f69c2a41" providerId="ADAL" clId="{F758387F-0927-4C0B-927C-4CCA0C886A82}" dt="2025-04-09T13:05:10.630" v="58" actId="478"/>
          <ac:spMkLst>
            <pc:docMk/>
            <pc:sldMk cId="4269802304" sldId="296"/>
            <ac:spMk id="4" creationId="{4334C61C-20AA-7A46-9AA1-7380C5D7BDD3}"/>
          </ac:spMkLst>
        </pc:spChg>
        <pc:spChg chg="add del mod">
          <ac:chgData name="Johanna Frostensson" userId="11cead82-57cd-4d45-a8f9-c1f2f69c2a41" providerId="ADAL" clId="{F758387F-0927-4C0B-927C-4CCA0C886A82}" dt="2025-04-09T13:05:13.616" v="59" actId="931"/>
          <ac:spMkLst>
            <pc:docMk/>
            <pc:sldMk cId="4269802304" sldId="296"/>
            <ac:spMk id="7" creationId="{A25A007B-EF23-7B4A-7753-0422F7F527C3}"/>
          </ac:spMkLst>
        </pc:spChg>
        <pc:picChg chg="del">
          <ac:chgData name="Johanna Frostensson" userId="11cead82-57cd-4d45-a8f9-c1f2f69c2a41" providerId="ADAL" clId="{F758387F-0927-4C0B-927C-4CCA0C886A82}" dt="2025-04-09T13:05:07.696" v="56" actId="478"/>
          <ac:picMkLst>
            <pc:docMk/>
            <pc:sldMk cId="4269802304" sldId="296"/>
            <ac:picMk id="6" creationId="{C8C65D55-CE8E-D902-2A16-B418A61ABE8F}"/>
          </ac:picMkLst>
        </pc:picChg>
        <pc:picChg chg="del">
          <ac:chgData name="Johanna Frostensson" userId="11cead82-57cd-4d45-a8f9-c1f2f69c2a41" providerId="ADAL" clId="{F758387F-0927-4C0B-927C-4CCA0C886A82}" dt="2025-04-09T13:05:08.335" v="57" actId="478"/>
          <ac:picMkLst>
            <pc:docMk/>
            <pc:sldMk cId="4269802304" sldId="296"/>
            <ac:picMk id="8" creationId="{D21595B7-5676-CEC9-EB45-05E1F1744AA7}"/>
          </ac:picMkLst>
        </pc:picChg>
        <pc:picChg chg="add mod">
          <ac:chgData name="Johanna Frostensson" userId="11cead82-57cd-4d45-a8f9-c1f2f69c2a41" providerId="ADAL" clId="{F758387F-0927-4C0B-927C-4CCA0C886A82}" dt="2025-04-09T13:05:24.318" v="66" actId="1076"/>
          <ac:picMkLst>
            <pc:docMk/>
            <pc:sldMk cId="4269802304" sldId="296"/>
            <ac:picMk id="10" creationId="{1649881D-D9D6-8ED9-E87D-863F795DCDB0}"/>
          </ac:picMkLst>
        </pc:picChg>
      </pc:sldChg>
      <pc:sldChg chg="addSp delSp modSp mod">
        <pc:chgData name="Johanna Frostensson" userId="11cead82-57cd-4d45-a8f9-c1f2f69c2a41" providerId="ADAL" clId="{F758387F-0927-4C0B-927C-4CCA0C886A82}" dt="2025-04-09T13:06:24.037" v="75" actId="14100"/>
        <pc:sldMkLst>
          <pc:docMk/>
          <pc:sldMk cId="3968896193" sldId="297"/>
        </pc:sldMkLst>
        <pc:spChg chg="add del mod">
          <ac:chgData name="Johanna Frostensson" userId="11cead82-57cd-4d45-a8f9-c1f2f69c2a41" providerId="ADAL" clId="{F758387F-0927-4C0B-927C-4CCA0C886A82}" dt="2025-04-09T13:06:16.389" v="70" actId="478"/>
          <ac:spMkLst>
            <pc:docMk/>
            <pc:sldMk cId="3968896193" sldId="297"/>
            <ac:spMk id="4" creationId="{75B1E8BB-695C-3DA7-B60E-DB3884B6D965}"/>
          </ac:spMkLst>
        </pc:spChg>
        <pc:spChg chg="add del mod">
          <ac:chgData name="Johanna Frostensson" userId="11cead82-57cd-4d45-a8f9-c1f2f69c2a41" providerId="ADAL" clId="{F758387F-0927-4C0B-927C-4CCA0C886A82}" dt="2025-04-09T13:06:13.875" v="69" actId="931"/>
          <ac:spMkLst>
            <pc:docMk/>
            <pc:sldMk cId="3968896193" sldId="297"/>
            <ac:spMk id="7" creationId="{F595773B-1B16-E732-783B-691906AC0BE6}"/>
          </ac:spMkLst>
        </pc:spChg>
        <pc:picChg chg="del">
          <ac:chgData name="Johanna Frostensson" userId="11cead82-57cd-4d45-a8f9-c1f2f69c2a41" providerId="ADAL" clId="{F758387F-0927-4C0B-927C-4CCA0C886A82}" dt="2025-04-09T13:06:10.477" v="67" actId="478"/>
          <ac:picMkLst>
            <pc:docMk/>
            <pc:sldMk cId="3968896193" sldId="297"/>
            <ac:picMk id="6" creationId="{38C02DEA-4F59-DFCA-E9B5-3E605AD79A48}"/>
          </ac:picMkLst>
        </pc:picChg>
        <pc:picChg chg="del">
          <ac:chgData name="Johanna Frostensson" userId="11cead82-57cd-4d45-a8f9-c1f2f69c2a41" providerId="ADAL" clId="{F758387F-0927-4C0B-927C-4CCA0C886A82}" dt="2025-04-09T13:06:10.940" v="68" actId="478"/>
          <ac:picMkLst>
            <pc:docMk/>
            <pc:sldMk cId="3968896193" sldId="297"/>
            <ac:picMk id="8" creationId="{A886C5CA-6201-3D5C-1DD4-88A196E9AB73}"/>
          </ac:picMkLst>
        </pc:picChg>
        <pc:picChg chg="add mod">
          <ac:chgData name="Johanna Frostensson" userId="11cead82-57cd-4d45-a8f9-c1f2f69c2a41" providerId="ADAL" clId="{F758387F-0927-4C0B-927C-4CCA0C886A82}" dt="2025-04-09T13:06:24.037" v="75" actId="14100"/>
          <ac:picMkLst>
            <pc:docMk/>
            <pc:sldMk cId="3968896193" sldId="297"/>
            <ac:picMk id="10" creationId="{F9732F21-494E-37AA-75A7-0C8D419D61EC}"/>
          </ac:picMkLst>
        </pc:picChg>
      </pc:sldChg>
      <pc:sldChg chg="addSp delSp modSp mod">
        <pc:chgData name="Johanna Frostensson" userId="11cead82-57cd-4d45-a8f9-c1f2f69c2a41" providerId="ADAL" clId="{F758387F-0927-4C0B-927C-4CCA0C886A82}" dt="2025-04-09T13:07:28.288" v="85" actId="1076"/>
        <pc:sldMkLst>
          <pc:docMk/>
          <pc:sldMk cId="818055492" sldId="298"/>
        </pc:sldMkLst>
        <pc:spChg chg="add del mod">
          <ac:chgData name="Johanna Frostensson" userId="11cead82-57cd-4d45-a8f9-c1f2f69c2a41" providerId="ADAL" clId="{F758387F-0927-4C0B-927C-4CCA0C886A82}" dt="2025-04-09T13:07:16.369" v="78" actId="478"/>
          <ac:spMkLst>
            <pc:docMk/>
            <pc:sldMk cId="818055492" sldId="298"/>
            <ac:spMk id="4" creationId="{E83C006D-B0DD-B57F-C5F6-82592324A491}"/>
          </ac:spMkLst>
        </pc:spChg>
        <pc:spChg chg="add del mod">
          <ac:chgData name="Johanna Frostensson" userId="11cead82-57cd-4d45-a8f9-c1f2f69c2a41" providerId="ADAL" clId="{F758387F-0927-4C0B-927C-4CCA0C886A82}" dt="2025-04-09T13:07:19.665" v="79" actId="931"/>
          <ac:spMkLst>
            <pc:docMk/>
            <pc:sldMk cId="818055492" sldId="298"/>
            <ac:spMk id="7" creationId="{0C56026F-E162-A301-437F-082B1018CF32}"/>
          </ac:spMkLst>
        </pc:spChg>
        <pc:picChg chg="del">
          <ac:chgData name="Johanna Frostensson" userId="11cead82-57cd-4d45-a8f9-c1f2f69c2a41" providerId="ADAL" clId="{F758387F-0927-4C0B-927C-4CCA0C886A82}" dt="2025-04-09T13:07:13.062" v="76" actId="478"/>
          <ac:picMkLst>
            <pc:docMk/>
            <pc:sldMk cId="818055492" sldId="298"/>
            <ac:picMk id="6" creationId="{B9A95304-641E-55BB-71CE-B0817ED23F12}"/>
          </ac:picMkLst>
        </pc:picChg>
        <pc:picChg chg="del">
          <ac:chgData name="Johanna Frostensson" userId="11cead82-57cd-4d45-a8f9-c1f2f69c2a41" providerId="ADAL" clId="{F758387F-0927-4C0B-927C-4CCA0C886A82}" dt="2025-04-09T13:07:14.394" v="77" actId="478"/>
          <ac:picMkLst>
            <pc:docMk/>
            <pc:sldMk cId="818055492" sldId="298"/>
            <ac:picMk id="8" creationId="{160CE0FA-B7C4-AA24-56C3-156B13888617}"/>
          </ac:picMkLst>
        </pc:picChg>
        <pc:picChg chg="add mod">
          <ac:chgData name="Johanna Frostensson" userId="11cead82-57cd-4d45-a8f9-c1f2f69c2a41" providerId="ADAL" clId="{F758387F-0927-4C0B-927C-4CCA0C886A82}" dt="2025-04-09T13:07:28.288" v="85" actId="1076"/>
          <ac:picMkLst>
            <pc:docMk/>
            <pc:sldMk cId="818055492" sldId="298"/>
            <ac:picMk id="10" creationId="{04A02BEF-CEFD-D52E-69CD-BFAC930799B4}"/>
          </ac:picMkLst>
        </pc:picChg>
      </pc:sldChg>
      <pc:sldChg chg="addSp delSp modSp mod modNotesTx">
        <pc:chgData name="Johanna Frostensson" userId="11cead82-57cd-4d45-a8f9-c1f2f69c2a41" providerId="ADAL" clId="{F758387F-0927-4C0B-927C-4CCA0C886A82}" dt="2025-04-10T07:07:55.132" v="94" actId="2711"/>
        <pc:sldMkLst>
          <pc:docMk/>
          <pc:sldMk cId="182916251" sldId="299"/>
        </pc:sldMkLst>
        <pc:spChg chg="add del mod">
          <ac:chgData name="Johanna Frostensson" userId="11cead82-57cd-4d45-a8f9-c1f2f69c2a41" providerId="ADAL" clId="{F758387F-0927-4C0B-927C-4CCA0C886A82}" dt="2025-04-09T13:07:37.985" v="88" actId="478"/>
          <ac:spMkLst>
            <pc:docMk/>
            <pc:sldMk cId="182916251" sldId="299"/>
            <ac:spMk id="4" creationId="{EF707AC0-9E22-6834-CBE7-E0193985EDB8}"/>
          </ac:spMkLst>
        </pc:spChg>
        <pc:spChg chg="add del mod">
          <ac:chgData name="Johanna Frostensson" userId="11cead82-57cd-4d45-a8f9-c1f2f69c2a41" providerId="ADAL" clId="{F758387F-0927-4C0B-927C-4CCA0C886A82}" dt="2025-04-09T13:08:37.276" v="89" actId="931"/>
          <ac:spMkLst>
            <pc:docMk/>
            <pc:sldMk cId="182916251" sldId="299"/>
            <ac:spMk id="7" creationId="{7D79F9DA-B5B4-07C3-702F-74EDAC7C56FD}"/>
          </ac:spMkLst>
        </pc:spChg>
        <pc:picChg chg="del">
          <ac:chgData name="Johanna Frostensson" userId="11cead82-57cd-4d45-a8f9-c1f2f69c2a41" providerId="ADAL" clId="{F758387F-0927-4C0B-927C-4CCA0C886A82}" dt="2025-04-09T13:07:35.293" v="86" actId="478"/>
          <ac:picMkLst>
            <pc:docMk/>
            <pc:sldMk cId="182916251" sldId="299"/>
            <ac:picMk id="6" creationId="{2523C241-59F3-E6AF-D9D5-22484198421D}"/>
          </ac:picMkLst>
        </pc:picChg>
        <pc:picChg chg="del">
          <ac:chgData name="Johanna Frostensson" userId="11cead82-57cd-4d45-a8f9-c1f2f69c2a41" providerId="ADAL" clId="{F758387F-0927-4C0B-927C-4CCA0C886A82}" dt="2025-04-09T13:07:36.282" v="87" actId="478"/>
          <ac:picMkLst>
            <pc:docMk/>
            <pc:sldMk cId="182916251" sldId="299"/>
            <ac:picMk id="8" creationId="{A33C58DA-EFF8-B4E8-DBE9-DCB75291C1A6}"/>
          </ac:picMkLst>
        </pc:picChg>
        <pc:picChg chg="add mod">
          <ac:chgData name="Johanna Frostensson" userId="11cead82-57cd-4d45-a8f9-c1f2f69c2a41" providerId="ADAL" clId="{F758387F-0927-4C0B-927C-4CCA0C886A82}" dt="2025-04-09T13:08:42.002" v="93" actId="1076"/>
          <ac:picMkLst>
            <pc:docMk/>
            <pc:sldMk cId="182916251" sldId="299"/>
            <ac:picMk id="10" creationId="{8FDFCB4E-5D39-FFAE-E7DE-B6577CFA3B6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CACEFD-DA3F-4E26-BBF4-98537CBDD488}" type="datetimeFigureOut">
              <a:rPr lang="sv-SE" smtClean="0"/>
              <a:t>2025-04-10</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25BEF5-EFFE-4438-8BF4-6CC123F886A2}" type="slidenum">
              <a:rPr lang="sv-SE" smtClean="0"/>
              <a:t>‹#›</a:t>
            </a:fld>
            <a:endParaRPr lang="sv-SE"/>
          </a:p>
        </p:txBody>
      </p:sp>
    </p:spTree>
    <p:extLst>
      <p:ext uri="{BB962C8B-B14F-4D97-AF65-F5344CB8AC3E}">
        <p14:creationId xmlns:p14="http://schemas.microsoft.com/office/powerpoint/2010/main" val="27986567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171450" indent="-171450">
              <a:buFont typeface="Arial" panose="020B0604020202020204" pitchFamily="34" charset="0"/>
              <a:buChar char="•"/>
            </a:pPr>
            <a:endParaRPr lang="sv-SE" dirty="0"/>
          </a:p>
        </p:txBody>
      </p:sp>
      <p:sp>
        <p:nvSpPr>
          <p:cNvPr id="4" name="Platshållare för bildnummer 3"/>
          <p:cNvSpPr>
            <a:spLocks noGrp="1"/>
          </p:cNvSpPr>
          <p:nvPr>
            <p:ph type="sldNum" sz="quarter" idx="5"/>
          </p:nvPr>
        </p:nvSpPr>
        <p:spPr/>
        <p:txBody>
          <a:bodyPr/>
          <a:lstStyle/>
          <a:p>
            <a:fld id="{D225BEF5-EFFE-4438-8BF4-6CC123F886A2}" type="slidenum">
              <a:rPr lang="sv-SE" smtClean="0"/>
              <a:t>1</a:t>
            </a:fld>
            <a:endParaRPr lang="sv-SE"/>
          </a:p>
        </p:txBody>
      </p:sp>
    </p:spTree>
    <p:extLst>
      <p:ext uri="{BB962C8B-B14F-4D97-AF65-F5344CB8AC3E}">
        <p14:creationId xmlns:p14="http://schemas.microsoft.com/office/powerpoint/2010/main" val="17862030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På tröskeln</a:t>
            </a:r>
          </a:p>
          <a:p>
            <a:pPr marL="0" lvl="0" indent="0">
              <a:lnSpc>
                <a:spcPct val="115000"/>
              </a:lnSpc>
              <a:buFont typeface="+mj-lt"/>
              <a:buNone/>
            </a:pPr>
            <a:r>
              <a:rPr lang="sv-SE" sz="1800" i="1" kern="100" dirty="0">
                <a:effectLst/>
                <a:latin typeface="DM Sans" pitchFamily="2" charset="0"/>
                <a:ea typeface="Aptos" panose="020B0004020202020204" pitchFamily="34" charset="0"/>
                <a:cs typeface="Times New Roman" panose="02020603050405020304" pitchFamily="18" charset="0"/>
              </a:rPr>
              <a:t>s. 6–7</a:t>
            </a:r>
          </a:p>
          <a:p>
            <a:endParaRPr lang="sv-SE" dirty="0"/>
          </a:p>
        </p:txBody>
      </p:sp>
      <p:sp>
        <p:nvSpPr>
          <p:cNvPr id="4" name="Platshållare för bildnummer 3"/>
          <p:cNvSpPr>
            <a:spLocks noGrp="1"/>
          </p:cNvSpPr>
          <p:nvPr>
            <p:ph type="sldNum" sz="quarter" idx="5"/>
          </p:nvPr>
        </p:nvSpPr>
        <p:spPr/>
        <p:txBody>
          <a:bodyPr/>
          <a:lstStyle/>
          <a:p>
            <a:fld id="{D225BEF5-EFFE-4438-8BF4-6CC123F886A2}" type="slidenum">
              <a:rPr lang="sv-SE" smtClean="0"/>
              <a:t>2</a:t>
            </a:fld>
            <a:endParaRPr lang="sv-SE"/>
          </a:p>
        </p:txBody>
      </p:sp>
    </p:spTree>
    <p:extLst>
      <p:ext uri="{BB962C8B-B14F-4D97-AF65-F5344CB8AC3E}">
        <p14:creationId xmlns:p14="http://schemas.microsoft.com/office/powerpoint/2010/main" val="39876173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Vår Gud bär sår</a:t>
            </a:r>
          </a:p>
          <a:p>
            <a:pPr marL="0" lvl="0" indent="0">
              <a:lnSpc>
                <a:spcPct val="115000"/>
              </a:lnSpc>
              <a:buFont typeface="+mj-lt"/>
              <a:buNone/>
            </a:pPr>
            <a:r>
              <a:rPr lang="sv-SE" sz="1800" i="1" kern="100" dirty="0">
                <a:effectLst/>
                <a:latin typeface="DM Sans" pitchFamily="2" charset="0"/>
                <a:ea typeface="Aptos" panose="020B0004020202020204" pitchFamily="34" charset="0"/>
                <a:cs typeface="Times New Roman" panose="02020603050405020304" pitchFamily="18" charset="0"/>
              </a:rPr>
              <a:t>s. 9 – 20</a:t>
            </a:r>
          </a:p>
          <a:p>
            <a:endParaRPr lang="sv-SE" sz="1800" kern="100" dirty="0">
              <a:effectLst/>
              <a:latin typeface="DM Sans" pitchFamily="2" charset="0"/>
              <a:cs typeface="Times New Roman" panose="02020603050405020304" pitchFamily="18" charset="0"/>
            </a:endParaRPr>
          </a:p>
          <a:p>
            <a:pPr algn="l" rtl="0" fontAlgn="base">
              <a:lnSpc>
                <a:spcPts val="1376"/>
              </a:lnSpc>
              <a:buNone/>
            </a:pPr>
            <a:r>
              <a:rPr lang="sv-SE" sz="1800" b="0" i="0" dirty="0">
                <a:solidFill>
                  <a:srgbClr val="000000"/>
                </a:solidFill>
                <a:effectLst/>
                <a:latin typeface="DM Sans" pitchFamily="2" charset="0"/>
              </a:rPr>
              <a:t>s. 10-11</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betyder det, på den plats du finns, att ”befria de fångna, upprätta de slagna och hela de sjuka”?</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får det för konsekvenser att se mänsklig sårbarhet som en del av livet och inte som ett undantag?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Kan du se möjligheter i din församling att de sista ska bli de första?</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12</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säger bilden av att kyrkan är Kristi kropp och därför </a:t>
            </a:r>
            <a:r>
              <a:rPr lang="sv-SE" sz="1800" b="0" i="0" dirty="0" err="1">
                <a:solidFill>
                  <a:srgbClr val="000000"/>
                </a:solidFill>
                <a:effectLst/>
                <a:latin typeface="DM Sans" pitchFamily="2" charset="0"/>
              </a:rPr>
              <a:t>sårmärkt</a:t>
            </a:r>
            <a:r>
              <a:rPr lang="sv-SE" sz="1800" b="0" i="0" dirty="0">
                <a:solidFill>
                  <a:srgbClr val="000000"/>
                </a:solidFill>
                <a:effectLst/>
                <a:latin typeface="DM Sans" pitchFamily="2" charset="0"/>
              </a:rPr>
              <a:t> i det lokalsamhälle du finns?</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14</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Fundera över skillnaden mellan bilden av idolen, som fångar blicken, och ikonen, som blir ett fönster mot himlen. Finns det tillfällen då kyrkan framstår som idol? Som ikon?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tecken ser du på att världen i grunden är vacker och god?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kan du bidra med för att det ska bli synligare?</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15</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betyder det att Guds rike redan är här och samtidigt ännu inte här?</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17</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Att lyfta fram Jesu sår betonar den mänskliga sidan av Jesus. Samtidigt är Jesus den uppståndne - Kristus. Har du lättast för att betona Jesu mänsklighet eller Jesu gudomlighet?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På vilket sätt kan det vara till hjälp att de två sidorna hålls samman?</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19</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Om du skulle beskriva din vision om Guds rike, hur skulle den bli?</a:t>
            </a:r>
            <a:r>
              <a:rPr lang="sv-SE" sz="1800" b="0" i="0" dirty="0">
                <a:solidFill>
                  <a:srgbClr val="000000"/>
                </a:solidFill>
                <a:effectLst/>
                <a:latin typeface="Times New Roman" panose="02020603050405020304" pitchFamily="18" charset="0"/>
              </a:rPr>
              <a:t>​ </a:t>
            </a:r>
            <a:endParaRPr lang="sv-SE" sz="1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20</a:t>
            </a:r>
            <a:r>
              <a:rPr lang="sv-SE" sz="1800" b="0" i="0" dirty="0">
                <a:solidFill>
                  <a:srgbClr val="000000"/>
                </a:solidFill>
                <a:effectLst/>
                <a:latin typeface="Times New Roman" panose="02020603050405020304" pitchFamily="18" charset="0"/>
              </a:rPr>
              <a:t>​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Fundera över relationen mellan din tro och kyrkans tro. Var finns tyngdpunkten just nu? Har det sett olika ut för dig över tid?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Hur tar relationen mellan individ och gemenskap sig uttryck i ert församlingsliv?</a:t>
            </a:r>
          </a:p>
        </p:txBody>
      </p:sp>
      <p:sp>
        <p:nvSpPr>
          <p:cNvPr id="4" name="Platshållare för bildnummer 3"/>
          <p:cNvSpPr>
            <a:spLocks noGrp="1"/>
          </p:cNvSpPr>
          <p:nvPr>
            <p:ph type="sldNum" sz="quarter" idx="5"/>
          </p:nvPr>
        </p:nvSpPr>
        <p:spPr/>
        <p:txBody>
          <a:bodyPr/>
          <a:lstStyle/>
          <a:p>
            <a:fld id="{D225BEF5-EFFE-4438-8BF4-6CC123F886A2}" type="slidenum">
              <a:rPr lang="sv-SE" smtClean="0"/>
              <a:t>3</a:t>
            </a:fld>
            <a:endParaRPr lang="sv-SE"/>
          </a:p>
        </p:txBody>
      </p:sp>
    </p:spTree>
    <p:extLst>
      <p:ext uri="{BB962C8B-B14F-4D97-AF65-F5344CB8AC3E}">
        <p14:creationId xmlns:p14="http://schemas.microsoft.com/office/powerpoint/2010/main" val="38472964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På vandring i stiftet</a:t>
            </a:r>
          </a:p>
          <a:p>
            <a:pPr algn="l" rtl="0" fontAlgn="base">
              <a:lnSpc>
                <a:spcPts val="1376"/>
              </a:lnSpc>
              <a:buNone/>
            </a:pPr>
            <a:r>
              <a:rPr lang="sv-SE" sz="1800" b="0" i="1" dirty="0">
                <a:solidFill>
                  <a:srgbClr val="000000"/>
                </a:solidFill>
                <a:effectLst/>
                <a:latin typeface="DM Sans" pitchFamily="2" charset="0"/>
              </a:rPr>
              <a:t>s. 23–35</a:t>
            </a: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25​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Vilken del av Göteborgs stift är du hemma mest i?​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Hur ser fromhetstraditionen ut på din plats? Finns/har det funnits olika traditioner?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Har de i så fall samsats eller haft svårt att mötas?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i er fromhetstradition ser du som berikande?​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26​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Kristendomen har ett långvarigt inflytande på vårt land, på ett självklart sätt som ibland är svårt att uppfatta. På vilket sätt märks det hos er?​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27​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I kyrkoordningen står att kyrkans uppdrag är "att människor ska komma till tro på Kristus och leva i tro, att en kristen gemenskap skapas och fördjupas, Guds rike utbreds och skapelsen återupprättas." Vad betyder det där du finns? ​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28​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Den uppståndne Kristus bär också sår. Kyrkan är Kristi kropp och också bristfällig. Vad är bristfälligt och besvärligt för kyrkan där du finns?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Gör det någon skillnad för det att tänka på att även den uppståndne Kristus bär sår?​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29​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På vilka sätt är strukturen med den lokala församlingen som bas och att varje stift leds av en biskop, något som bidrar till att kyrkan finns på den plats du finns? ​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31​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av kyrkans sammanhang har påverkat din tro/ditt församlingsengagemang positivt?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När har du känt dig delaktig?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grupper som riskerar att stängas ute hos er?​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32​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Det finns inga genvägar till tro och växt, men modet att välja är ofta bra. Vilka val står ni inför som församling?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bidrar till att möta människors Gudslängtan?​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34​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Människors egen Gudsupplevelse behöver knytas samman med kyrkans samlade erfarenheter. Vad har varit viktiga länkar mellan egen tro och kyrkans erfarenhet för dig?​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35​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Kyrkorummen och de bibliska berättelserna är platser och berättelser om det som är viktigt i livet. Vad i era kyrkorum berör människor?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Går det att lyfta fram ännu synligare?​ </a:t>
            </a:r>
          </a:p>
          <a:p>
            <a:endParaRPr lang="sv-SE" dirty="0">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4</a:t>
            </a:fld>
            <a:endParaRPr lang="sv-SE"/>
          </a:p>
        </p:txBody>
      </p:sp>
    </p:spTree>
    <p:extLst>
      <p:ext uri="{BB962C8B-B14F-4D97-AF65-F5344CB8AC3E}">
        <p14:creationId xmlns:p14="http://schemas.microsoft.com/office/powerpoint/2010/main" val="28899166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En stad med många ansikten</a:t>
            </a:r>
          </a:p>
          <a:p>
            <a:pPr algn="l" rtl="0" fontAlgn="base">
              <a:lnSpc>
                <a:spcPts val="1376"/>
              </a:lnSpc>
              <a:buNone/>
            </a:pPr>
            <a:r>
              <a:rPr lang="sv-SE" sz="1800" b="0" i="1" dirty="0">
                <a:solidFill>
                  <a:srgbClr val="000000"/>
                </a:solidFill>
                <a:effectLst/>
                <a:latin typeface="DM Sans" pitchFamily="2" charset="0"/>
              </a:rPr>
              <a:t>s. 37-45</a:t>
            </a: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39​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Göteborg är liksom alla städer och orter en stad i förändring. Vilka förändringar har du märkt av som församling de senaste decennierna?​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41​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i er tradition skulle du vilja att någon berättade gott om i framtiden?​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42​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Har det utvecklats nya sätt hos er att verka som kyrka på grund av förändrade förutsättningar?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har varit utmanande? ​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43​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I en tid med stark individualism är kyrkans betoning av vi en motkraft. På vilka sätt har det blivit synligt där du verkar?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På vilket sätt är den betoningen viktig för dig, i ditt liv eller i ditt uppdrag för andra?​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45​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Kyrkan behöver vara i rörelse för att inte förtvina. Hur är den det?​ </a:t>
            </a:r>
          </a:p>
          <a:p>
            <a:endParaRPr lang="sv-SE" dirty="0">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5</a:t>
            </a:fld>
            <a:endParaRPr lang="sv-SE"/>
          </a:p>
        </p:txBody>
      </p:sp>
    </p:spTree>
    <p:extLst>
      <p:ext uri="{BB962C8B-B14F-4D97-AF65-F5344CB8AC3E}">
        <p14:creationId xmlns:p14="http://schemas.microsoft.com/office/powerpoint/2010/main" val="4206877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Kyrkan mitt i samhället</a:t>
            </a:r>
          </a:p>
          <a:p>
            <a:pPr algn="l" rtl="0" fontAlgn="base">
              <a:lnSpc>
                <a:spcPts val="1376"/>
              </a:lnSpc>
              <a:buNone/>
            </a:pPr>
            <a:r>
              <a:rPr lang="sv-SE" sz="1800" b="0" i="1" dirty="0">
                <a:solidFill>
                  <a:srgbClr val="000000"/>
                </a:solidFill>
                <a:effectLst/>
                <a:latin typeface="DM Sans" pitchFamily="2" charset="0"/>
              </a:rPr>
              <a:t>s. 47-55</a:t>
            </a: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50​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 har ett ansvar för att skapa öppna och generösa mötesplatser för att bidra till det goda livet, freden, i tacksamhet över det Gud ger. På vilket sätt kan vi ta ansvar för sådana mötesplatser i vår församling?​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52​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Att närvara i samhället och uttyda att Anden blåser och ger liv kan ske på olika sätt. Finns det goda sätt där ni är att som kyrka vara närvarande i lokalsamhället?​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54​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kontakter finns mellan er församling och andra trossamfund i lokalsamhället?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kontakter finns med andra delar av kyrkan i världen?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På vilka sätt har det bidragit till era perspektiv?​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55​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Mötet med en annan människa hjälper till att förstå vem man själv är. Finns sammanhang hos er för människor att mötas kring det? ​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I arbetet med ekumenik (relationen mellan kristna) och </a:t>
            </a:r>
            <a:r>
              <a:rPr lang="sv-SE" sz="1800" b="0" i="0" dirty="0" err="1">
                <a:solidFill>
                  <a:srgbClr val="000000"/>
                </a:solidFill>
                <a:effectLst/>
                <a:latin typeface="DM Sans" pitchFamily="2" charset="0"/>
              </a:rPr>
              <a:t>interreligös</a:t>
            </a:r>
            <a:r>
              <a:rPr lang="sv-SE" sz="1800" b="0" i="0" dirty="0">
                <a:solidFill>
                  <a:srgbClr val="000000"/>
                </a:solidFill>
                <a:effectLst/>
                <a:latin typeface="DM Sans" pitchFamily="2" charset="0"/>
              </a:rPr>
              <a:t> dialog (relationen mellan olika religioner) kan en god väg vara ett gemensamt arbete för fred. Finns det sådana exempel på arbete hos er?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möjligheter att utveckla arbetet?​ </a:t>
            </a:r>
          </a:p>
          <a:p>
            <a:endParaRPr lang="sv-SE" dirty="0">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6</a:t>
            </a:fld>
            <a:endParaRPr lang="sv-SE"/>
          </a:p>
        </p:txBody>
      </p:sp>
    </p:spTree>
    <p:extLst>
      <p:ext uri="{BB962C8B-B14F-4D97-AF65-F5344CB8AC3E}">
        <p14:creationId xmlns:p14="http://schemas.microsoft.com/office/powerpoint/2010/main" val="1229307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Att hitta sin egen väg</a:t>
            </a:r>
          </a:p>
          <a:p>
            <a:pPr algn="l" rtl="0" fontAlgn="base">
              <a:lnSpc>
                <a:spcPts val="1376"/>
              </a:lnSpc>
              <a:buNone/>
            </a:pPr>
            <a:r>
              <a:rPr lang="sv-SE" sz="1800" b="0" i="1" dirty="0">
                <a:solidFill>
                  <a:srgbClr val="000000"/>
                </a:solidFill>
                <a:effectLst/>
                <a:latin typeface="DM Sans" pitchFamily="2" charset="0"/>
              </a:rPr>
              <a:t>s. 57-64</a:t>
            </a: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59​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Vilken är din </a:t>
            </a:r>
            <a:r>
              <a:rPr lang="sv-SE" sz="1800" b="0" i="0" dirty="0" err="1">
                <a:solidFill>
                  <a:srgbClr val="000000"/>
                </a:solidFill>
                <a:effectLst/>
                <a:latin typeface="DM Sans" pitchFamily="2" charset="0"/>
              </a:rPr>
              <a:t>dopkyrka</a:t>
            </a:r>
            <a:r>
              <a:rPr lang="sv-SE" sz="1800" b="0" i="0" dirty="0">
                <a:solidFill>
                  <a:srgbClr val="000000"/>
                </a:solidFill>
                <a:effectLst/>
                <a:latin typeface="DM Sans" pitchFamily="2" charset="0"/>
              </a:rPr>
              <a: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Hur har din väg i kyrkan sett ut sedan dess?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har varit viktiga tidpunkter?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människor du mött har varit viktiga för dig?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har varit hindrande?​ </a:t>
            </a:r>
          </a:p>
          <a:p>
            <a:pPr marL="0" lvl="0" indent="0">
              <a:lnSpc>
                <a:spcPct val="115000"/>
              </a:lnSpc>
              <a:buFont typeface="+mj-lt"/>
              <a:buNone/>
            </a:pPr>
            <a:endParaRPr lang="sv-SE" sz="1800" i="1" kern="100" dirty="0">
              <a:effectLst/>
              <a:latin typeface="DM Sans" pitchFamily="2" charset="0"/>
              <a:ea typeface="Aptos" panose="020B0004020202020204" pitchFamily="34" charset="0"/>
              <a:cs typeface="Times New Roman" panose="02020603050405020304" pitchFamily="18"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7</a:t>
            </a:fld>
            <a:endParaRPr lang="sv-SE"/>
          </a:p>
        </p:txBody>
      </p:sp>
    </p:spTree>
    <p:extLst>
      <p:ext uri="{BB962C8B-B14F-4D97-AF65-F5344CB8AC3E}">
        <p14:creationId xmlns:p14="http://schemas.microsoft.com/office/powerpoint/2010/main" val="218971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spcAft>
                <a:spcPts val="800"/>
              </a:spcAft>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En kvinna som biskop</a:t>
            </a:r>
          </a:p>
          <a:p>
            <a:pPr algn="l" rtl="0" fontAlgn="base">
              <a:lnSpc>
                <a:spcPts val="1376"/>
              </a:lnSpc>
              <a:buNone/>
            </a:pPr>
            <a:r>
              <a:rPr lang="sv-SE" sz="1800" b="0" i="1" dirty="0">
                <a:solidFill>
                  <a:srgbClr val="000000"/>
                </a:solidFill>
                <a:effectLst/>
                <a:latin typeface="DM Sans" pitchFamily="2" charset="0"/>
              </a:rPr>
              <a:t>s. 67–77</a:t>
            </a: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67​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Läs dikten av Anna-Greta Wide på s. 67. Har din väg sett annorlunda ut än du trott?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solstrimmor syns tydligt?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skuggor?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längtar du efter när du fortsätter "ut mot slätten"?​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69​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När du tänker på din kallelse eller uppdrag i yrkesliv, finns där strider som varit viktiga att ta?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tillfällen då du gjorde klokt i att avvakta?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tillfällen då du tog strid och gjorde rätt i det?​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71​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Svenska kyrkan med alla dess stift tar ansvar för försoningsprocessen med det samiska folket. Vilka erfarenheter finns av samiskt liv på den plats ni finns?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erfarenheter ni bör leta upp och lyfta fram?​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72​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"Försiktighetsdansen är långt ifrån en frigörande dans." Finns det tillfällen i församlingslivet då kyrkan dansat en försiktighetsdans av rädsla att inte stöta sig?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tillfällen då du själv dansat försiktighetsdansen? ​ </a:t>
            </a: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75​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Svenska kyrkan är inte en förening, utan en trosgemenskap. Samtidigt är vi förenade genom Guds förening med oss människor och därmed med varandra. Gör det oss fria eller begränsade? På vilka sätt?​ </a:t>
            </a:r>
          </a:p>
        </p:txBody>
      </p:sp>
      <p:sp>
        <p:nvSpPr>
          <p:cNvPr id="4" name="Platshållare för bildnummer 3"/>
          <p:cNvSpPr>
            <a:spLocks noGrp="1"/>
          </p:cNvSpPr>
          <p:nvPr>
            <p:ph type="sldNum" sz="quarter" idx="5"/>
          </p:nvPr>
        </p:nvSpPr>
        <p:spPr/>
        <p:txBody>
          <a:bodyPr/>
          <a:lstStyle/>
          <a:p>
            <a:fld id="{D225BEF5-EFFE-4438-8BF4-6CC123F886A2}" type="slidenum">
              <a:rPr lang="sv-SE" smtClean="0"/>
              <a:t>8</a:t>
            </a:fld>
            <a:endParaRPr lang="sv-SE"/>
          </a:p>
        </p:txBody>
      </p:sp>
    </p:spTree>
    <p:extLst>
      <p:ext uri="{BB962C8B-B14F-4D97-AF65-F5344CB8AC3E}">
        <p14:creationId xmlns:p14="http://schemas.microsoft.com/office/powerpoint/2010/main" val="2206961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När världen nästan stannade</a:t>
            </a:r>
          </a:p>
          <a:p>
            <a:pPr algn="l" rtl="0" fontAlgn="base">
              <a:lnSpc>
                <a:spcPts val="1376"/>
              </a:lnSpc>
              <a:buNone/>
            </a:pPr>
            <a:r>
              <a:rPr lang="sv-SE" sz="1800" b="0" i="1" dirty="0">
                <a:solidFill>
                  <a:srgbClr val="000000"/>
                </a:solidFill>
                <a:effectLst/>
                <a:latin typeface="DM Sans" pitchFamily="2" charset="0"/>
              </a:rPr>
              <a:t>s. 79-89</a:t>
            </a: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82​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Pandemin gjorde oss som samhälle medvetna om både sårbarhet och av att vi är beroende av varandra. Den gjorde också vår förmåga till anpassning och problemlösning synlig. Vad kan vi ta med oss av det i en tid när beredskap på olika sätt är centralt?​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85​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Pandemin ledde till förändrad digital användning. Vilka möjligheter finns att fortsätta den och att utveckla den på positiva sätt i församlingslivet?​ </a:t>
            </a:r>
          </a:p>
          <a:p>
            <a:pPr algn="l" rtl="0" fontAlgn="base">
              <a:lnSpc>
                <a:spcPts val="1376"/>
              </a:lnSpc>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9</a:t>
            </a:fld>
            <a:endParaRPr lang="sv-SE"/>
          </a:p>
        </p:txBody>
      </p:sp>
    </p:spTree>
    <p:extLst>
      <p:ext uri="{BB962C8B-B14F-4D97-AF65-F5344CB8AC3E}">
        <p14:creationId xmlns:p14="http://schemas.microsoft.com/office/powerpoint/2010/main" val="42346013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Den nya tidens gamla utmaningar</a:t>
            </a:r>
          </a:p>
          <a:p>
            <a:pPr algn="l" rtl="0" fontAlgn="base">
              <a:lnSpc>
                <a:spcPts val="1376"/>
              </a:lnSpc>
              <a:buNone/>
            </a:pPr>
            <a:r>
              <a:rPr lang="sv-SE" sz="1800" b="0" i="1" dirty="0">
                <a:solidFill>
                  <a:srgbClr val="000000"/>
                </a:solidFill>
                <a:effectLst/>
                <a:latin typeface="DM Sans" pitchFamily="2" charset="0"/>
              </a:rPr>
              <a:t>s. 91-99</a:t>
            </a: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95​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Diakonalt arbete blir ofta starkare genom samverkan med andra aktörer. Herdabrevet tar upp matfattigdomen som en diakonal utmaning och ett område att göra skillnad på. Finns liknande förändringar som behöver ske på den plats du finns?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Vilka aktörer samverkar ni med?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aktörer ni skulle vilja stärka samverkan med?​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96​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”Guds generositet är mönstret vi bör ta efter”. Vad betyder det där du finns?​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97​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I kyrkan talar vi mycket om hopp. Hoppet behöver gestaltas genom tålamod och uthållighet. Vilka är utmaningarna med det?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På vilka sätt gestaltas församlingens tålamod och uthållighet där ni finns?​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99​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Begreppet det allmänna prästadömet är särskilt tydligt i den evangelisk-lutherska traditionen. Där betonas bland annat varje enskild persons direkta relation med Gud och ansvar för att leva trons liv. På vilket sätt lyfts det fram i er församling?​ </a:t>
            </a:r>
          </a:p>
        </p:txBody>
      </p:sp>
      <p:sp>
        <p:nvSpPr>
          <p:cNvPr id="4" name="Platshållare för bildnummer 3"/>
          <p:cNvSpPr>
            <a:spLocks noGrp="1"/>
          </p:cNvSpPr>
          <p:nvPr>
            <p:ph type="sldNum" sz="quarter" idx="5"/>
          </p:nvPr>
        </p:nvSpPr>
        <p:spPr/>
        <p:txBody>
          <a:bodyPr/>
          <a:lstStyle/>
          <a:p>
            <a:fld id="{D225BEF5-EFFE-4438-8BF4-6CC123F886A2}" type="slidenum">
              <a:rPr lang="sv-SE" smtClean="0"/>
              <a:t>10</a:t>
            </a:fld>
            <a:endParaRPr lang="sv-SE"/>
          </a:p>
        </p:txBody>
      </p:sp>
    </p:spTree>
    <p:extLst>
      <p:ext uri="{BB962C8B-B14F-4D97-AF65-F5344CB8AC3E}">
        <p14:creationId xmlns:p14="http://schemas.microsoft.com/office/powerpoint/2010/main" val="31159472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Vår världsvida kyrka</a:t>
            </a:r>
          </a:p>
          <a:p>
            <a:pPr algn="l" rtl="0" fontAlgn="base">
              <a:lnSpc>
                <a:spcPts val="1376"/>
              </a:lnSpc>
              <a:buNone/>
            </a:pPr>
            <a:r>
              <a:rPr lang="sv-SE" sz="1800" b="0" i="1" dirty="0">
                <a:solidFill>
                  <a:srgbClr val="000000"/>
                </a:solidFill>
                <a:effectLst/>
                <a:latin typeface="DM Sans" pitchFamily="2" charset="0"/>
              </a:rPr>
              <a:t>s. 101-110</a:t>
            </a: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110​ </a:t>
            </a:r>
            <a:endParaRPr lang="sv-SE"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Har er församling kontakter med Göteborgs stifts vänstift Östra stiftet i Södra </a:t>
            </a:r>
            <a:r>
              <a:rPr lang="sv-SE" sz="1800" b="0" i="0" dirty="0" err="1">
                <a:solidFill>
                  <a:srgbClr val="000000"/>
                </a:solidFill>
                <a:effectLst/>
                <a:latin typeface="DM Sans" pitchFamily="2" charset="0"/>
              </a:rPr>
              <a:t>afrika</a:t>
            </a:r>
            <a:r>
              <a:rPr lang="sv-SE" sz="1800" b="0" i="0" dirty="0">
                <a:solidFill>
                  <a:srgbClr val="000000"/>
                </a:solidFill>
                <a:effectLst/>
                <a:latin typeface="DM Sans" pitchFamily="2" charset="0"/>
              </a:rPr>
              <a:t> (ELCSA), </a:t>
            </a:r>
            <a:r>
              <a:rPr lang="sv-SE" sz="1800" b="0" i="0" dirty="0" err="1">
                <a:solidFill>
                  <a:srgbClr val="000000"/>
                </a:solidFill>
                <a:effectLst/>
                <a:latin typeface="DM Sans" pitchFamily="2" charset="0"/>
              </a:rPr>
              <a:t>Evangelische</a:t>
            </a:r>
            <a:r>
              <a:rPr lang="sv-SE" sz="1800" b="0" i="0" dirty="0">
                <a:solidFill>
                  <a:srgbClr val="000000"/>
                </a:solidFill>
                <a:effectLst/>
                <a:latin typeface="DM Sans" pitchFamily="2" charset="0"/>
              </a:rPr>
              <a:t> </a:t>
            </a:r>
            <a:r>
              <a:rPr lang="sv-SE" sz="1800" b="0" i="0" dirty="0" err="1">
                <a:solidFill>
                  <a:srgbClr val="000000"/>
                </a:solidFill>
                <a:effectLst/>
                <a:latin typeface="DM Sans" pitchFamily="2" charset="0"/>
              </a:rPr>
              <a:t>Kirche</a:t>
            </a:r>
            <a:r>
              <a:rPr lang="sv-SE" sz="1800" b="0" i="0" dirty="0">
                <a:solidFill>
                  <a:srgbClr val="000000"/>
                </a:solidFill>
                <a:effectLst/>
                <a:latin typeface="DM Sans" pitchFamily="2" charset="0"/>
              </a:rPr>
              <a:t> Berlin-Brandenburg-</a:t>
            </a:r>
            <a:r>
              <a:rPr lang="sv-SE" sz="1800" b="0" i="0" dirty="0" err="1">
                <a:solidFill>
                  <a:srgbClr val="000000"/>
                </a:solidFill>
                <a:effectLst/>
                <a:latin typeface="DM Sans" pitchFamily="2" charset="0"/>
              </a:rPr>
              <a:t>schlesische</a:t>
            </a:r>
            <a:r>
              <a:rPr lang="sv-SE" sz="1800" b="0" i="0" dirty="0">
                <a:solidFill>
                  <a:srgbClr val="000000"/>
                </a:solidFill>
                <a:effectLst/>
                <a:latin typeface="DM Sans" pitchFamily="2" charset="0"/>
              </a:rPr>
              <a:t> </a:t>
            </a:r>
            <a:r>
              <a:rPr lang="sv-SE" sz="1800" b="0" i="0" dirty="0" err="1">
                <a:solidFill>
                  <a:srgbClr val="000000"/>
                </a:solidFill>
                <a:effectLst/>
                <a:latin typeface="DM Sans" pitchFamily="2" charset="0"/>
              </a:rPr>
              <a:t>Oberlausitz</a:t>
            </a:r>
            <a:r>
              <a:rPr lang="sv-SE" sz="1800" b="0" i="0" dirty="0">
                <a:solidFill>
                  <a:srgbClr val="000000"/>
                </a:solidFill>
                <a:effectLst/>
                <a:latin typeface="DM Sans" pitchFamily="2" charset="0"/>
              </a:rPr>
              <a:t> (EKBO) i Tyskland eller Borg </a:t>
            </a:r>
            <a:r>
              <a:rPr lang="sv-SE" sz="1800" b="0" i="0" dirty="0" err="1">
                <a:solidFill>
                  <a:srgbClr val="000000"/>
                </a:solidFill>
                <a:effectLst/>
                <a:latin typeface="DM Sans" pitchFamily="2" charset="0"/>
              </a:rPr>
              <a:t>bispedömme</a:t>
            </a:r>
            <a:r>
              <a:rPr lang="sv-SE" sz="1800" b="0" i="0" dirty="0">
                <a:solidFill>
                  <a:srgbClr val="000000"/>
                </a:solidFill>
                <a:effectLst/>
                <a:latin typeface="DM Sans" pitchFamily="2" charset="0"/>
              </a:rPr>
              <a:t> i Norge?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har relationen med dem i så fall gett?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Finns det andra relationer till den världsvida kyrkan, i er lokala kontext eller till kyrkan på andra platser?  </a:t>
            </a: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Vad skulle ni vilja lära er av dem?​ </a:t>
            </a:r>
          </a:p>
          <a:p>
            <a:endParaRPr lang="sv-SE" dirty="0">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11</a:t>
            </a:fld>
            <a:endParaRPr lang="sv-SE"/>
          </a:p>
        </p:txBody>
      </p:sp>
    </p:spTree>
    <p:extLst>
      <p:ext uri="{BB962C8B-B14F-4D97-AF65-F5344CB8AC3E}">
        <p14:creationId xmlns:p14="http://schemas.microsoft.com/office/powerpoint/2010/main" val="13632383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lvl="0" indent="0">
              <a:lnSpc>
                <a:spcPct val="115000"/>
              </a:lnSpc>
              <a:buFont typeface="+mj-lt"/>
              <a:buNone/>
            </a:pPr>
            <a:r>
              <a:rPr lang="sv-SE" sz="1800" b="1" kern="100" dirty="0">
                <a:effectLst/>
                <a:latin typeface="DM Sans" pitchFamily="2" charset="0"/>
                <a:ea typeface="Aptos" panose="020B0004020202020204" pitchFamily="34" charset="0"/>
                <a:cs typeface="Times New Roman" panose="02020603050405020304" pitchFamily="18" charset="0"/>
              </a:rPr>
              <a:t>Vänd mot Guds framtid</a:t>
            </a:r>
          </a:p>
          <a:p>
            <a:pPr algn="l" rtl="0" fontAlgn="base">
              <a:lnSpc>
                <a:spcPts val="1376"/>
              </a:lnSpc>
              <a:buNone/>
            </a:pPr>
            <a:r>
              <a:rPr lang="sv-SE" sz="1800" b="0" i="1" dirty="0">
                <a:solidFill>
                  <a:srgbClr val="000000"/>
                </a:solidFill>
                <a:effectLst/>
                <a:latin typeface="DM Sans" pitchFamily="2" charset="0"/>
              </a:rPr>
              <a:t>s. 113–121</a:t>
            </a: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117​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Beredskapsfrågorna är en del av vårt allmängods. Vad i kyrkans liv och tradition skulle du/ni ta med i en beredskapslåda i en osäker tid?​ </a:t>
            </a:r>
          </a:p>
          <a:p>
            <a:pPr algn="l" rtl="0" fontAlgn="base">
              <a:lnSpc>
                <a:spcPts val="1376"/>
              </a:lnSpc>
              <a:buNone/>
            </a:pPr>
            <a:r>
              <a:rPr lang="sv-SE" sz="1800" b="0" i="0" dirty="0">
                <a:solidFill>
                  <a:srgbClr val="000000"/>
                </a:solidFill>
                <a:effectLst/>
                <a:latin typeface="DM Sans" pitchFamily="2" charset="0"/>
              </a:rPr>
              <a:t>​ </a:t>
            </a:r>
            <a:endParaRPr lang="sv-SE" sz="2800" b="0" i="0" dirty="0">
              <a:solidFill>
                <a:srgbClr val="000000"/>
              </a:solidFill>
              <a:effectLst/>
              <a:latin typeface="DM Sans" pitchFamily="2" charset="0"/>
            </a:endParaRPr>
          </a:p>
          <a:p>
            <a:pPr algn="l" rtl="0" fontAlgn="base">
              <a:lnSpc>
                <a:spcPts val="1376"/>
              </a:lnSpc>
              <a:buNone/>
            </a:pPr>
            <a:r>
              <a:rPr lang="sv-SE" sz="1800" b="0" i="0" dirty="0">
                <a:solidFill>
                  <a:srgbClr val="000000"/>
                </a:solidFill>
                <a:effectLst/>
                <a:latin typeface="DM Sans" pitchFamily="2" charset="0"/>
              </a:rPr>
              <a:t>s. 120​ </a:t>
            </a:r>
            <a:endParaRPr lang="sv-SE" sz="2800" b="0" i="0" dirty="0">
              <a:solidFill>
                <a:srgbClr val="000000"/>
              </a:solidFill>
              <a:effectLst/>
              <a:latin typeface="DM Sans" pitchFamily="2" charset="0"/>
            </a:endParaRPr>
          </a:p>
          <a:p>
            <a:pPr algn="l" rtl="0" fontAlgn="base">
              <a:lnSpc>
                <a:spcPts val="1376"/>
              </a:lnSpc>
              <a:buFont typeface="Arial" panose="020B0604020202020204" pitchFamily="34" charset="0"/>
              <a:buChar char="•"/>
            </a:pPr>
            <a:r>
              <a:rPr lang="sv-SE" sz="1800" b="0" i="0" dirty="0">
                <a:solidFill>
                  <a:srgbClr val="000000"/>
                </a:solidFill>
                <a:effectLst/>
                <a:latin typeface="DM Sans" pitchFamily="2" charset="0"/>
              </a:rPr>
              <a:t> Kyrkans kallelse att "gå ut" kräver ett hemma. Hur beskriver er församling "hemma"? ​ </a:t>
            </a:r>
          </a:p>
          <a:p>
            <a:pPr algn="l" rtl="0" fontAlgn="base">
              <a:lnSpc>
                <a:spcPts val="1376"/>
              </a:lnSpc>
            </a:pPr>
            <a:r>
              <a:rPr lang="sv-SE" sz="1800" b="0" i="0" dirty="0">
                <a:solidFill>
                  <a:srgbClr val="000000"/>
                </a:solidFill>
                <a:effectLst/>
                <a:latin typeface="DM Sans" pitchFamily="2" charset="0"/>
              </a:rPr>
              <a:t>​</a:t>
            </a:r>
            <a:endParaRPr lang="sv-SE" sz="2800" b="0" i="0" dirty="0">
              <a:solidFill>
                <a:srgbClr val="000000"/>
              </a:solidFill>
              <a:effectLst/>
              <a:latin typeface="DM Sans" pitchFamily="2" charset="0"/>
            </a:endParaRPr>
          </a:p>
        </p:txBody>
      </p:sp>
      <p:sp>
        <p:nvSpPr>
          <p:cNvPr id="4" name="Platshållare för bildnummer 3"/>
          <p:cNvSpPr>
            <a:spLocks noGrp="1"/>
          </p:cNvSpPr>
          <p:nvPr>
            <p:ph type="sldNum" sz="quarter" idx="5"/>
          </p:nvPr>
        </p:nvSpPr>
        <p:spPr/>
        <p:txBody>
          <a:bodyPr/>
          <a:lstStyle/>
          <a:p>
            <a:fld id="{D225BEF5-EFFE-4438-8BF4-6CC123F886A2}" type="slidenum">
              <a:rPr lang="sv-SE" smtClean="0"/>
              <a:t>12</a:t>
            </a:fld>
            <a:endParaRPr lang="sv-SE"/>
          </a:p>
        </p:txBody>
      </p:sp>
    </p:spTree>
    <p:extLst>
      <p:ext uri="{BB962C8B-B14F-4D97-AF65-F5344CB8AC3E}">
        <p14:creationId xmlns:p14="http://schemas.microsoft.com/office/powerpoint/2010/main" val="2916955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sida 1">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8164800" cy="2541415"/>
          </a:xfrm>
        </p:spPr>
        <p:txBody>
          <a:bodyPr anchor="b">
            <a:noAutofit/>
          </a:bodyPr>
          <a:lstStyle>
            <a:lvl1pPr algn="l">
              <a:lnSpc>
                <a:spcPct val="100000"/>
              </a:lnSpc>
              <a:defRPr sz="4600">
                <a:solidFill>
                  <a:schemeClr val="tx1"/>
                </a:solidFill>
              </a:defRPr>
            </a:lvl1pPr>
          </a:lstStyle>
          <a:p>
            <a:r>
              <a:rPr lang="sv-SE"/>
              <a:t>Skriv rubrik här</a:t>
            </a:r>
          </a:p>
        </p:txBody>
      </p:sp>
      <p:sp>
        <p:nvSpPr>
          <p:cNvPr id="3" name="Underrubrik 2">
            <a:extLst>
              <a:ext uri="{FF2B5EF4-FFF2-40B4-BE49-F238E27FC236}">
                <a16:creationId xmlns:a16="http://schemas.microsoft.com/office/drawing/2014/main" id="{2668DF7D-291D-BA79-BB3D-D03A8F64E4B1}"/>
              </a:ext>
            </a:extLst>
          </p:cNvPr>
          <p:cNvSpPr>
            <a:spLocks noGrp="1"/>
          </p:cNvSpPr>
          <p:nvPr>
            <p:ph type="subTitle" idx="1" hasCustomPrompt="1"/>
          </p:nvPr>
        </p:nvSpPr>
        <p:spPr>
          <a:xfrm>
            <a:off x="587375" y="4010981"/>
            <a:ext cx="8164800" cy="1326194"/>
          </a:xfrm>
        </p:spPr>
        <p:txBody>
          <a:bodyPr>
            <a:no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sp>
        <p:nvSpPr>
          <p:cNvPr id="4" name="Platshållare för datum 3">
            <a:extLst>
              <a:ext uri="{FF2B5EF4-FFF2-40B4-BE49-F238E27FC236}">
                <a16:creationId xmlns:a16="http://schemas.microsoft.com/office/drawing/2014/main" id="{A9E6B880-29B7-9B77-6B03-360F608F820B}"/>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D266E89B-94C9-E9D2-67ED-FDCE55B409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97FBF43-5ED7-2CCA-4E92-48B27D920E01}"/>
              </a:ext>
            </a:extLst>
          </p:cNvPr>
          <p:cNvSpPr>
            <a:spLocks noGrp="1"/>
          </p:cNvSpPr>
          <p:nvPr>
            <p:ph type="sldNum" sz="quarter" idx="12"/>
          </p:nvPr>
        </p:nvSpPr>
        <p:spPr/>
        <p:txBody>
          <a:bodyPr/>
          <a:lstStyle/>
          <a:p>
            <a:fld id="{BE7051C6-0004-48B5-986F-B998B1E3B914}" type="slidenum">
              <a:rPr lang="sv-SE" smtClean="0"/>
              <a:t>‹#›</a:t>
            </a:fld>
            <a:endParaRPr lang="sv-SE"/>
          </a:p>
        </p:txBody>
      </p:sp>
    </p:spTree>
    <p:extLst>
      <p:ext uri="{BB962C8B-B14F-4D97-AF65-F5344CB8AC3E}">
        <p14:creationId xmlns:p14="http://schemas.microsoft.com/office/powerpoint/2010/main" val="750305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sida 2">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3D854A54-B67C-3FA2-0328-946597C257AB}"/>
              </a:ext>
            </a:extLst>
          </p:cNvPr>
          <p:cNvSpPr/>
          <p:nvPr userDrawn="1"/>
        </p:nvSpPr>
        <p:spPr>
          <a:xfrm>
            <a:off x="5340350" y="-428"/>
            <a:ext cx="6851650" cy="6856413"/>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329091" cy="2541415"/>
          </a:xfrm>
        </p:spPr>
        <p:txBody>
          <a:bodyPr anchor="b">
            <a:noAutofit/>
          </a:bodyPr>
          <a:lstStyle>
            <a:lvl1pPr algn="l">
              <a:lnSpc>
                <a:spcPct val="100000"/>
              </a:lnSpc>
              <a:defRPr sz="3800">
                <a:solidFill>
                  <a:schemeClr val="tx1"/>
                </a:solidFill>
              </a:defRPr>
            </a:lvl1pPr>
          </a:lstStyle>
          <a:p>
            <a:r>
              <a:rPr lang="sv-SE"/>
              <a:t>Skriv rubrik här</a:t>
            </a:r>
          </a:p>
        </p:txBody>
      </p:sp>
      <p:sp>
        <p:nvSpPr>
          <p:cNvPr id="3" name="Underrubrik 2">
            <a:extLst>
              <a:ext uri="{FF2B5EF4-FFF2-40B4-BE49-F238E27FC236}">
                <a16:creationId xmlns:a16="http://schemas.microsoft.com/office/drawing/2014/main" id="{2668DF7D-291D-BA79-BB3D-D03A8F64E4B1}"/>
              </a:ext>
            </a:extLst>
          </p:cNvPr>
          <p:cNvSpPr>
            <a:spLocks noGrp="1"/>
          </p:cNvSpPr>
          <p:nvPr>
            <p:ph type="subTitle" idx="1" hasCustomPrompt="1"/>
          </p:nvPr>
        </p:nvSpPr>
        <p:spPr>
          <a:xfrm>
            <a:off x="587375" y="4010981"/>
            <a:ext cx="4329091" cy="1326194"/>
          </a:xfrm>
        </p:spPr>
        <p:txBody>
          <a:bodyPr>
            <a:no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sp>
        <p:nvSpPr>
          <p:cNvPr id="4" name="Platshållare för datum 3">
            <a:extLst>
              <a:ext uri="{FF2B5EF4-FFF2-40B4-BE49-F238E27FC236}">
                <a16:creationId xmlns:a16="http://schemas.microsoft.com/office/drawing/2014/main" id="{A9E6B880-29B7-9B77-6B03-360F608F820B}"/>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D266E89B-94C9-E9D2-67ED-FDCE55B409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97FBF43-5ED7-2CCA-4E92-48B27D920E01}"/>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9" name="Platshållare för bild 8">
            <a:extLst>
              <a:ext uri="{FF2B5EF4-FFF2-40B4-BE49-F238E27FC236}">
                <a16:creationId xmlns:a16="http://schemas.microsoft.com/office/drawing/2014/main" id="{C5C4391F-8319-2069-4AF3-F39DC2D6F233}"/>
              </a:ext>
            </a:extLst>
          </p:cNvPr>
          <p:cNvSpPr>
            <a:spLocks noGrp="1"/>
          </p:cNvSpPr>
          <p:nvPr>
            <p:ph type="pic" sz="quarter" idx="14" hasCustomPrompt="1"/>
          </p:nvPr>
        </p:nvSpPr>
        <p:spPr>
          <a:xfrm>
            <a:off x="5340351" y="-428"/>
            <a:ext cx="6851649" cy="6856413"/>
          </a:xfrm>
          <a:custGeom>
            <a:avLst/>
            <a:gdLst>
              <a:gd name="connsiteX0" fmla="*/ 6370253 w 6818133"/>
              <a:gd name="connsiteY0" fmla="*/ 0 h 6856413"/>
              <a:gd name="connsiteX1" fmla="*/ 6818133 w 6818133"/>
              <a:gd name="connsiteY1" fmla="*/ 0 h 6856413"/>
              <a:gd name="connsiteX2" fmla="*/ 6818131 w 6818133"/>
              <a:gd name="connsiteY2" fmla="*/ 6856413 h 6856413"/>
              <a:gd name="connsiteX3" fmla="*/ 0 w 6818133"/>
              <a:gd name="connsiteY3" fmla="*/ 6856413 h 6856413"/>
              <a:gd name="connsiteX4" fmla="*/ 7872 w 6818133"/>
              <a:gd name="connsiteY4" fmla="*/ 6523827 h 6856413"/>
              <a:gd name="connsiteX5" fmla="*/ 1975271 w 6818133"/>
              <a:gd name="connsiteY5" fmla="*/ 2018616 h 6856413"/>
              <a:gd name="connsiteX6" fmla="*/ 6140324 w 6818133"/>
              <a:gd name="connsiteY6" fmla="*/ 17348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8133" h="6856413">
                <a:moveTo>
                  <a:pt x="6370253" y="0"/>
                </a:moveTo>
                <a:lnTo>
                  <a:pt x="6818133" y="0"/>
                </a:lnTo>
                <a:lnTo>
                  <a:pt x="6818131" y="6856413"/>
                </a:lnTo>
                <a:lnTo>
                  <a:pt x="0" y="6856413"/>
                </a:lnTo>
                <a:lnTo>
                  <a:pt x="7872" y="6523827"/>
                </a:lnTo>
                <a:cubicBezTo>
                  <a:pt x="89336" y="4832794"/>
                  <a:pt x="787658" y="3226779"/>
                  <a:pt x="1975271" y="2018616"/>
                </a:cubicBezTo>
                <a:cubicBezTo>
                  <a:pt x="3095615" y="878888"/>
                  <a:pt x="4570551" y="175409"/>
                  <a:pt x="6140324" y="17348"/>
                </a:cubicBezTo>
                <a:close/>
              </a:path>
            </a:pathLst>
          </a:custGeom>
          <a:solidFill>
            <a:schemeClr val="accent3"/>
          </a:solidFill>
        </p:spPr>
        <p:txBody>
          <a:bodyPr wrap="square" tIns="720000" bIns="0" anchor="ctr">
            <a:noAutofit/>
          </a:bodyPr>
          <a:lstStyle>
            <a:lvl1pPr marL="0" indent="0" algn="ctr">
              <a:buNone/>
              <a:defRPr sz="1500"/>
            </a:lvl1pPr>
          </a:lstStyle>
          <a:p>
            <a:r>
              <a:rPr lang="sv-SE"/>
              <a:t>Klicka för att infoga bild</a:t>
            </a:r>
          </a:p>
        </p:txBody>
      </p:sp>
    </p:spTree>
    <p:extLst>
      <p:ext uri="{BB962C8B-B14F-4D97-AF65-F5344CB8AC3E}">
        <p14:creationId xmlns:p14="http://schemas.microsoft.com/office/powerpoint/2010/main" val="1579961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sida 3">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3D854A54-B67C-3FA2-0328-946597C257AB}"/>
              </a:ext>
            </a:extLst>
          </p:cNvPr>
          <p:cNvSpPr/>
          <p:nvPr userDrawn="1"/>
        </p:nvSpPr>
        <p:spPr>
          <a:xfrm>
            <a:off x="5340350" y="-428"/>
            <a:ext cx="6851650" cy="685641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329091" cy="2541415"/>
          </a:xfrm>
        </p:spPr>
        <p:txBody>
          <a:bodyPr anchor="b">
            <a:noAutofit/>
          </a:bodyPr>
          <a:lstStyle>
            <a:lvl1pPr algn="l">
              <a:lnSpc>
                <a:spcPct val="100000"/>
              </a:lnSpc>
              <a:defRPr sz="3800">
                <a:solidFill>
                  <a:schemeClr val="tx1"/>
                </a:solidFill>
              </a:defRPr>
            </a:lvl1pPr>
          </a:lstStyle>
          <a:p>
            <a:r>
              <a:rPr lang="sv-SE"/>
              <a:t>Skriv rubrik här</a:t>
            </a:r>
          </a:p>
        </p:txBody>
      </p:sp>
      <p:sp>
        <p:nvSpPr>
          <p:cNvPr id="3" name="Underrubrik 2">
            <a:extLst>
              <a:ext uri="{FF2B5EF4-FFF2-40B4-BE49-F238E27FC236}">
                <a16:creationId xmlns:a16="http://schemas.microsoft.com/office/drawing/2014/main" id="{2668DF7D-291D-BA79-BB3D-D03A8F64E4B1}"/>
              </a:ext>
            </a:extLst>
          </p:cNvPr>
          <p:cNvSpPr>
            <a:spLocks noGrp="1"/>
          </p:cNvSpPr>
          <p:nvPr>
            <p:ph type="subTitle" idx="1" hasCustomPrompt="1"/>
          </p:nvPr>
        </p:nvSpPr>
        <p:spPr>
          <a:xfrm>
            <a:off x="587375" y="4010981"/>
            <a:ext cx="4329091" cy="1326194"/>
          </a:xfrm>
        </p:spPr>
        <p:txBody>
          <a:bodyPr>
            <a:no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sp>
        <p:nvSpPr>
          <p:cNvPr id="4" name="Platshållare för datum 3">
            <a:extLst>
              <a:ext uri="{FF2B5EF4-FFF2-40B4-BE49-F238E27FC236}">
                <a16:creationId xmlns:a16="http://schemas.microsoft.com/office/drawing/2014/main" id="{A9E6B880-29B7-9B77-6B03-360F608F820B}"/>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D266E89B-94C9-E9D2-67ED-FDCE55B409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97FBF43-5ED7-2CCA-4E92-48B27D920E01}"/>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23" name="Platshållare för bild 22">
            <a:extLst>
              <a:ext uri="{FF2B5EF4-FFF2-40B4-BE49-F238E27FC236}">
                <a16:creationId xmlns:a16="http://schemas.microsoft.com/office/drawing/2014/main" id="{9279BA97-FD6F-D7F1-73EE-8A4FA9581C75}"/>
              </a:ext>
            </a:extLst>
          </p:cNvPr>
          <p:cNvSpPr>
            <a:spLocks noGrp="1"/>
          </p:cNvSpPr>
          <p:nvPr>
            <p:ph type="pic" sz="quarter" idx="14" hasCustomPrompt="1"/>
          </p:nvPr>
        </p:nvSpPr>
        <p:spPr>
          <a:xfrm>
            <a:off x="5340350" y="-428"/>
            <a:ext cx="6851650" cy="6856413"/>
          </a:xfrm>
          <a:custGeom>
            <a:avLst/>
            <a:gdLst>
              <a:gd name="connsiteX0" fmla="*/ 6370253 w 6818133"/>
              <a:gd name="connsiteY0" fmla="*/ 0 h 6856413"/>
              <a:gd name="connsiteX1" fmla="*/ 6818133 w 6818133"/>
              <a:gd name="connsiteY1" fmla="*/ 0 h 6856413"/>
              <a:gd name="connsiteX2" fmla="*/ 6818131 w 6818133"/>
              <a:gd name="connsiteY2" fmla="*/ 6856413 h 6856413"/>
              <a:gd name="connsiteX3" fmla="*/ 0 w 6818133"/>
              <a:gd name="connsiteY3" fmla="*/ 6856413 h 6856413"/>
              <a:gd name="connsiteX4" fmla="*/ 7872 w 6818133"/>
              <a:gd name="connsiteY4" fmla="*/ 6523827 h 6856413"/>
              <a:gd name="connsiteX5" fmla="*/ 1975271 w 6818133"/>
              <a:gd name="connsiteY5" fmla="*/ 2018616 h 6856413"/>
              <a:gd name="connsiteX6" fmla="*/ 6140324 w 6818133"/>
              <a:gd name="connsiteY6" fmla="*/ 17348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8133" h="6856413">
                <a:moveTo>
                  <a:pt x="6370253" y="0"/>
                </a:moveTo>
                <a:lnTo>
                  <a:pt x="6818133" y="0"/>
                </a:lnTo>
                <a:lnTo>
                  <a:pt x="6818131" y="6856413"/>
                </a:lnTo>
                <a:lnTo>
                  <a:pt x="0" y="6856413"/>
                </a:lnTo>
                <a:lnTo>
                  <a:pt x="7872" y="6523827"/>
                </a:lnTo>
                <a:cubicBezTo>
                  <a:pt x="89336" y="4832794"/>
                  <a:pt x="787658" y="3226779"/>
                  <a:pt x="1975271" y="2018616"/>
                </a:cubicBezTo>
                <a:cubicBezTo>
                  <a:pt x="3095615" y="878888"/>
                  <a:pt x="4570551" y="175409"/>
                  <a:pt x="6140324" y="17348"/>
                </a:cubicBezTo>
                <a:close/>
              </a:path>
            </a:pathLst>
          </a:custGeom>
          <a:solidFill>
            <a:schemeClr val="accent3"/>
          </a:solidFill>
        </p:spPr>
        <p:txBody>
          <a:bodyPr wrap="square" tIns="720000" bIns="0" anchor="ctr">
            <a:noAutofit/>
          </a:bodyPr>
          <a:lstStyle>
            <a:lvl1pPr marL="0" indent="0" algn="ctr">
              <a:buNone/>
              <a:defRPr sz="1500"/>
            </a:lvl1pPr>
          </a:lstStyle>
          <a:p>
            <a:r>
              <a:rPr lang="sv-SE"/>
              <a:t>Klicka för att infoga bild</a:t>
            </a:r>
          </a:p>
        </p:txBody>
      </p:sp>
    </p:spTree>
    <p:extLst>
      <p:ext uri="{BB962C8B-B14F-4D97-AF65-F5344CB8AC3E}">
        <p14:creationId xmlns:p14="http://schemas.microsoft.com/office/powerpoint/2010/main" val="32414381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elsida 4">
    <p:bg>
      <p:bgPr>
        <a:solidFill>
          <a:schemeClr val="accent1"/>
        </a:solidFill>
        <a:effectLst/>
      </p:bgPr>
    </p:bg>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3D854A54-B67C-3FA2-0328-946597C257AB}"/>
              </a:ext>
            </a:extLst>
          </p:cNvPr>
          <p:cNvSpPr/>
          <p:nvPr userDrawn="1"/>
        </p:nvSpPr>
        <p:spPr>
          <a:xfrm>
            <a:off x="5340350" y="-428"/>
            <a:ext cx="6851650" cy="68564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329091" cy="2541415"/>
          </a:xfrm>
        </p:spPr>
        <p:txBody>
          <a:bodyPr anchor="b">
            <a:noAutofit/>
          </a:bodyPr>
          <a:lstStyle>
            <a:lvl1pPr algn="l">
              <a:lnSpc>
                <a:spcPct val="100000"/>
              </a:lnSpc>
              <a:defRPr sz="3800">
                <a:solidFill>
                  <a:schemeClr val="tx1"/>
                </a:solidFill>
              </a:defRPr>
            </a:lvl1pPr>
          </a:lstStyle>
          <a:p>
            <a:r>
              <a:rPr lang="sv-SE"/>
              <a:t>Skriv rubrik här</a:t>
            </a:r>
          </a:p>
        </p:txBody>
      </p:sp>
      <p:sp>
        <p:nvSpPr>
          <p:cNvPr id="3" name="Underrubrik 2">
            <a:extLst>
              <a:ext uri="{FF2B5EF4-FFF2-40B4-BE49-F238E27FC236}">
                <a16:creationId xmlns:a16="http://schemas.microsoft.com/office/drawing/2014/main" id="{2668DF7D-291D-BA79-BB3D-D03A8F64E4B1}"/>
              </a:ext>
            </a:extLst>
          </p:cNvPr>
          <p:cNvSpPr>
            <a:spLocks noGrp="1"/>
          </p:cNvSpPr>
          <p:nvPr>
            <p:ph type="subTitle" idx="1" hasCustomPrompt="1"/>
          </p:nvPr>
        </p:nvSpPr>
        <p:spPr>
          <a:xfrm>
            <a:off x="587375" y="4010981"/>
            <a:ext cx="4329091" cy="1326194"/>
          </a:xfrm>
        </p:spPr>
        <p:txBody>
          <a:bodyPr>
            <a:no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sp>
        <p:nvSpPr>
          <p:cNvPr id="4" name="Platshållare för datum 3">
            <a:extLst>
              <a:ext uri="{FF2B5EF4-FFF2-40B4-BE49-F238E27FC236}">
                <a16:creationId xmlns:a16="http://schemas.microsoft.com/office/drawing/2014/main" id="{A9E6B880-29B7-9B77-6B03-360F608F820B}"/>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D266E89B-94C9-E9D2-67ED-FDCE55B409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97FBF43-5ED7-2CCA-4E92-48B27D920E01}"/>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bild 6">
            <a:extLst>
              <a:ext uri="{FF2B5EF4-FFF2-40B4-BE49-F238E27FC236}">
                <a16:creationId xmlns:a16="http://schemas.microsoft.com/office/drawing/2014/main" id="{3DB53AB9-B99E-4DEC-AAF9-DC616090A225}"/>
              </a:ext>
            </a:extLst>
          </p:cNvPr>
          <p:cNvSpPr>
            <a:spLocks noGrp="1"/>
          </p:cNvSpPr>
          <p:nvPr>
            <p:ph type="pic" sz="quarter" idx="14" hasCustomPrompt="1"/>
          </p:nvPr>
        </p:nvSpPr>
        <p:spPr>
          <a:xfrm>
            <a:off x="5340351" y="1"/>
            <a:ext cx="6851649" cy="6858000"/>
          </a:xfrm>
          <a:custGeom>
            <a:avLst/>
            <a:gdLst>
              <a:gd name="connsiteX0" fmla="*/ 6370253 w 6818133"/>
              <a:gd name="connsiteY0" fmla="*/ 0 h 6856413"/>
              <a:gd name="connsiteX1" fmla="*/ 6818133 w 6818133"/>
              <a:gd name="connsiteY1" fmla="*/ 0 h 6856413"/>
              <a:gd name="connsiteX2" fmla="*/ 6818131 w 6818133"/>
              <a:gd name="connsiteY2" fmla="*/ 6856413 h 6856413"/>
              <a:gd name="connsiteX3" fmla="*/ 0 w 6818133"/>
              <a:gd name="connsiteY3" fmla="*/ 6856413 h 6856413"/>
              <a:gd name="connsiteX4" fmla="*/ 7872 w 6818133"/>
              <a:gd name="connsiteY4" fmla="*/ 6523827 h 6856413"/>
              <a:gd name="connsiteX5" fmla="*/ 1975271 w 6818133"/>
              <a:gd name="connsiteY5" fmla="*/ 2018616 h 6856413"/>
              <a:gd name="connsiteX6" fmla="*/ 6140324 w 6818133"/>
              <a:gd name="connsiteY6" fmla="*/ 17348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8133" h="6856413">
                <a:moveTo>
                  <a:pt x="6370253" y="0"/>
                </a:moveTo>
                <a:lnTo>
                  <a:pt x="6818133" y="0"/>
                </a:lnTo>
                <a:lnTo>
                  <a:pt x="6818131" y="6856413"/>
                </a:lnTo>
                <a:lnTo>
                  <a:pt x="0" y="6856413"/>
                </a:lnTo>
                <a:lnTo>
                  <a:pt x="7872" y="6523827"/>
                </a:lnTo>
                <a:cubicBezTo>
                  <a:pt x="89336" y="4832794"/>
                  <a:pt x="787658" y="3226779"/>
                  <a:pt x="1975271" y="2018616"/>
                </a:cubicBezTo>
                <a:cubicBezTo>
                  <a:pt x="3095615" y="878888"/>
                  <a:pt x="4570551" y="175409"/>
                  <a:pt x="6140324" y="17348"/>
                </a:cubicBezTo>
                <a:close/>
              </a:path>
            </a:pathLst>
          </a:custGeom>
          <a:solidFill>
            <a:schemeClr val="tx2"/>
          </a:solidFill>
        </p:spPr>
        <p:txBody>
          <a:bodyPr wrap="square" tIns="720000" bIns="0" anchor="ctr">
            <a:noAutofit/>
          </a:bodyPr>
          <a:lstStyle>
            <a:lvl1pPr marL="0" indent="0" algn="ctr">
              <a:buNone/>
              <a:defRPr sz="1500">
                <a:solidFill>
                  <a:schemeClr val="bg1"/>
                </a:solidFill>
              </a:defRPr>
            </a:lvl1pPr>
          </a:lstStyle>
          <a:p>
            <a:r>
              <a:rPr lang="sv-SE"/>
              <a:t>Klicka för att infoga bild</a:t>
            </a:r>
          </a:p>
        </p:txBody>
      </p:sp>
      <p:grpSp>
        <p:nvGrpSpPr>
          <p:cNvPr id="28" name="Grupp 27">
            <a:extLst>
              <a:ext uri="{FF2B5EF4-FFF2-40B4-BE49-F238E27FC236}">
                <a16:creationId xmlns:a16="http://schemas.microsoft.com/office/drawing/2014/main" id="{F691B31D-8B0D-FF1B-A1AA-F087BF67A647}"/>
              </a:ext>
            </a:extLst>
          </p:cNvPr>
          <p:cNvGrpSpPr/>
          <p:nvPr userDrawn="1"/>
        </p:nvGrpSpPr>
        <p:grpSpPr>
          <a:xfrm>
            <a:off x="597947" y="6059613"/>
            <a:ext cx="1281770" cy="369418"/>
            <a:chOff x="597947" y="6059613"/>
            <a:chExt cx="1281770" cy="369418"/>
          </a:xfrm>
        </p:grpSpPr>
        <p:sp>
          <p:nvSpPr>
            <p:cNvPr id="10" name="Frihandsfigur: Form 9">
              <a:extLst>
                <a:ext uri="{FF2B5EF4-FFF2-40B4-BE49-F238E27FC236}">
                  <a16:creationId xmlns:a16="http://schemas.microsoft.com/office/drawing/2014/main" id="{27EEF1E4-DAFF-D243-786E-21CEFFDF779A}"/>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11" name="Frihandsfigur: Form 10">
              <a:extLst>
                <a:ext uri="{FF2B5EF4-FFF2-40B4-BE49-F238E27FC236}">
                  <a16:creationId xmlns:a16="http://schemas.microsoft.com/office/drawing/2014/main" id="{D618F99E-7217-0C41-74E8-3ABA39CC34F3}"/>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0548E728-6D5D-B9B8-DCD5-CE49B869D66A}"/>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313F7842-3AD3-C829-F727-0989A79448F6}"/>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4" name="Frihandsfigur: Form 13">
              <a:extLst>
                <a:ext uri="{FF2B5EF4-FFF2-40B4-BE49-F238E27FC236}">
                  <a16:creationId xmlns:a16="http://schemas.microsoft.com/office/drawing/2014/main" id="{60C7F39A-2460-7B18-4783-4DE9DF44A6E5}"/>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5" name="Frihandsfigur: Form 14">
              <a:extLst>
                <a:ext uri="{FF2B5EF4-FFF2-40B4-BE49-F238E27FC236}">
                  <a16:creationId xmlns:a16="http://schemas.microsoft.com/office/drawing/2014/main" id="{15174B14-3F57-77C8-94D4-005A6CFB48AC}"/>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6" name="Frihandsfigur: Form 15">
              <a:extLst>
                <a:ext uri="{FF2B5EF4-FFF2-40B4-BE49-F238E27FC236}">
                  <a16:creationId xmlns:a16="http://schemas.microsoft.com/office/drawing/2014/main" id="{2374167F-1273-51C6-97DF-9C074BD5E3E1}"/>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7" name="Frihandsfigur: Form 16">
              <a:extLst>
                <a:ext uri="{FF2B5EF4-FFF2-40B4-BE49-F238E27FC236}">
                  <a16:creationId xmlns:a16="http://schemas.microsoft.com/office/drawing/2014/main" id="{DF5301FE-9009-6F25-1ACB-806770F62775}"/>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7C58A1ED-BF66-0D6F-8142-807A2DB752D6}"/>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0" name="Frihandsfigur: Form 19">
              <a:extLst>
                <a:ext uri="{FF2B5EF4-FFF2-40B4-BE49-F238E27FC236}">
                  <a16:creationId xmlns:a16="http://schemas.microsoft.com/office/drawing/2014/main" id="{32F23DDA-5828-C88F-12A5-D65BD268EC9D}"/>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1" name="Frihandsfigur: Form 20">
              <a:extLst>
                <a:ext uri="{FF2B5EF4-FFF2-40B4-BE49-F238E27FC236}">
                  <a16:creationId xmlns:a16="http://schemas.microsoft.com/office/drawing/2014/main" id="{2A1477DD-D2CF-AB63-3CD4-C0F0FBFAAB36}"/>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3" name="Frihandsfigur: Form 22">
              <a:extLst>
                <a:ext uri="{FF2B5EF4-FFF2-40B4-BE49-F238E27FC236}">
                  <a16:creationId xmlns:a16="http://schemas.microsoft.com/office/drawing/2014/main" id="{E43F4ABB-AF8F-1001-ABD4-B59B539BCDC4}"/>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4" name="Frihandsfigur: Form 23">
              <a:extLst>
                <a:ext uri="{FF2B5EF4-FFF2-40B4-BE49-F238E27FC236}">
                  <a16:creationId xmlns:a16="http://schemas.microsoft.com/office/drawing/2014/main" id="{D9BA8BAF-278F-9238-52AF-BC1138A2989F}"/>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5" name="Frihandsfigur: Form 24">
              <a:extLst>
                <a:ext uri="{FF2B5EF4-FFF2-40B4-BE49-F238E27FC236}">
                  <a16:creationId xmlns:a16="http://schemas.microsoft.com/office/drawing/2014/main" id="{902B4565-72E2-6213-908C-4D9E74D684A0}"/>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6" name="Frihandsfigur: Form 25">
              <a:extLst>
                <a:ext uri="{FF2B5EF4-FFF2-40B4-BE49-F238E27FC236}">
                  <a16:creationId xmlns:a16="http://schemas.microsoft.com/office/drawing/2014/main" id="{D57E6B49-C017-8F42-3636-1CE54F962A6D}"/>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7" name="Frihandsfigur: Form 26">
              <a:extLst>
                <a:ext uri="{FF2B5EF4-FFF2-40B4-BE49-F238E27FC236}">
                  <a16:creationId xmlns:a16="http://schemas.microsoft.com/office/drawing/2014/main" id="{50C30D97-65BC-13AA-2F1B-8EAEB2D65DFC}"/>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Tree>
    <p:extLst>
      <p:ext uri="{BB962C8B-B14F-4D97-AF65-F5344CB8AC3E}">
        <p14:creationId xmlns:p14="http://schemas.microsoft.com/office/powerpoint/2010/main" val="3922026075"/>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elsida 5">
    <p:bg>
      <p:bgPr>
        <a:solidFill>
          <a:schemeClr val="accent5"/>
        </a:solidFill>
        <a:effectLst/>
      </p:bgPr>
    </p:bg>
    <p:spTree>
      <p:nvGrpSpPr>
        <p:cNvPr id="1" name=""/>
        <p:cNvGrpSpPr/>
        <p:nvPr/>
      </p:nvGrpSpPr>
      <p:grpSpPr>
        <a:xfrm>
          <a:off x="0" y="0"/>
          <a:ext cx="0" cy="0"/>
          <a:chOff x="0" y="0"/>
          <a:chExt cx="0" cy="0"/>
        </a:xfrm>
      </p:grpSpPr>
      <p:sp>
        <p:nvSpPr>
          <p:cNvPr id="19" name="Rektangel 18">
            <a:extLst>
              <a:ext uri="{FF2B5EF4-FFF2-40B4-BE49-F238E27FC236}">
                <a16:creationId xmlns:a16="http://schemas.microsoft.com/office/drawing/2014/main" id="{3D854A54-B67C-3FA2-0328-946597C257AB}"/>
              </a:ext>
            </a:extLst>
          </p:cNvPr>
          <p:cNvSpPr/>
          <p:nvPr userDrawn="1"/>
        </p:nvSpPr>
        <p:spPr>
          <a:xfrm>
            <a:off x="5340350" y="-428"/>
            <a:ext cx="6851650" cy="6856413"/>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329091" cy="2541415"/>
          </a:xfrm>
        </p:spPr>
        <p:txBody>
          <a:bodyPr anchor="b">
            <a:noAutofit/>
          </a:bodyPr>
          <a:lstStyle>
            <a:lvl1pPr algn="l">
              <a:lnSpc>
                <a:spcPct val="100000"/>
              </a:lnSpc>
              <a:defRPr sz="3800">
                <a:solidFill>
                  <a:schemeClr val="tx1"/>
                </a:solidFill>
              </a:defRPr>
            </a:lvl1pPr>
          </a:lstStyle>
          <a:p>
            <a:r>
              <a:rPr lang="sv-SE"/>
              <a:t>Skriv rubrik här</a:t>
            </a:r>
          </a:p>
        </p:txBody>
      </p:sp>
      <p:sp>
        <p:nvSpPr>
          <p:cNvPr id="3" name="Underrubrik 2">
            <a:extLst>
              <a:ext uri="{FF2B5EF4-FFF2-40B4-BE49-F238E27FC236}">
                <a16:creationId xmlns:a16="http://schemas.microsoft.com/office/drawing/2014/main" id="{2668DF7D-291D-BA79-BB3D-D03A8F64E4B1}"/>
              </a:ext>
            </a:extLst>
          </p:cNvPr>
          <p:cNvSpPr>
            <a:spLocks noGrp="1"/>
          </p:cNvSpPr>
          <p:nvPr>
            <p:ph type="subTitle" idx="1" hasCustomPrompt="1"/>
          </p:nvPr>
        </p:nvSpPr>
        <p:spPr>
          <a:xfrm>
            <a:off x="587375" y="4010981"/>
            <a:ext cx="4329091" cy="1326194"/>
          </a:xfrm>
        </p:spPr>
        <p:txBody>
          <a:bodyPr>
            <a:no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sp>
        <p:nvSpPr>
          <p:cNvPr id="4" name="Platshållare för datum 3">
            <a:extLst>
              <a:ext uri="{FF2B5EF4-FFF2-40B4-BE49-F238E27FC236}">
                <a16:creationId xmlns:a16="http://schemas.microsoft.com/office/drawing/2014/main" id="{A9E6B880-29B7-9B77-6B03-360F608F820B}"/>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D266E89B-94C9-E9D2-67ED-FDCE55B409E9}"/>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97FBF43-5ED7-2CCA-4E92-48B27D920E01}"/>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bild 6">
            <a:extLst>
              <a:ext uri="{FF2B5EF4-FFF2-40B4-BE49-F238E27FC236}">
                <a16:creationId xmlns:a16="http://schemas.microsoft.com/office/drawing/2014/main" id="{3DB53AB9-B99E-4DEC-AAF9-DC616090A225}"/>
              </a:ext>
            </a:extLst>
          </p:cNvPr>
          <p:cNvSpPr>
            <a:spLocks noGrp="1"/>
          </p:cNvSpPr>
          <p:nvPr>
            <p:ph type="pic" sz="quarter" idx="14" hasCustomPrompt="1"/>
          </p:nvPr>
        </p:nvSpPr>
        <p:spPr>
          <a:xfrm>
            <a:off x="5340351" y="0"/>
            <a:ext cx="6851649" cy="6855985"/>
          </a:xfrm>
          <a:custGeom>
            <a:avLst/>
            <a:gdLst>
              <a:gd name="connsiteX0" fmla="*/ 6370253 w 6818133"/>
              <a:gd name="connsiteY0" fmla="*/ 0 h 6856413"/>
              <a:gd name="connsiteX1" fmla="*/ 6818133 w 6818133"/>
              <a:gd name="connsiteY1" fmla="*/ 0 h 6856413"/>
              <a:gd name="connsiteX2" fmla="*/ 6818131 w 6818133"/>
              <a:gd name="connsiteY2" fmla="*/ 6856413 h 6856413"/>
              <a:gd name="connsiteX3" fmla="*/ 0 w 6818133"/>
              <a:gd name="connsiteY3" fmla="*/ 6856413 h 6856413"/>
              <a:gd name="connsiteX4" fmla="*/ 7872 w 6818133"/>
              <a:gd name="connsiteY4" fmla="*/ 6523827 h 6856413"/>
              <a:gd name="connsiteX5" fmla="*/ 1975271 w 6818133"/>
              <a:gd name="connsiteY5" fmla="*/ 2018616 h 6856413"/>
              <a:gd name="connsiteX6" fmla="*/ 6140324 w 6818133"/>
              <a:gd name="connsiteY6" fmla="*/ 17348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8133" h="6856413">
                <a:moveTo>
                  <a:pt x="6370253" y="0"/>
                </a:moveTo>
                <a:lnTo>
                  <a:pt x="6818133" y="0"/>
                </a:lnTo>
                <a:lnTo>
                  <a:pt x="6818131" y="6856413"/>
                </a:lnTo>
                <a:lnTo>
                  <a:pt x="0" y="6856413"/>
                </a:lnTo>
                <a:lnTo>
                  <a:pt x="7872" y="6523827"/>
                </a:lnTo>
                <a:cubicBezTo>
                  <a:pt x="89336" y="4832794"/>
                  <a:pt x="787658" y="3226779"/>
                  <a:pt x="1975271" y="2018616"/>
                </a:cubicBezTo>
                <a:cubicBezTo>
                  <a:pt x="3095615" y="878888"/>
                  <a:pt x="4570551" y="175409"/>
                  <a:pt x="6140324" y="17348"/>
                </a:cubicBezTo>
                <a:close/>
              </a:path>
            </a:pathLst>
          </a:custGeom>
          <a:solidFill>
            <a:schemeClr val="tx2"/>
          </a:solidFill>
        </p:spPr>
        <p:txBody>
          <a:bodyPr wrap="square" tIns="720000" bIns="0" anchor="ctr">
            <a:noAutofit/>
          </a:bodyPr>
          <a:lstStyle>
            <a:lvl1pPr marL="0" indent="0" algn="ctr">
              <a:buNone/>
              <a:defRPr sz="1500">
                <a:solidFill>
                  <a:schemeClr val="bg1"/>
                </a:solidFill>
              </a:defRPr>
            </a:lvl1pPr>
          </a:lstStyle>
          <a:p>
            <a:r>
              <a:rPr lang="sv-SE"/>
              <a:t>Klicka för att infoga bild</a:t>
            </a:r>
          </a:p>
        </p:txBody>
      </p:sp>
      <p:grpSp>
        <p:nvGrpSpPr>
          <p:cNvPr id="28" name="Grupp 27">
            <a:extLst>
              <a:ext uri="{FF2B5EF4-FFF2-40B4-BE49-F238E27FC236}">
                <a16:creationId xmlns:a16="http://schemas.microsoft.com/office/drawing/2014/main" id="{F691B31D-8B0D-FF1B-A1AA-F087BF67A647}"/>
              </a:ext>
            </a:extLst>
          </p:cNvPr>
          <p:cNvGrpSpPr/>
          <p:nvPr userDrawn="1"/>
        </p:nvGrpSpPr>
        <p:grpSpPr>
          <a:xfrm>
            <a:off x="597947" y="6059613"/>
            <a:ext cx="1281770" cy="369418"/>
            <a:chOff x="597947" y="6059613"/>
            <a:chExt cx="1281770" cy="369418"/>
          </a:xfrm>
        </p:grpSpPr>
        <p:sp>
          <p:nvSpPr>
            <p:cNvPr id="10" name="Frihandsfigur: Form 9">
              <a:extLst>
                <a:ext uri="{FF2B5EF4-FFF2-40B4-BE49-F238E27FC236}">
                  <a16:creationId xmlns:a16="http://schemas.microsoft.com/office/drawing/2014/main" id="{27EEF1E4-DAFF-D243-786E-21CEFFDF779A}"/>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11" name="Frihandsfigur: Form 10">
              <a:extLst>
                <a:ext uri="{FF2B5EF4-FFF2-40B4-BE49-F238E27FC236}">
                  <a16:creationId xmlns:a16="http://schemas.microsoft.com/office/drawing/2014/main" id="{D618F99E-7217-0C41-74E8-3ABA39CC34F3}"/>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0548E728-6D5D-B9B8-DCD5-CE49B869D66A}"/>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313F7842-3AD3-C829-F727-0989A79448F6}"/>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4" name="Frihandsfigur: Form 13">
              <a:extLst>
                <a:ext uri="{FF2B5EF4-FFF2-40B4-BE49-F238E27FC236}">
                  <a16:creationId xmlns:a16="http://schemas.microsoft.com/office/drawing/2014/main" id="{60C7F39A-2460-7B18-4783-4DE9DF44A6E5}"/>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5" name="Frihandsfigur: Form 14">
              <a:extLst>
                <a:ext uri="{FF2B5EF4-FFF2-40B4-BE49-F238E27FC236}">
                  <a16:creationId xmlns:a16="http://schemas.microsoft.com/office/drawing/2014/main" id="{15174B14-3F57-77C8-94D4-005A6CFB48AC}"/>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6" name="Frihandsfigur: Form 15">
              <a:extLst>
                <a:ext uri="{FF2B5EF4-FFF2-40B4-BE49-F238E27FC236}">
                  <a16:creationId xmlns:a16="http://schemas.microsoft.com/office/drawing/2014/main" id="{2374167F-1273-51C6-97DF-9C074BD5E3E1}"/>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7" name="Frihandsfigur: Form 16">
              <a:extLst>
                <a:ext uri="{FF2B5EF4-FFF2-40B4-BE49-F238E27FC236}">
                  <a16:creationId xmlns:a16="http://schemas.microsoft.com/office/drawing/2014/main" id="{DF5301FE-9009-6F25-1ACB-806770F62775}"/>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7C58A1ED-BF66-0D6F-8142-807A2DB752D6}"/>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0" name="Frihandsfigur: Form 19">
              <a:extLst>
                <a:ext uri="{FF2B5EF4-FFF2-40B4-BE49-F238E27FC236}">
                  <a16:creationId xmlns:a16="http://schemas.microsoft.com/office/drawing/2014/main" id="{32F23DDA-5828-C88F-12A5-D65BD268EC9D}"/>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1" name="Frihandsfigur: Form 20">
              <a:extLst>
                <a:ext uri="{FF2B5EF4-FFF2-40B4-BE49-F238E27FC236}">
                  <a16:creationId xmlns:a16="http://schemas.microsoft.com/office/drawing/2014/main" id="{2A1477DD-D2CF-AB63-3CD4-C0F0FBFAAB36}"/>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3" name="Frihandsfigur: Form 22">
              <a:extLst>
                <a:ext uri="{FF2B5EF4-FFF2-40B4-BE49-F238E27FC236}">
                  <a16:creationId xmlns:a16="http://schemas.microsoft.com/office/drawing/2014/main" id="{E43F4ABB-AF8F-1001-ABD4-B59B539BCDC4}"/>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4" name="Frihandsfigur: Form 23">
              <a:extLst>
                <a:ext uri="{FF2B5EF4-FFF2-40B4-BE49-F238E27FC236}">
                  <a16:creationId xmlns:a16="http://schemas.microsoft.com/office/drawing/2014/main" id="{D9BA8BAF-278F-9238-52AF-BC1138A2989F}"/>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5" name="Frihandsfigur: Form 24">
              <a:extLst>
                <a:ext uri="{FF2B5EF4-FFF2-40B4-BE49-F238E27FC236}">
                  <a16:creationId xmlns:a16="http://schemas.microsoft.com/office/drawing/2014/main" id="{902B4565-72E2-6213-908C-4D9E74D684A0}"/>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6" name="Frihandsfigur: Form 25">
              <a:extLst>
                <a:ext uri="{FF2B5EF4-FFF2-40B4-BE49-F238E27FC236}">
                  <a16:creationId xmlns:a16="http://schemas.microsoft.com/office/drawing/2014/main" id="{D57E6B49-C017-8F42-3636-1CE54F962A6D}"/>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7" name="Frihandsfigur: Form 26">
              <a:extLst>
                <a:ext uri="{FF2B5EF4-FFF2-40B4-BE49-F238E27FC236}">
                  <a16:creationId xmlns:a16="http://schemas.microsoft.com/office/drawing/2014/main" id="{50C30D97-65BC-13AA-2F1B-8EAEB2D65DFC}"/>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Tree>
    <p:extLst>
      <p:ext uri="{BB962C8B-B14F-4D97-AF65-F5344CB8AC3E}">
        <p14:creationId xmlns:p14="http://schemas.microsoft.com/office/powerpoint/2010/main" val="129990204"/>
      </p:ext>
    </p:extLst>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0" name="Platshållare för text 9">
            <a:extLst>
              <a:ext uri="{FF2B5EF4-FFF2-40B4-BE49-F238E27FC236}">
                <a16:creationId xmlns:a16="http://schemas.microsoft.com/office/drawing/2014/main" id="{547A9050-4A48-61DE-B750-BCD848087439}"/>
              </a:ext>
            </a:extLst>
          </p:cNvPr>
          <p:cNvSpPr>
            <a:spLocks noGrp="1"/>
          </p:cNvSpPr>
          <p:nvPr>
            <p:ph type="body" sz="quarter" idx="13"/>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029743392"/>
      </p:ext>
    </p:extLst>
  </p:cSld>
  <p:clrMapOvr>
    <a:masterClrMapping/>
  </p:clrMapOvr>
  <p:extLst>
    <p:ext uri="{DCECCB84-F9BA-43D5-87BE-67443E8EF086}">
      <p15:sldGuideLst xmlns:p15="http://schemas.microsoft.com/office/powerpoint/2012/main">
        <p15:guide id="1" pos="5518" userDrawn="1">
          <p15:clr>
            <a:srgbClr val="FBAE40"/>
          </p15:clr>
        </p15:guide>
        <p15:guide id="3" orient="horz" pos="1321" userDrawn="1">
          <p15:clr>
            <a:srgbClr val="FBAE40"/>
          </p15:clr>
        </p15:guide>
        <p15:guide id="4" orient="horz" pos="15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och två textruto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2" y="981075"/>
            <a:ext cx="11010683" cy="1116012"/>
          </a:xfrm>
        </p:spPr>
        <p:txBody>
          <a:body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23" name="Platshållare för text 7">
            <a:extLst>
              <a:ext uri="{FF2B5EF4-FFF2-40B4-BE49-F238E27FC236}">
                <a16:creationId xmlns:a16="http://schemas.microsoft.com/office/drawing/2014/main" id="{67116845-9FDC-EA79-7BB5-7840BCF8F839}"/>
              </a:ext>
            </a:extLst>
          </p:cNvPr>
          <p:cNvSpPr>
            <a:spLocks noGrp="1"/>
          </p:cNvSpPr>
          <p:nvPr>
            <p:ph type="body" sz="quarter" idx="13" hasCustomPrompt="1"/>
          </p:nvPr>
        </p:nvSpPr>
        <p:spPr>
          <a:xfrm>
            <a:off x="593942" y="2492374"/>
            <a:ext cx="5322671"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3" name="Platshållare för text 7">
            <a:extLst>
              <a:ext uri="{FF2B5EF4-FFF2-40B4-BE49-F238E27FC236}">
                <a16:creationId xmlns:a16="http://schemas.microsoft.com/office/drawing/2014/main" id="{BA48933E-DBD6-0BAB-B830-827798D3F6DD}"/>
              </a:ext>
            </a:extLst>
          </p:cNvPr>
          <p:cNvSpPr>
            <a:spLocks noGrp="1"/>
          </p:cNvSpPr>
          <p:nvPr>
            <p:ph type="body" sz="quarter" idx="14" hasCustomPrompt="1"/>
          </p:nvPr>
        </p:nvSpPr>
        <p:spPr>
          <a:xfrm>
            <a:off x="6281953" y="2492374"/>
            <a:ext cx="5322671"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878491675"/>
      </p:ext>
    </p:extLst>
  </p:cSld>
  <p:clrMapOvr>
    <a:masterClrMapping/>
  </p:clrMapOvr>
  <p:extLst>
    <p:ext uri="{DCECCB84-F9BA-43D5-87BE-67443E8EF086}">
      <p15:sldGuideLst xmlns:p15="http://schemas.microsoft.com/office/powerpoint/2012/main">
        <p15:guide id="1" pos="3840" userDrawn="1">
          <p15:clr>
            <a:srgbClr val="FBAE40"/>
          </p15:clr>
        </p15:guide>
        <p15:guide id="2" pos="3727" userDrawn="1">
          <p15:clr>
            <a:srgbClr val="FBAE40"/>
          </p15:clr>
        </p15:guide>
        <p15:guide id="3" pos="3953" userDrawn="1">
          <p15:clr>
            <a:srgbClr val="FBAE40"/>
          </p15:clr>
        </p15:guide>
        <p15:guide id="4" orient="horz" pos="1570" userDrawn="1">
          <p15:clr>
            <a:srgbClr val="FBAE40"/>
          </p15:clr>
        </p15:guide>
        <p15:guide id="5" orient="horz" pos="1321"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5FB2F15-CEA0-7375-9E70-8BB0CA92AD7D}"/>
              </a:ext>
            </a:extLst>
          </p:cNvPr>
          <p:cNvSpPr>
            <a:spLocks noGrp="1"/>
          </p:cNvSpPr>
          <p:nvPr>
            <p:ph type="title" hasCustomPrompt="1"/>
          </p:nvPr>
        </p:nvSpPr>
        <p:spPr/>
        <p:txBody>
          <a:bodyPr/>
          <a:lstStyle/>
          <a:p>
            <a:r>
              <a:rPr lang="sv-SE"/>
              <a:t>Skriv rubrik här</a:t>
            </a:r>
          </a:p>
        </p:txBody>
      </p:sp>
      <p:sp>
        <p:nvSpPr>
          <p:cNvPr id="3" name="Platshållare för datum 2">
            <a:extLst>
              <a:ext uri="{FF2B5EF4-FFF2-40B4-BE49-F238E27FC236}">
                <a16:creationId xmlns:a16="http://schemas.microsoft.com/office/drawing/2014/main" id="{72781DAA-2926-6D8C-42DE-C5EA18EC87D2}"/>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4" name="Platshållare för sidfot 3">
            <a:extLst>
              <a:ext uri="{FF2B5EF4-FFF2-40B4-BE49-F238E27FC236}">
                <a16:creationId xmlns:a16="http://schemas.microsoft.com/office/drawing/2014/main" id="{B7C3CA9B-171D-903D-FCC6-CD364EE3CFC9}"/>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8162FED2-C99C-A2C8-14B3-044893168E89}"/>
              </a:ext>
            </a:extLst>
          </p:cNvPr>
          <p:cNvSpPr>
            <a:spLocks noGrp="1"/>
          </p:cNvSpPr>
          <p:nvPr>
            <p:ph type="sldNum" sz="quarter" idx="12"/>
          </p:nvPr>
        </p:nvSpPr>
        <p:spPr/>
        <p:txBody>
          <a:bodyPr/>
          <a:lstStyle/>
          <a:p>
            <a:fld id="{BE7051C6-0004-48B5-986F-B998B1E3B914}" type="slidenum">
              <a:rPr lang="sv-SE" smtClean="0"/>
              <a:t>‹#›</a:t>
            </a:fld>
            <a:endParaRPr lang="sv-SE"/>
          </a:p>
        </p:txBody>
      </p:sp>
    </p:spTree>
    <p:extLst>
      <p:ext uri="{BB962C8B-B14F-4D97-AF65-F5344CB8AC3E}">
        <p14:creationId xmlns:p14="http://schemas.microsoft.com/office/powerpoint/2010/main" val="1680324489"/>
      </p:ext>
    </p:extLst>
  </p:cSld>
  <p:clrMapOvr>
    <a:masterClrMapping/>
  </p:clrMapOvr>
  <p:extLst>
    <p:ext uri="{DCECCB84-F9BA-43D5-87BE-67443E8EF086}">
      <p15:sldGuideLst xmlns:p15="http://schemas.microsoft.com/office/powerpoint/2012/main">
        <p15:guide id="2" orient="horz" pos="1321"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7C57F684-3B76-5752-5B78-1A4DAC11A3A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3" name="Platshållare för sidfot 2">
            <a:extLst>
              <a:ext uri="{FF2B5EF4-FFF2-40B4-BE49-F238E27FC236}">
                <a16:creationId xmlns:a16="http://schemas.microsoft.com/office/drawing/2014/main" id="{9EC17C31-8AB7-B9B3-73CC-9B6577649ADA}"/>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DBF28F02-2AF1-6F81-12AC-F1CDAC4B49B9}"/>
              </a:ext>
            </a:extLst>
          </p:cNvPr>
          <p:cNvSpPr>
            <a:spLocks noGrp="1"/>
          </p:cNvSpPr>
          <p:nvPr>
            <p:ph type="sldNum" sz="quarter" idx="12"/>
          </p:nvPr>
        </p:nvSpPr>
        <p:spPr/>
        <p:txBody>
          <a:bodyPr/>
          <a:lstStyle/>
          <a:p>
            <a:fld id="{BE7051C6-0004-48B5-986F-B998B1E3B914}" type="slidenum">
              <a:rPr lang="sv-SE" smtClean="0"/>
              <a:t>‹#›</a:t>
            </a:fld>
            <a:endParaRPr lang="sv-SE"/>
          </a:p>
        </p:txBody>
      </p:sp>
    </p:spTree>
    <p:extLst>
      <p:ext uri="{BB962C8B-B14F-4D97-AF65-F5344CB8AC3E}">
        <p14:creationId xmlns:p14="http://schemas.microsoft.com/office/powerpoint/2010/main" val="42574842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och text (mörkrö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p:txBody>
          <a:body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5" name="Frihandsfigur: Form 14">
            <a:extLst>
              <a:ext uri="{FF2B5EF4-FFF2-40B4-BE49-F238E27FC236}">
                <a16:creationId xmlns:a16="http://schemas.microsoft.com/office/drawing/2014/main" id="{49615494-5443-00A1-016E-DD4C43E61108}"/>
              </a:ext>
            </a:extLst>
          </p:cNvPr>
          <p:cNvSpPr/>
          <p:nvPr userDrawn="1"/>
        </p:nvSpPr>
        <p:spPr>
          <a:xfrm>
            <a:off x="5359401" y="-1861"/>
            <a:ext cx="6832599" cy="6864075"/>
          </a:xfrm>
          <a:custGeom>
            <a:avLst/>
            <a:gdLst>
              <a:gd name="connsiteX0" fmla="*/ 0 w 6832599"/>
              <a:gd name="connsiteY0" fmla="*/ 0 h 6864075"/>
              <a:gd name="connsiteX1" fmla="*/ 6832599 w 6832599"/>
              <a:gd name="connsiteY1" fmla="*/ 0 h 6864075"/>
              <a:gd name="connsiteX2" fmla="*/ 6832599 w 6832599"/>
              <a:gd name="connsiteY2" fmla="*/ 6864075 h 6864075"/>
              <a:gd name="connsiteX3" fmla="*/ 6832053 w 6832599"/>
              <a:gd name="connsiteY3" fmla="*/ 6864075 h 6864075"/>
              <a:gd name="connsiteX4" fmla="*/ 6824558 w 6832599"/>
              <a:gd name="connsiteY4" fmla="*/ 6551487 h 6864075"/>
              <a:gd name="connsiteX5" fmla="*/ 4837847 w 6832599"/>
              <a:gd name="connsiteY5" fmla="*/ 2033389 h 6864075"/>
              <a:gd name="connsiteX6" fmla="*/ 320976 w 6832599"/>
              <a:gd name="connsiteY6" fmla="*/ 14497 h 6864075"/>
              <a:gd name="connsiteX7" fmla="*/ 0 w 6832599"/>
              <a:gd name="connsiteY7" fmla="*/ 6560 h 686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2599" h="6864075">
                <a:moveTo>
                  <a:pt x="0" y="0"/>
                </a:moveTo>
                <a:lnTo>
                  <a:pt x="6832599" y="0"/>
                </a:lnTo>
                <a:lnTo>
                  <a:pt x="6832599" y="6864075"/>
                </a:lnTo>
                <a:lnTo>
                  <a:pt x="6832053" y="6864075"/>
                </a:lnTo>
                <a:lnTo>
                  <a:pt x="6824558" y="6551487"/>
                </a:lnTo>
                <a:cubicBezTo>
                  <a:pt x="6742025" y="4854500"/>
                  <a:pt x="6036632" y="3243361"/>
                  <a:pt x="4837847" y="2033389"/>
                </a:cubicBezTo>
                <a:cubicBezTo>
                  <a:pt x="3632072" y="816363"/>
                  <a:pt x="2020130" y="99028"/>
                  <a:pt x="320976" y="14497"/>
                </a:cubicBezTo>
                <a:lnTo>
                  <a:pt x="0" y="6560"/>
                </a:lnTo>
                <a:close/>
              </a:path>
            </a:pathLst>
          </a:cu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
        <p:nvSpPr>
          <p:cNvPr id="7" name="Platshållare för text 7">
            <a:extLst>
              <a:ext uri="{FF2B5EF4-FFF2-40B4-BE49-F238E27FC236}">
                <a16:creationId xmlns:a16="http://schemas.microsoft.com/office/drawing/2014/main" id="{04941CC5-19FA-1CF3-1CAA-098515593C48}"/>
              </a:ext>
            </a:extLst>
          </p:cNvPr>
          <p:cNvSpPr>
            <a:spLocks noGrp="1"/>
          </p:cNvSpPr>
          <p:nvPr>
            <p:ph type="body" sz="quarter" idx="13" hasCustomPrompt="1"/>
          </p:nvPr>
        </p:nvSpPr>
        <p:spPr>
          <a:xfrm>
            <a:off x="593942" y="2492374"/>
            <a:ext cx="8165884"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4022585139"/>
      </p:ext>
    </p:extLst>
  </p:cSld>
  <p:clrMapOvr>
    <a:masterClrMapping/>
  </p:clrMapOvr>
  <p:extLst>
    <p:ext uri="{DCECCB84-F9BA-43D5-87BE-67443E8EF086}">
      <p15:sldGuideLst xmlns:p15="http://schemas.microsoft.com/office/powerpoint/2012/main">
        <p15:guide id="3" orient="horz" pos="1321" userDrawn="1">
          <p15:clr>
            <a:srgbClr val="FBAE40"/>
          </p15:clr>
        </p15:guide>
        <p15:guide id="4" orient="horz" pos="157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och text (ljusrö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p:txBody>
          <a:body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10510848-2C56-02D0-FBDC-F524AA9F7953}"/>
              </a:ext>
            </a:extLst>
          </p:cNvPr>
          <p:cNvSpPr>
            <a:spLocks noGrp="1"/>
          </p:cNvSpPr>
          <p:nvPr>
            <p:ph type="body" sz="quarter" idx="13" hasCustomPrompt="1"/>
          </p:nvPr>
        </p:nvSpPr>
        <p:spPr>
          <a:xfrm>
            <a:off x="593942" y="2492374"/>
            <a:ext cx="8165884"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3" name="Frihandsfigur: Form 2">
            <a:extLst>
              <a:ext uri="{FF2B5EF4-FFF2-40B4-BE49-F238E27FC236}">
                <a16:creationId xmlns:a16="http://schemas.microsoft.com/office/drawing/2014/main" id="{59D9A0D4-B138-9795-F427-2E898C8909C1}"/>
              </a:ext>
            </a:extLst>
          </p:cNvPr>
          <p:cNvSpPr/>
          <p:nvPr userDrawn="1"/>
        </p:nvSpPr>
        <p:spPr>
          <a:xfrm>
            <a:off x="5359401" y="-1861"/>
            <a:ext cx="6832599" cy="6864075"/>
          </a:xfrm>
          <a:custGeom>
            <a:avLst/>
            <a:gdLst>
              <a:gd name="connsiteX0" fmla="*/ 0 w 6832599"/>
              <a:gd name="connsiteY0" fmla="*/ 0 h 6864075"/>
              <a:gd name="connsiteX1" fmla="*/ 6832599 w 6832599"/>
              <a:gd name="connsiteY1" fmla="*/ 0 h 6864075"/>
              <a:gd name="connsiteX2" fmla="*/ 6832599 w 6832599"/>
              <a:gd name="connsiteY2" fmla="*/ 6864075 h 6864075"/>
              <a:gd name="connsiteX3" fmla="*/ 6832053 w 6832599"/>
              <a:gd name="connsiteY3" fmla="*/ 6864075 h 6864075"/>
              <a:gd name="connsiteX4" fmla="*/ 6824558 w 6832599"/>
              <a:gd name="connsiteY4" fmla="*/ 6551487 h 6864075"/>
              <a:gd name="connsiteX5" fmla="*/ 4837847 w 6832599"/>
              <a:gd name="connsiteY5" fmla="*/ 2033389 h 6864075"/>
              <a:gd name="connsiteX6" fmla="*/ 320976 w 6832599"/>
              <a:gd name="connsiteY6" fmla="*/ 14497 h 6864075"/>
              <a:gd name="connsiteX7" fmla="*/ 0 w 6832599"/>
              <a:gd name="connsiteY7" fmla="*/ 6560 h 686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2599" h="6864075">
                <a:moveTo>
                  <a:pt x="0" y="0"/>
                </a:moveTo>
                <a:lnTo>
                  <a:pt x="6832599" y="0"/>
                </a:lnTo>
                <a:lnTo>
                  <a:pt x="6832599" y="6864075"/>
                </a:lnTo>
                <a:lnTo>
                  <a:pt x="6832053" y="6864075"/>
                </a:lnTo>
                <a:lnTo>
                  <a:pt x="6824558" y="6551487"/>
                </a:lnTo>
                <a:cubicBezTo>
                  <a:pt x="6742025" y="4854500"/>
                  <a:pt x="6036632" y="3243361"/>
                  <a:pt x="4837847" y="2033389"/>
                </a:cubicBezTo>
                <a:cubicBezTo>
                  <a:pt x="3632072" y="816363"/>
                  <a:pt x="2020130" y="99028"/>
                  <a:pt x="320976" y="14497"/>
                </a:cubicBezTo>
                <a:lnTo>
                  <a:pt x="0" y="6560"/>
                </a:lnTo>
                <a:close/>
              </a:path>
            </a:pathLst>
          </a:cu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Tree>
    <p:extLst>
      <p:ext uri="{BB962C8B-B14F-4D97-AF65-F5344CB8AC3E}">
        <p14:creationId xmlns:p14="http://schemas.microsoft.com/office/powerpoint/2010/main" val="3669721326"/>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och text (mörkgrön)">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p:txBody>
          <a:body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8" name="Platshållare för text 7">
            <a:extLst>
              <a:ext uri="{FF2B5EF4-FFF2-40B4-BE49-F238E27FC236}">
                <a16:creationId xmlns:a16="http://schemas.microsoft.com/office/drawing/2014/main" id="{8BF885E4-6ED2-BC6A-A1CE-8023092E2F0F}"/>
              </a:ext>
            </a:extLst>
          </p:cNvPr>
          <p:cNvSpPr>
            <a:spLocks noGrp="1"/>
          </p:cNvSpPr>
          <p:nvPr>
            <p:ph type="body" sz="quarter" idx="13" hasCustomPrompt="1"/>
          </p:nvPr>
        </p:nvSpPr>
        <p:spPr>
          <a:xfrm>
            <a:off x="593942" y="2492374"/>
            <a:ext cx="8165884"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3" name="Frihandsfigur: Form 2">
            <a:extLst>
              <a:ext uri="{FF2B5EF4-FFF2-40B4-BE49-F238E27FC236}">
                <a16:creationId xmlns:a16="http://schemas.microsoft.com/office/drawing/2014/main" id="{65997B4A-071B-1A2F-7F39-B683C2DDBC83}"/>
              </a:ext>
            </a:extLst>
          </p:cNvPr>
          <p:cNvSpPr/>
          <p:nvPr userDrawn="1"/>
        </p:nvSpPr>
        <p:spPr>
          <a:xfrm>
            <a:off x="5359401" y="-1861"/>
            <a:ext cx="6832599" cy="6864075"/>
          </a:xfrm>
          <a:custGeom>
            <a:avLst/>
            <a:gdLst>
              <a:gd name="connsiteX0" fmla="*/ 0 w 6832599"/>
              <a:gd name="connsiteY0" fmla="*/ 0 h 6864075"/>
              <a:gd name="connsiteX1" fmla="*/ 6832599 w 6832599"/>
              <a:gd name="connsiteY1" fmla="*/ 0 h 6864075"/>
              <a:gd name="connsiteX2" fmla="*/ 6832599 w 6832599"/>
              <a:gd name="connsiteY2" fmla="*/ 6864075 h 6864075"/>
              <a:gd name="connsiteX3" fmla="*/ 6832053 w 6832599"/>
              <a:gd name="connsiteY3" fmla="*/ 6864075 h 6864075"/>
              <a:gd name="connsiteX4" fmla="*/ 6824558 w 6832599"/>
              <a:gd name="connsiteY4" fmla="*/ 6551487 h 6864075"/>
              <a:gd name="connsiteX5" fmla="*/ 4837847 w 6832599"/>
              <a:gd name="connsiteY5" fmla="*/ 2033389 h 6864075"/>
              <a:gd name="connsiteX6" fmla="*/ 320976 w 6832599"/>
              <a:gd name="connsiteY6" fmla="*/ 14497 h 6864075"/>
              <a:gd name="connsiteX7" fmla="*/ 0 w 6832599"/>
              <a:gd name="connsiteY7" fmla="*/ 6560 h 686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2599" h="6864075">
                <a:moveTo>
                  <a:pt x="0" y="0"/>
                </a:moveTo>
                <a:lnTo>
                  <a:pt x="6832599" y="0"/>
                </a:lnTo>
                <a:lnTo>
                  <a:pt x="6832599" y="6864075"/>
                </a:lnTo>
                <a:lnTo>
                  <a:pt x="6832053" y="6864075"/>
                </a:lnTo>
                <a:lnTo>
                  <a:pt x="6824558" y="6551487"/>
                </a:lnTo>
                <a:cubicBezTo>
                  <a:pt x="6742025" y="4854500"/>
                  <a:pt x="6036632" y="3243361"/>
                  <a:pt x="4837847" y="2033389"/>
                </a:cubicBezTo>
                <a:cubicBezTo>
                  <a:pt x="3632072" y="816363"/>
                  <a:pt x="2020130" y="99028"/>
                  <a:pt x="320976" y="14497"/>
                </a:cubicBezTo>
                <a:lnTo>
                  <a:pt x="0" y="6560"/>
                </a:lnTo>
                <a:close/>
              </a:path>
            </a:pathLst>
          </a:cu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Tree>
    <p:extLst>
      <p:ext uri="{BB962C8B-B14F-4D97-AF65-F5344CB8AC3E}">
        <p14:creationId xmlns:p14="http://schemas.microsoft.com/office/powerpoint/2010/main" val="707441305"/>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och text (mellanlil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p:txBody>
          <a:body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EEA169B6-8129-C1B4-5DDB-62C27FFC5E76}"/>
              </a:ext>
            </a:extLst>
          </p:cNvPr>
          <p:cNvSpPr>
            <a:spLocks noGrp="1"/>
          </p:cNvSpPr>
          <p:nvPr>
            <p:ph type="body" sz="quarter" idx="13" hasCustomPrompt="1"/>
          </p:nvPr>
        </p:nvSpPr>
        <p:spPr>
          <a:xfrm>
            <a:off x="593942" y="2492374"/>
            <a:ext cx="8165884"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3" name="Frihandsfigur: Form 2">
            <a:extLst>
              <a:ext uri="{FF2B5EF4-FFF2-40B4-BE49-F238E27FC236}">
                <a16:creationId xmlns:a16="http://schemas.microsoft.com/office/drawing/2014/main" id="{C5409C71-6089-585A-E8D9-AF3C3C4EC061}"/>
              </a:ext>
            </a:extLst>
          </p:cNvPr>
          <p:cNvSpPr/>
          <p:nvPr userDrawn="1"/>
        </p:nvSpPr>
        <p:spPr>
          <a:xfrm>
            <a:off x="5359401" y="-1861"/>
            <a:ext cx="6832599" cy="6864075"/>
          </a:xfrm>
          <a:custGeom>
            <a:avLst/>
            <a:gdLst>
              <a:gd name="connsiteX0" fmla="*/ 0 w 6832599"/>
              <a:gd name="connsiteY0" fmla="*/ 0 h 6864075"/>
              <a:gd name="connsiteX1" fmla="*/ 6832599 w 6832599"/>
              <a:gd name="connsiteY1" fmla="*/ 0 h 6864075"/>
              <a:gd name="connsiteX2" fmla="*/ 6832599 w 6832599"/>
              <a:gd name="connsiteY2" fmla="*/ 6864075 h 6864075"/>
              <a:gd name="connsiteX3" fmla="*/ 6832053 w 6832599"/>
              <a:gd name="connsiteY3" fmla="*/ 6864075 h 6864075"/>
              <a:gd name="connsiteX4" fmla="*/ 6824558 w 6832599"/>
              <a:gd name="connsiteY4" fmla="*/ 6551487 h 6864075"/>
              <a:gd name="connsiteX5" fmla="*/ 4837847 w 6832599"/>
              <a:gd name="connsiteY5" fmla="*/ 2033389 h 6864075"/>
              <a:gd name="connsiteX6" fmla="*/ 320976 w 6832599"/>
              <a:gd name="connsiteY6" fmla="*/ 14497 h 6864075"/>
              <a:gd name="connsiteX7" fmla="*/ 0 w 6832599"/>
              <a:gd name="connsiteY7" fmla="*/ 6560 h 6864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832599" h="6864075">
                <a:moveTo>
                  <a:pt x="0" y="0"/>
                </a:moveTo>
                <a:lnTo>
                  <a:pt x="6832599" y="0"/>
                </a:lnTo>
                <a:lnTo>
                  <a:pt x="6832599" y="6864075"/>
                </a:lnTo>
                <a:lnTo>
                  <a:pt x="6832053" y="6864075"/>
                </a:lnTo>
                <a:lnTo>
                  <a:pt x="6824558" y="6551487"/>
                </a:lnTo>
                <a:cubicBezTo>
                  <a:pt x="6742025" y="4854500"/>
                  <a:pt x="6036632" y="3243361"/>
                  <a:pt x="4837847" y="2033389"/>
                </a:cubicBezTo>
                <a:cubicBezTo>
                  <a:pt x="3632072" y="816363"/>
                  <a:pt x="2020130" y="99028"/>
                  <a:pt x="320976" y="14497"/>
                </a:cubicBezTo>
                <a:lnTo>
                  <a:pt x="0" y="6560"/>
                </a:lnTo>
                <a:close/>
              </a:path>
            </a:pathLst>
          </a:cu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sv-SE"/>
          </a:p>
        </p:txBody>
      </p:sp>
    </p:spTree>
    <p:extLst>
      <p:ext uri="{BB962C8B-B14F-4D97-AF65-F5344CB8AC3E}">
        <p14:creationId xmlns:p14="http://schemas.microsoft.com/office/powerpoint/2010/main" val="500405771"/>
      </p:ext>
    </p:extLst>
  </p:cSld>
  <p:clrMapOvr>
    <a:masterClrMapping/>
  </p:clrMapOvr>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ch bild (båge)">
    <p:spTree>
      <p:nvGrpSpPr>
        <p:cNvPr id="1" name=""/>
        <p:cNvGrpSpPr/>
        <p:nvPr/>
      </p:nvGrpSpPr>
      <p:grpSpPr>
        <a:xfrm>
          <a:off x="0" y="0"/>
          <a:ext cx="0" cy="0"/>
          <a:chOff x="0" y="0"/>
          <a:chExt cx="0" cy="0"/>
        </a:xfrm>
      </p:grpSpPr>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3" name="Platshållare för bild 2">
            <a:extLst>
              <a:ext uri="{FF2B5EF4-FFF2-40B4-BE49-F238E27FC236}">
                <a16:creationId xmlns:a16="http://schemas.microsoft.com/office/drawing/2014/main" id="{4AB00894-BEB4-BEAB-DDB8-432EFCE8359B}"/>
              </a:ext>
            </a:extLst>
          </p:cNvPr>
          <p:cNvSpPr>
            <a:spLocks noGrp="1"/>
          </p:cNvSpPr>
          <p:nvPr>
            <p:ph type="pic" sz="quarter" idx="14" hasCustomPrompt="1"/>
          </p:nvPr>
        </p:nvSpPr>
        <p:spPr>
          <a:xfrm>
            <a:off x="5328628" y="252"/>
            <a:ext cx="6864176" cy="6856413"/>
          </a:xfrm>
          <a:custGeom>
            <a:avLst/>
            <a:gdLst>
              <a:gd name="connsiteX0" fmla="*/ 6370253 w 6818133"/>
              <a:gd name="connsiteY0" fmla="*/ 0 h 6856413"/>
              <a:gd name="connsiteX1" fmla="*/ 6818133 w 6818133"/>
              <a:gd name="connsiteY1" fmla="*/ 0 h 6856413"/>
              <a:gd name="connsiteX2" fmla="*/ 6818131 w 6818133"/>
              <a:gd name="connsiteY2" fmla="*/ 6856413 h 6856413"/>
              <a:gd name="connsiteX3" fmla="*/ 0 w 6818133"/>
              <a:gd name="connsiteY3" fmla="*/ 6856413 h 6856413"/>
              <a:gd name="connsiteX4" fmla="*/ 7872 w 6818133"/>
              <a:gd name="connsiteY4" fmla="*/ 6523827 h 6856413"/>
              <a:gd name="connsiteX5" fmla="*/ 1975271 w 6818133"/>
              <a:gd name="connsiteY5" fmla="*/ 2018616 h 6856413"/>
              <a:gd name="connsiteX6" fmla="*/ 6140324 w 6818133"/>
              <a:gd name="connsiteY6" fmla="*/ 17348 h 6856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818133" h="6856413">
                <a:moveTo>
                  <a:pt x="6370253" y="0"/>
                </a:moveTo>
                <a:lnTo>
                  <a:pt x="6818133" y="0"/>
                </a:lnTo>
                <a:lnTo>
                  <a:pt x="6818131" y="6856413"/>
                </a:lnTo>
                <a:lnTo>
                  <a:pt x="0" y="6856413"/>
                </a:lnTo>
                <a:lnTo>
                  <a:pt x="7872" y="6523827"/>
                </a:lnTo>
                <a:cubicBezTo>
                  <a:pt x="89336" y="4832794"/>
                  <a:pt x="787658" y="3226779"/>
                  <a:pt x="1975271" y="2018616"/>
                </a:cubicBezTo>
                <a:cubicBezTo>
                  <a:pt x="3095615" y="878888"/>
                  <a:pt x="4570551" y="175409"/>
                  <a:pt x="6140324" y="17348"/>
                </a:cubicBezTo>
                <a:close/>
              </a:path>
            </a:pathLst>
          </a:custGeom>
          <a:noFill/>
        </p:spPr>
        <p:txBody>
          <a:bodyPr wrap="square" tIns="720000" bIns="0" anchor="ctr">
            <a:noAutofit/>
          </a:bodyPr>
          <a:lstStyle>
            <a:lvl1pPr marL="0" indent="0" algn="ctr">
              <a:buNone/>
              <a:defRPr sz="1500"/>
            </a:lvl1pPr>
          </a:lstStyle>
          <a:p>
            <a:r>
              <a:rPr lang="sv-SE"/>
              <a:t>Klicka för att infoga bild</a:t>
            </a:r>
          </a:p>
        </p:txBody>
      </p:sp>
      <p:sp>
        <p:nvSpPr>
          <p:cNvPr id="8" name="Rubrik 1">
            <a:extLst>
              <a:ext uri="{FF2B5EF4-FFF2-40B4-BE49-F238E27FC236}">
                <a16:creationId xmlns:a16="http://schemas.microsoft.com/office/drawing/2014/main" id="{AD26036D-D6AC-0503-B5CC-653661D34883}"/>
              </a:ext>
            </a:extLst>
          </p:cNvPr>
          <p:cNvSpPr>
            <a:spLocks noGrp="1"/>
          </p:cNvSpPr>
          <p:nvPr>
            <p:ph type="title" hasCustomPrompt="1"/>
          </p:nvPr>
        </p:nvSpPr>
        <p:spPr>
          <a:xfrm>
            <a:off x="593943" y="981075"/>
            <a:ext cx="4062195" cy="1116012"/>
          </a:xfrm>
        </p:spPr>
        <p:txBody>
          <a:bodyPr/>
          <a:lstStyle>
            <a:lvl1pPr>
              <a:defRPr/>
            </a:lvl1pPr>
          </a:lstStyle>
          <a:p>
            <a:r>
              <a:rPr lang="sv-SE"/>
              <a:t>Skriv rubrik här</a:t>
            </a:r>
          </a:p>
        </p:txBody>
      </p:sp>
      <p:sp>
        <p:nvSpPr>
          <p:cNvPr id="9" name="Platshållare för text 7">
            <a:extLst>
              <a:ext uri="{FF2B5EF4-FFF2-40B4-BE49-F238E27FC236}">
                <a16:creationId xmlns:a16="http://schemas.microsoft.com/office/drawing/2014/main" id="{44C51B47-1715-C34F-B141-457F9902E63B}"/>
              </a:ext>
            </a:extLst>
          </p:cNvPr>
          <p:cNvSpPr>
            <a:spLocks noGrp="1"/>
          </p:cNvSpPr>
          <p:nvPr>
            <p:ph type="body" sz="quarter" idx="13" hasCustomPrompt="1"/>
          </p:nvPr>
        </p:nvSpPr>
        <p:spPr>
          <a:xfrm>
            <a:off x="593943" y="2492374"/>
            <a:ext cx="4062196"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1638958465"/>
      </p:ext>
    </p:extLst>
  </p:cSld>
  <p:clrMapOvr>
    <a:masterClrMapping/>
  </p:clrMapOvr>
  <p:extLst>
    <p:ext uri="{DCECCB84-F9BA-43D5-87BE-67443E8EF086}">
      <p15:sldGuideLst xmlns:p15="http://schemas.microsoft.com/office/powerpoint/2012/main">
        <p15:guide id="3" pos="2933"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ch bild (kvadra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3" y="981075"/>
            <a:ext cx="4062195" cy="1116012"/>
          </a:xfrm>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EEA169B6-8129-C1B4-5DDB-62C27FFC5E76}"/>
              </a:ext>
            </a:extLst>
          </p:cNvPr>
          <p:cNvSpPr>
            <a:spLocks noGrp="1"/>
          </p:cNvSpPr>
          <p:nvPr>
            <p:ph type="body" sz="quarter" idx="13" hasCustomPrompt="1"/>
          </p:nvPr>
        </p:nvSpPr>
        <p:spPr>
          <a:xfrm>
            <a:off x="593943" y="2492374"/>
            <a:ext cx="4062196"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3" name="Platshållare för bild 2">
            <a:extLst>
              <a:ext uri="{FF2B5EF4-FFF2-40B4-BE49-F238E27FC236}">
                <a16:creationId xmlns:a16="http://schemas.microsoft.com/office/drawing/2014/main" id="{4AB00894-BEB4-BEAB-DDB8-432EFCE8359B}"/>
              </a:ext>
            </a:extLst>
          </p:cNvPr>
          <p:cNvSpPr>
            <a:spLocks noGrp="1"/>
          </p:cNvSpPr>
          <p:nvPr>
            <p:ph type="pic" sz="quarter" idx="14" hasCustomPrompt="1"/>
          </p:nvPr>
        </p:nvSpPr>
        <p:spPr>
          <a:xfrm>
            <a:off x="5340351" y="252"/>
            <a:ext cx="6851649" cy="6856413"/>
          </a:xfrm>
          <a:prstGeom prst="rect">
            <a:avLst/>
          </a:prstGeom>
          <a:noFill/>
        </p:spPr>
        <p:txBody>
          <a:bodyPr wrap="square" tIns="720000" bIns="0" anchor="ctr">
            <a:noAutofit/>
          </a:bodyPr>
          <a:lstStyle>
            <a:lvl1pPr marL="0" indent="0" algn="ctr">
              <a:buNone/>
              <a:defRPr sz="1500"/>
            </a:lvl1pPr>
          </a:lstStyle>
          <a:p>
            <a:r>
              <a:rPr lang="sv-SE"/>
              <a:t>Klicka för att infoga bild</a:t>
            </a:r>
          </a:p>
        </p:txBody>
      </p:sp>
    </p:spTree>
    <p:extLst>
      <p:ext uri="{BB962C8B-B14F-4D97-AF65-F5344CB8AC3E}">
        <p14:creationId xmlns:p14="http://schemas.microsoft.com/office/powerpoint/2010/main" val="880316992"/>
      </p:ext>
    </p:extLst>
  </p:cSld>
  <p:clrMapOvr>
    <a:masterClrMapping/>
  </p:clrMapOvr>
  <p:extLst>
    <p:ext uri="{DCECCB84-F9BA-43D5-87BE-67443E8EF086}">
      <p15:sldGuideLst xmlns:p15="http://schemas.microsoft.com/office/powerpoint/2012/main">
        <p15:guide id="1" pos="3364" userDrawn="1">
          <p15:clr>
            <a:srgbClr val="FBAE40"/>
          </p15:clr>
        </p15:guide>
        <p15:guide id="2" pos="2933"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ch Innehåll (bild, diagram, tabell etc)">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3" y="981075"/>
            <a:ext cx="4062195" cy="1116012"/>
          </a:xfrm>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EEA169B6-8129-C1B4-5DDB-62C27FFC5E76}"/>
              </a:ext>
            </a:extLst>
          </p:cNvPr>
          <p:cNvSpPr>
            <a:spLocks noGrp="1"/>
          </p:cNvSpPr>
          <p:nvPr>
            <p:ph type="body" sz="quarter" idx="13" hasCustomPrompt="1"/>
          </p:nvPr>
        </p:nvSpPr>
        <p:spPr>
          <a:xfrm>
            <a:off x="593943" y="2492374"/>
            <a:ext cx="4062196"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
        <p:nvSpPr>
          <p:cNvPr id="11" name="Platshållare för innehåll 10">
            <a:extLst>
              <a:ext uri="{FF2B5EF4-FFF2-40B4-BE49-F238E27FC236}">
                <a16:creationId xmlns:a16="http://schemas.microsoft.com/office/drawing/2014/main" id="{37639375-9BE1-0338-FA2B-B95E18DBBF64}"/>
              </a:ext>
            </a:extLst>
          </p:cNvPr>
          <p:cNvSpPr>
            <a:spLocks noGrp="1"/>
          </p:cNvSpPr>
          <p:nvPr>
            <p:ph sz="quarter" idx="14" hasCustomPrompt="1"/>
          </p:nvPr>
        </p:nvSpPr>
        <p:spPr>
          <a:xfrm>
            <a:off x="5340350" y="549275"/>
            <a:ext cx="6264275" cy="5435600"/>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Tree>
    <p:extLst>
      <p:ext uri="{BB962C8B-B14F-4D97-AF65-F5344CB8AC3E}">
        <p14:creationId xmlns:p14="http://schemas.microsoft.com/office/powerpoint/2010/main" val="3323692302"/>
      </p:ext>
    </p:extLst>
  </p:cSld>
  <p:clrMapOvr>
    <a:masterClrMapping/>
  </p:clrMapOvr>
  <p:extLst>
    <p:ext uri="{DCECCB84-F9BA-43D5-87BE-67443E8EF086}">
      <p15:sldGuideLst xmlns:p15="http://schemas.microsoft.com/office/powerpoint/2012/main">
        <p15:guide id="1" pos="3364">
          <p15:clr>
            <a:srgbClr val="FBAE40"/>
          </p15:clr>
        </p15:guide>
        <p15:guide id="2" pos="2933">
          <p15:clr>
            <a:srgbClr val="FBAE40"/>
          </p15:clr>
        </p15:guide>
        <p15:guide id="3" orient="horz" pos="346" userDrawn="1">
          <p15:clr>
            <a:srgbClr val="FBAE40"/>
          </p15:clr>
        </p15:guide>
        <p15:guide id="4" orient="horz" pos="377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och innehåll (bild, diagram, tabell etc)">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3" y="404813"/>
            <a:ext cx="11010682" cy="576262"/>
          </a:xfrm>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1" name="Platshållare för innehåll 10">
            <a:extLst>
              <a:ext uri="{FF2B5EF4-FFF2-40B4-BE49-F238E27FC236}">
                <a16:creationId xmlns:a16="http://schemas.microsoft.com/office/drawing/2014/main" id="{37639375-9BE1-0338-FA2B-B95E18DBBF64}"/>
              </a:ext>
            </a:extLst>
          </p:cNvPr>
          <p:cNvSpPr>
            <a:spLocks noGrp="1"/>
          </p:cNvSpPr>
          <p:nvPr>
            <p:ph sz="quarter" idx="14" hasCustomPrompt="1"/>
          </p:nvPr>
        </p:nvSpPr>
        <p:spPr>
          <a:xfrm>
            <a:off x="587375" y="1304925"/>
            <a:ext cx="11010681" cy="4356100"/>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Tree>
    <p:extLst>
      <p:ext uri="{BB962C8B-B14F-4D97-AF65-F5344CB8AC3E}">
        <p14:creationId xmlns:p14="http://schemas.microsoft.com/office/powerpoint/2010/main" val="2487670220"/>
      </p:ext>
    </p:extLst>
  </p:cSld>
  <p:clrMapOvr>
    <a:masterClrMapping/>
  </p:clrMapOvr>
  <p:extLst>
    <p:ext uri="{DCECCB84-F9BA-43D5-87BE-67443E8EF086}">
      <p15:sldGuideLst xmlns:p15="http://schemas.microsoft.com/office/powerpoint/2012/main">
        <p15:guide id="3" orient="horz" pos="255">
          <p15:clr>
            <a:srgbClr val="FBAE40"/>
          </p15:clr>
        </p15:guide>
        <p15:guide id="4" orient="horz" pos="3566">
          <p15:clr>
            <a:srgbClr val="FBAE40"/>
          </p15:clr>
        </p15:guide>
        <p15:guide id="5" orient="horz" pos="822">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och två innehållsdelar (bild, diagram, tabell etc)">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3" y="404813"/>
            <a:ext cx="11010682" cy="576262"/>
          </a:xfrm>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1" name="Platshållare för innehåll 10">
            <a:extLst>
              <a:ext uri="{FF2B5EF4-FFF2-40B4-BE49-F238E27FC236}">
                <a16:creationId xmlns:a16="http://schemas.microsoft.com/office/drawing/2014/main" id="{37639375-9BE1-0338-FA2B-B95E18DBBF64}"/>
              </a:ext>
            </a:extLst>
          </p:cNvPr>
          <p:cNvSpPr>
            <a:spLocks noGrp="1"/>
          </p:cNvSpPr>
          <p:nvPr>
            <p:ph sz="quarter" idx="14" hasCustomPrompt="1"/>
          </p:nvPr>
        </p:nvSpPr>
        <p:spPr>
          <a:xfrm>
            <a:off x="587376" y="1304926"/>
            <a:ext cx="5397306" cy="4356100"/>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
        <p:nvSpPr>
          <p:cNvPr id="9" name="Platshållare för innehåll 10">
            <a:extLst>
              <a:ext uri="{FF2B5EF4-FFF2-40B4-BE49-F238E27FC236}">
                <a16:creationId xmlns:a16="http://schemas.microsoft.com/office/drawing/2014/main" id="{3F261B9E-D72B-4635-BEAC-A786DD352604}"/>
              </a:ext>
            </a:extLst>
          </p:cNvPr>
          <p:cNvSpPr>
            <a:spLocks noGrp="1"/>
          </p:cNvSpPr>
          <p:nvPr>
            <p:ph sz="quarter" idx="15" hasCustomPrompt="1"/>
          </p:nvPr>
        </p:nvSpPr>
        <p:spPr>
          <a:xfrm>
            <a:off x="6207318" y="1304926"/>
            <a:ext cx="5397306" cy="4356100"/>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Tree>
    <p:extLst>
      <p:ext uri="{BB962C8B-B14F-4D97-AF65-F5344CB8AC3E}">
        <p14:creationId xmlns:p14="http://schemas.microsoft.com/office/powerpoint/2010/main" val="332595486"/>
      </p:ext>
    </p:extLst>
  </p:cSld>
  <p:clrMapOvr>
    <a:masterClrMapping/>
  </p:clrMapOvr>
  <p:extLst>
    <p:ext uri="{DCECCB84-F9BA-43D5-87BE-67443E8EF086}">
      <p15:sldGuideLst xmlns:p15="http://schemas.microsoft.com/office/powerpoint/2012/main">
        <p15:guide id="1" pos="3908" userDrawn="1">
          <p15:clr>
            <a:srgbClr val="FBAE40"/>
          </p15:clr>
        </p15:guide>
        <p15:guide id="2" pos="3772" userDrawn="1">
          <p15:clr>
            <a:srgbClr val="FBAE40"/>
          </p15:clr>
        </p15:guide>
        <p15:guide id="3" orient="horz" pos="255" userDrawn="1">
          <p15:clr>
            <a:srgbClr val="FBAE40"/>
          </p15:clr>
        </p15:guide>
        <p15:guide id="4" orient="horz" pos="3566" userDrawn="1">
          <p15:clr>
            <a:srgbClr val="FBAE40"/>
          </p15:clr>
        </p15:guide>
        <p15:guide id="5" orient="horz" pos="822"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och två innehållsdelar + text (bild, diagram, tabell etc)">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93943" y="404813"/>
            <a:ext cx="11010682" cy="576262"/>
          </a:xfrm>
        </p:spPr>
        <p:txBody>
          <a:bodyPr/>
          <a:lstStyle>
            <a:lvl1pPr>
              <a:defRPr/>
            </a:lvl1pPr>
          </a:lstStyle>
          <a:p>
            <a:r>
              <a:rPr lang="sv-SE"/>
              <a:t>Skriv rubrik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11" name="Platshållare för innehåll 10">
            <a:extLst>
              <a:ext uri="{FF2B5EF4-FFF2-40B4-BE49-F238E27FC236}">
                <a16:creationId xmlns:a16="http://schemas.microsoft.com/office/drawing/2014/main" id="{37639375-9BE1-0338-FA2B-B95E18DBBF64}"/>
              </a:ext>
            </a:extLst>
          </p:cNvPr>
          <p:cNvSpPr>
            <a:spLocks noGrp="1"/>
          </p:cNvSpPr>
          <p:nvPr>
            <p:ph sz="quarter" idx="14" hasCustomPrompt="1"/>
          </p:nvPr>
        </p:nvSpPr>
        <p:spPr>
          <a:xfrm>
            <a:off x="587376" y="1304925"/>
            <a:ext cx="5397306" cy="3396029"/>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
        <p:nvSpPr>
          <p:cNvPr id="9" name="Platshållare för innehåll 10">
            <a:extLst>
              <a:ext uri="{FF2B5EF4-FFF2-40B4-BE49-F238E27FC236}">
                <a16:creationId xmlns:a16="http://schemas.microsoft.com/office/drawing/2014/main" id="{3F261B9E-D72B-4635-BEAC-A786DD352604}"/>
              </a:ext>
            </a:extLst>
          </p:cNvPr>
          <p:cNvSpPr>
            <a:spLocks noGrp="1"/>
          </p:cNvSpPr>
          <p:nvPr>
            <p:ph sz="quarter" idx="15" hasCustomPrompt="1"/>
          </p:nvPr>
        </p:nvSpPr>
        <p:spPr>
          <a:xfrm>
            <a:off x="6207318" y="1304925"/>
            <a:ext cx="5397306" cy="3396029"/>
          </a:xfrm>
        </p:spPr>
        <p:txBody>
          <a:bodyPr tIns="0" bIns="1260000" anchor="ctr">
            <a:normAutofit/>
          </a:bodyPr>
          <a:lstStyle>
            <a:lvl1pPr marL="0" indent="0" algn="ctr">
              <a:buNone/>
              <a:defRPr sz="1400">
                <a:solidFill>
                  <a:schemeClr val="bg1">
                    <a:lumMod val="50000"/>
                  </a:schemeClr>
                </a:solidFill>
              </a:defRPr>
            </a:lvl1pPr>
          </a:lstStyle>
          <a:p>
            <a:pPr lvl="0"/>
            <a:r>
              <a:rPr lang="sv-SE"/>
              <a:t>Klicka på en ikon för att infoga objekt</a:t>
            </a:r>
          </a:p>
        </p:txBody>
      </p:sp>
      <p:sp>
        <p:nvSpPr>
          <p:cNvPr id="8" name="Platshållare för text 7">
            <a:extLst>
              <a:ext uri="{FF2B5EF4-FFF2-40B4-BE49-F238E27FC236}">
                <a16:creationId xmlns:a16="http://schemas.microsoft.com/office/drawing/2014/main" id="{C3938AD9-325E-664C-E316-A5C1064BB954}"/>
              </a:ext>
            </a:extLst>
          </p:cNvPr>
          <p:cNvSpPr>
            <a:spLocks noGrp="1"/>
          </p:cNvSpPr>
          <p:nvPr>
            <p:ph type="body" sz="quarter" idx="13" hasCustomPrompt="1"/>
          </p:nvPr>
        </p:nvSpPr>
        <p:spPr>
          <a:xfrm>
            <a:off x="593943" y="4993368"/>
            <a:ext cx="5390738" cy="667657"/>
          </a:xfrm>
        </p:spPr>
        <p:txBody>
          <a:bodyPr>
            <a:normAutofit/>
          </a:bodyPr>
          <a:lstStyle>
            <a:lvl1pPr marL="0" indent="0">
              <a:lnSpc>
                <a:spcPct val="100000"/>
              </a:lnSpc>
              <a:buNone/>
              <a:defRPr sz="1600">
                <a:solidFill>
                  <a:schemeClr val="tx1"/>
                </a:solidFill>
              </a:defRPr>
            </a:lvl1pPr>
          </a:lstStyle>
          <a:p>
            <a:pPr lvl="0"/>
            <a:r>
              <a:rPr lang="sv-SE"/>
              <a:t>Skriv bildtext här</a:t>
            </a:r>
            <a:br>
              <a:rPr lang="sv-SE"/>
            </a:br>
            <a:endParaRPr lang="sv-SE"/>
          </a:p>
        </p:txBody>
      </p:sp>
      <p:sp>
        <p:nvSpPr>
          <p:cNvPr id="10" name="Platshållare för text 7">
            <a:extLst>
              <a:ext uri="{FF2B5EF4-FFF2-40B4-BE49-F238E27FC236}">
                <a16:creationId xmlns:a16="http://schemas.microsoft.com/office/drawing/2014/main" id="{088B484A-9607-3652-9678-76F1741397E7}"/>
              </a:ext>
            </a:extLst>
          </p:cNvPr>
          <p:cNvSpPr>
            <a:spLocks noGrp="1"/>
          </p:cNvSpPr>
          <p:nvPr>
            <p:ph type="body" sz="quarter" idx="16" hasCustomPrompt="1"/>
          </p:nvPr>
        </p:nvSpPr>
        <p:spPr>
          <a:xfrm>
            <a:off x="6210602" y="4993368"/>
            <a:ext cx="5390738" cy="667657"/>
          </a:xfrm>
        </p:spPr>
        <p:txBody>
          <a:bodyPr>
            <a:normAutofit/>
          </a:bodyPr>
          <a:lstStyle>
            <a:lvl1pPr marL="0" indent="0">
              <a:lnSpc>
                <a:spcPct val="100000"/>
              </a:lnSpc>
              <a:buNone/>
              <a:defRPr sz="1600">
                <a:solidFill>
                  <a:schemeClr val="tx1"/>
                </a:solidFill>
              </a:defRPr>
            </a:lvl1pPr>
          </a:lstStyle>
          <a:p>
            <a:pPr lvl="0"/>
            <a:r>
              <a:rPr lang="sv-SE"/>
              <a:t>Skriv bildtext här</a:t>
            </a:r>
            <a:br>
              <a:rPr lang="sv-SE"/>
            </a:br>
            <a:endParaRPr lang="sv-SE"/>
          </a:p>
        </p:txBody>
      </p:sp>
    </p:spTree>
    <p:extLst>
      <p:ext uri="{BB962C8B-B14F-4D97-AF65-F5344CB8AC3E}">
        <p14:creationId xmlns:p14="http://schemas.microsoft.com/office/powerpoint/2010/main" val="3262357388"/>
      </p:ext>
    </p:extLst>
  </p:cSld>
  <p:clrMapOvr>
    <a:masterClrMapping/>
  </p:clrMapOvr>
  <p:extLst>
    <p:ext uri="{DCECCB84-F9BA-43D5-87BE-67443E8EF086}">
      <p15:sldGuideLst xmlns:p15="http://schemas.microsoft.com/office/powerpoint/2012/main">
        <p15:guide id="1" pos="3908" userDrawn="1">
          <p15:clr>
            <a:srgbClr val="FBAE40"/>
          </p15:clr>
        </p15:guide>
        <p15:guide id="2" pos="3772" userDrawn="1">
          <p15:clr>
            <a:srgbClr val="FBAE40"/>
          </p15:clr>
        </p15:guide>
        <p15:guide id="3" orient="horz" pos="255">
          <p15:clr>
            <a:srgbClr val="FBAE40"/>
          </p15:clr>
        </p15:guide>
        <p15:guide id="4" orient="horz" pos="3566">
          <p15:clr>
            <a:srgbClr val="FBAE40"/>
          </p15:clr>
        </p15:guide>
        <p15:guide id="5" orient="horz" pos="822">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och utfallande bild (ljus bild)">
    <p:bg>
      <p:bgPr>
        <a:solidFill>
          <a:schemeClr val="tx1"/>
        </a:solidFill>
        <a:effectLst/>
      </p:bgPr>
    </p:bg>
    <p:spTree>
      <p:nvGrpSpPr>
        <p:cNvPr id="1" name=""/>
        <p:cNvGrpSpPr/>
        <p:nvPr/>
      </p:nvGrpSpPr>
      <p:grpSpPr>
        <a:xfrm>
          <a:off x="0" y="0"/>
          <a:ext cx="0" cy="0"/>
          <a:chOff x="0" y="0"/>
          <a:chExt cx="0" cy="0"/>
        </a:xfrm>
      </p:grpSpPr>
      <p:sp>
        <p:nvSpPr>
          <p:cNvPr id="13" name="Platshållare för bild 12">
            <a:extLst>
              <a:ext uri="{FF2B5EF4-FFF2-40B4-BE49-F238E27FC236}">
                <a16:creationId xmlns:a16="http://schemas.microsoft.com/office/drawing/2014/main" id="{7E323DF6-3241-AA74-D8BB-AD4915854939}"/>
              </a:ext>
            </a:extLst>
          </p:cNvPr>
          <p:cNvSpPr>
            <a:spLocks noGrp="1"/>
          </p:cNvSpPr>
          <p:nvPr>
            <p:ph type="pic" sz="quarter" idx="14" hasCustomPrompt="1"/>
          </p:nvPr>
        </p:nvSpPr>
        <p:spPr>
          <a:xfrm>
            <a:off x="0" y="252"/>
            <a:ext cx="12192000" cy="6856413"/>
          </a:xfrm>
          <a:prstGeom prst="rect">
            <a:avLst/>
          </a:prstGeom>
          <a:solidFill>
            <a:schemeClr val="bg1">
              <a:lumMod val="95000"/>
            </a:schemeClr>
          </a:solidFill>
        </p:spPr>
        <p:txBody>
          <a:bodyPr wrap="square" tIns="0" bIns="720000" anchor="ctr">
            <a:noAutofit/>
          </a:bodyPr>
          <a:lstStyle>
            <a:lvl1pPr marL="0" indent="0" algn="ctr">
              <a:spcBef>
                <a:spcPts val="0"/>
              </a:spcBef>
              <a:buNone/>
              <a:defRPr sz="1500"/>
            </a:lvl1pPr>
          </a:lstStyle>
          <a:p>
            <a:r>
              <a:rPr lang="sv-SE"/>
              <a:t>Klicka för att infoga bild </a:t>
            </a:r>
          </a:p>
          <a:p>
            <a:r>
              <a:rPr lang="sv-SE"/>
              <a:t>(använd en ljus bild)</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8" name="Rubrik 1">
            <a:extLst>
              <a:ext uri="{FF2B5EF4-FFF2-40B4-BE49-F238E27FC236}">
                <a16:creationId xmlns:a16="http://schemas.microsoft.com/office/drawing/2014/main" id="{AD26036D-D6AC-0503-B5CC-653661D34883}"/>
              </a:ext>
            </a:extLst>
          </p:cNvPr>
          <p:cNvSpPr>
            <a:spLocks noGrp="1"/>
          </p:cNvSpPr>
          <p:nvPr>
            <p:ph type="title" hasCustomPrompt="1"/>
          </p:nvPr>
        </p:nvSpPr>
        <p:spPr>
          <a:xfrm>
            <a:off x="593943" y="981075"/>
            <a:ext cx="4062195" cy="1116012"/>
          </a:xfrm>
        </p:spPr>
        <p:txBody>
          <a:bodyPr/>
          <a:lstStyle>
            <a:lvl1pPr>
              <a:defRPr/>
            </a:lvl1pPr>
          </a:lstStyle>
          <a:p>
            <a:r>
              <a:rPr lang="sv-SE"/>
              <a:t>Skriv rubrik här</a:t>
            </a:r>
          </a:p>
        </p:txBody>
      </p:sp>
      <p:sp>
        <p:nvSpPr>
          <p:cNvPr id="9" name="Platshållare för text 7">
            <a:extLst>
              <a:ext uri="{FF2B5EF4-FFF2-40B4-BE49-F238E27FC236}">
                <a16:creationId xmlns:a16="http://schemas.microsoft.com/office/drawing/2014/main" id="{44C51B47-1715-C34F-B141-457F9902E63B}"/>
              </a:ext>
            </a:extLst>
          </p:cNvPr>
          <p:cNvSpPr>
            <a:spLocks noGrp="1"/>
          </p:cNvSpPr>
          <p:nvPr>
            <p:ph type="body" sz="quarter" idx="13" hasCustomPrompt="1"/>
          </p:nvPr>
        </p:nvSpPr>
        <p:spPr>
          <a:xfrm>
            <a:off x="593943" y="2492374"/>
            <a:ext cx="4062196"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35935429"/>
      </p:ext>
    </p:extLst>
  </p:cSld>
  <p:clrMapOvr>
    <a:masterClrMapping/>
  </p:clrMapOvr>
  <p:extLst>
    <p:ext uri="{DCECCB84-F9BA-43D5-87BE-67443E8EF086}">
      <p15:sldGuideLst xmlns:p15="http://schemas.microsoft.com/office/powerpoint/2012/main">
        <p15:guide id="3" pos="293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och utfallande bild (mörk bild)">
    <p:bg>
      <p:bgPr>
        <a:solidFill>
          <a:schemeClr val="tx1"/>
        </a:solidFill>
        <a:effectLst/>
      </p:bgPr>
    </p:bg>
    <p:spTree>
      <p:nvGrpSpPr>
        <p:cNvPr id="1" name=""/>
        <p:cNvGrpSpPr/>
        <p:nvPr/>
      </p:nvGrpSpPr>
      <p:grpSpPr>
        <a:xfrm>
          <a:off x="0" y="0"/>
          <a:ext cx="0" cy="0"/>
          <a:chOff x="0" y="0"/>
          <a:chExt cx="0" cy="0"/>
        </a:xfrm>
      </p:grpSpPr>
      <p:grpSp>
        <p:nvGrpSpPr>
          <p:cNvPr id="29" name="Grupp 28">
            <a:extLst>
              <a:ext uri="{FF2B5EF4-FFF2-40B4-BE49-F238E27FC236}">
                <a16:creationId xmlns:a16="http://schemas.microsoft.com/office/drawing/2014/main" id="{7BE64494-1823-5FA9-3720-881E3CD35211}"/>
              </a:ext>
            </a:extLst>
          </p:cNvPr>
          <p:cNvGrpSpPr/>
          <p:nvPr userDrawn="1"/>
        </p:nvGrpSpPr>
        <p:grpSpPr>
          <a:xfrm>
            <a:off x="597947" y="6059613"/>
            <a:ext cx="1281770" cy="369418"/>
            <a:chOff x="597947" y="6059613"/>
            <a:chExt cx="1281770" cy="369418"/>
          </a:xfrm>
        </p:grpSpPr>
        <p:sp>
          <p:nvSpPr>
            <p:cNvPr id="30" name="Frihandsfigur: Form 29">
              <a:extLst>
                <a:ext uri="{FF2B5EF4-FFF2-40B4-BE49-F238E27FC236}">
                  <a16:creationId xmlns:a16="http://schemas.microsoft.com/office/drawing/2014/main" id="{C1802DCA-D568-C5BB-C8D0-E90CE6CE1DD3}"/>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027B7F1C-D3F6-B6E7-A55A-C4BE214446B6}"/>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725109F0-E99B-ACE1-6E1C-1F518CDC7CEA}"/>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778BDB5A-DB50-8644-946A-BE6D1E86F39E}"/>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4" name="Frihandsfigur: Form 33">
              <a:extLst>
                <a:ext uri="{FF2B5EF4-FFF2-40B4-BE49-F238E27FC236}">
                  <a16:creationId xmlns:a16="http://schemas.microsoft.com/office/drawing/2014/main" id="{FF0DF521-3412-2811-3668-8B6343C28B15}"/>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5" name="Frihandsfigur: Form 34">
              <a:extLst>
                <a:ext uri="{FF2B5EF4-FFF2-40B4-BE49-F238E27FC236}">
                  <a16:creationId xmlns:a16="http://schemas.microsoft.com/office/drawing/2014/main" id="{09C09D85-18A7-0703-F3E5-71FAFD9DA8B2}"/>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6" name="Frihandsfigur: Form 35">
              <a:extLst>
                <a:ext uri="{FF2B5EF4-FFF2-40B4-BE49-F238E27FC236}">
                  <a16:creationId xmlns:a16="http://schemas.microsoft.com/office/drawing/2014/main" id="{7124B287-4A5D-EA8B-75E0-F9CD137CAABB}"/>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7" name="Frihandsfigur: Form 36">
              <a:extLst>
                <a:ext uri="{FF2B5EF4-FFF2-40B4-BE49-F238E27FC236}">
                  <a16:creationId xmlns:a16="http://schemas.microsoft.com/office/drawing/2014/main" id="{F26AF177-6DD3-C246-9D85-D83814EE6D70}"/>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8" name="Frihandsfigur: Form 37">
              <a:extLst>
                <a:ext uri="{FF2B5EF4-FFF2-40B4-BE49-F238E27FC236}">
                  <a16:creationId xmlns:a16="http://schemas.microsoft.com/office/drawing/2014/main" id="{286BB270-6501-F97A-4C7F-1A43CAB7B0D8}"/>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9" name="Frihandsfigur: Form 38">
              <a:extLst>
                <a:ext uri="{FF2B5EF4-FFF2-40B4-BE49-F238E27FC236}">
                  <a16:creationId xmlns:a16="http://schemas.microsoft.com/office/drawing/2014/main" id="{4BDCD744-C809-38D6-6AFA-4A41D1A4C119}"/>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0" name="Frihandsfigur: Form 39">
              <a:extLst>
                <a:ext uri="{FF2B5EF4-FFF2-40B4-BE49-F238E27FC236}">
                  <a16:creationId xmlns:a16="http://schemas.microsoft.com/office/drawing/2014/main" id="{94C25FC1-596B-1852-A10B-FBC3900D5643}"/>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1" name="Frihandsfigur: Form 40">
              <a:extLst>
                <a:ext uri="{FF2B5EF4-FFF2-40B4-BE49-F238E27FC236}">
                  <a16:creationId xmlns:a16="http://schemas.microsoft.com/office/drawing/2014/main" id="{6443AA1F-3508-EAA2-9322-6E3AED6641AC}"/>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2" name="Frihandsfigur: Form 41">
              <a:extLst>
                <a:ext uri="{FF2B5EF4-FFF2-40B4-BE49-F238E27FC236}">
                  <a16:creationId xmlns:a16="http://schemas.microsoft.com/office/drawing/2014/main" id="{E73ABC5A-8104-6356-9F3F-8878EA7086B5}"/>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3" name="Frihandsfigur: Form 42">
              <a:extLst>
                <a:ext uri="{FF2B5EF4-FFF2-40B4-BE49-F238E27FC236}">
                  <a16:creationId xmlns:a16="http://schemas.microsoft.com/office/drawing/2014/main" id="{C38AB8BE-015C-0BD1-553E-FDCA3F530D3F}"/>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4" name="Frihandsfigur: Form 43">
              <a:extLst>
                <a:ext uri="{FF2B5EF4-FFF2-40B4-BE49-F238E27FC236}">
                  <a16:creationId xmlns:a16="http://schemas.microsoft.com/office/drawing/2014/main" id="{6A4BEAA1-B70C-6845-233B-516AE52220FF}"/>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45" name="Frihandsfigur: Form 44">
              <a:extLst>
                <a:ext uri="{FF2B5EF4-FFF2-40B4-BE49-F238E27FC236}">
                  <a16:creationId xmlns:a16="http://schemas.microsoft.com/office/drawing/2014/main" id="{41956DD0-51D0-03B3-B217-BD6B0919F6C6}"/>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
        <p:nvSpPr>
          <p:cNvPr id="28" name="Platshållare för bild 27">
            <a:extLst>
              <a:ext uri="{FF2B5EF4-FFF2-40B4-BE49-F238E27FC236}">
                <a16:creationId xmlns:a16="http://schemas.microsoft.com/office/drawing/2014/main" id="{36E959E3-E17E-D3FE-3B61-4FFA4C914CDF}"/>
              </a:ext>
            </a:extLst>
          </p:cNvPr>
          <p:cNvSpPr>
            <a:spLocks noGrp="1"/>
          </p:cNvSpPr>
          <p:nvPr>
            <p:ph type="pic" sz="quarter" idx="14" hasCustomPrompt="1"/>
          </p:nvPr>
        </p:nvSpPr>
        <p:spPr>
          <a:xfrm>
            <a:off x="0" y="252"/>
            <a:ext cx="12192000" cy="6856413"/>
          </a:xfrm>
          <a:prstGeom prst="rect">
            <a:avLst/>
          </a:prstGeom>
          <a:solidFill>
            <a:schemeClr val="tx1">
              <a:lumMod val="75000"/>
            </a:schemeClr>
          </a:solidFill>
        </p:spPr>
        <p:txBody>
          <a:bodyPr wrap="square" tIns="0" bIns="720000" anchor="ctr">
            <a:noAutofit/>
          </a:bodyPr>
          <a:lstStyle>
            <a:lvl1pPr marL="0" indent="0" algn="ctr">
              <a:spcBef>
                <a:spcPts val="0"/>
              </a:spcBef>
              <a:buNone/>
              <a:defRPr sz="1500"/>
            </a:lvl1pPr>
          </a:lstStyle>
          <a:p>
            <a:r>
              <a:rPr lang="sv-SE"/>
              <a:t>Klicka för att infoga bild </a:t>
            </a:r>
          </a:p>
          <a:p>
            <a:r>
              <a:rPr lang="sv-SE"/>
              <a:t>(använd en mörk bild)</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8" name="Rubrik 1">
            <a:extLst>
              <a:ext uri="{FF2B5EF4-FFF2-40B4-BE49-F238E27FC236}">
                <a16:creationId xmlns:a16="http://schemas.microsoft.com/office/drawing/2014/main" id="{AD26036D-D6AC-0503-B5CC-653661D34883}"/>
              </a:ext>
            </a:extLst>
          </p:cNvPr>
          <p:cNvSpPr>
            <a:spLocks noGrp="1"/>
          </p:cNvSpPr>
          <p:nvPr>
            <p:ph type="title" hasCustomPrompt="1"/>
          </p:nvPr>
        </p:nvSpPr>
        <p:spPr>
          <a:xfrm>
            <a:off x="593943" y="981075"/>
            <a:ext cx="4062195" cy="1116012"/>
          </a:xfrm>
        </p:spPr>
        <p:txBody>
          <a:bodyPr/>
          <a:lstStyle>
            <a:lvl1pPr>
              <a:defRPr/>
            </a:lvl1pPr>
          </a:lstStyle>
          <a:p>
            <a:r>
              <a:rPr lang="sv-SE"/>
              <a:t>Skriv rubrik här</a:t>
            </a:r>
          </a:p>
        </p:txBody>
      </p:sp>
      <p:sp>
        <p:nvSpPr>
          <p:cNvPr id="9" name="Platshållare för text 7">
            <a:extLst>
              <a:ext uri="{FF2B5EF4-FFF2-40B4-BE49-F238E27FC236}">
                <a16:creationId xmlns:a16="http://schemas.microsoft.com/office/drawing/2014/main" id="{44C51B47-1715-C34F-B141-457F9902E63B}"/>
              </a:ext>
            </a:extLst>
          </p:cNvPr>
          <p:cNvSpPr>
            <a:spLocks noGrp="1"/>
          </p:cNvSpPr>
          <p:nvPr>
            <p:ph type="body" sz="quarter" idx="13" hasCustomPrompt="1"/>
          </p:nvPr>
        </p:nvSpPr>
        <p:spPr>
          <a:xfrm>
            <a:off x="593943" y="2492374"/>
            <a:ext cx="4062196" cy="2844801"/>
          </a:xfrm>
        </p:spPr>
        <p:txBody>
          <a:bodyPr/>
          <a:lstStyle>
            <a:lvl1pPr>
              <a:defRPr/>
            </a:lvl1pPr>
          </a:lstStyle>
          <a:p>
            <a:pPr lvl="0"/>
            <a:r>
              <a:rPr lang="sv-SE"/>
              <a:t>Skriv text här</a:t>
            </a:r>
          </a:p>
          <a:p>
            <a:pPr lvl="1"/>
            <a:r>
              <a:rPr lang="sv-SE"/>
              <a:t>Nivå två</a:t>
            </a:r>
          </a:p>
          <a:p>
            <a:pPr lvl="2"/>
            <a:r>
              <a:rPr lang="sv-SE"/>
              <a:t>Nivå tre</a:t>
            </a:r>
          </a:p>
          <a:p>
            <a:pPr lvl="3"/>
            <a:r>
              <a:rPr lang="sv-SE"/>
              <a:t>Nivå fyra</a:t>
            </a:r>
          </a:p>
          <a:p>
            <a:pPr lvl="4"/>
            <a:r>
              <a:rPr lang="sv-SE"/>
              <a:t>Nivå fem</a:t>
            </a:r>
          </a:p>
        </p:txBody>
      </p:sp>
    </p:spTree>
    <p:extLst>
      <p:ext uri="{BB962C8B-B14F-4D97-AF65-F5344CB8AC3E}">
        <p14:creationId xmlns:p14="http://schemas.microsoft.com/office/powerpoint/2010/main" val="20374078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3" pos="2933">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itat (beig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87374" y="549275"/>
            <a:ext cx="8164800" cy="4524704"/>
          </a:xfrm>
        </p:spPr>
        <p:txBody>
          <a:bodyPr anchor="ctr">
            <a:normAutofit/>
          </a:bodyPr>
          <a:lstStyle>
            <a:lvl1pPr>
              <a:lnSpc>
                <a:spcPct val="100000"/>
              </a:lnSpc>
              <a:defRPr sz="4600">
                <a:solidFill>
                  <a:schemeClr val="tx1"/>
                </a:solidFill>
              </a:defRPr>
            </a:lvl1pPr>
          </a:lstStyle>
          <a:p>
            <a:r>
              <a:rPr lang="sv-SE"/>
              <a:t>”Skriv ett citat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EEA169B6-8129-C1B4-5DDB-62C27FFC5E76}"/>
              </a:ext>
            </a:extLst>
          </p:cNvPr>
          <p:cNvSpPr>
            <a:spLocks noGrp="1"/>
          </p:cNvSpPr>
          <p:nvPr>
            <p:ph type="body" sz="quarter" idx="13" hasCustomPrompt="1"/>
          </p:nvPr>
        </p:nvSpPr>
        <p:spPr>
          <a:xfrm>
            <a:off x="3132231" y="5344140"/>
            <a:ext cx="5619943" cy="329747"/>
          </a:xfrm>
        </p:spPr>
        <p:txBody>
          <a:bodyPr anchor="b">
            <a:normAutofit/>
          </a:bodyPr>
          <a:lstStyle>
            <a:lvl1pPr marL="0" indent="0" algn="r">
              <a:buNone/>
              <a:defRPr sz="1600"/>
            </a:lvl1pPr>
          </a:lstStyle>
          <a:p>
            <a:pPr lvl="0"/>
            <a:r>
              <a:rPr lang="sv-SE"/>
              <a:t>Skriv källa eller namn</a:t>
            </a:r>
          </a:p>
        </p:txBody>
      </p:sp>
    </p:spTree>
    <p:extLst>
      <p:ext uri="{BB962C8B-B14F-4D97-AF65-F5344CB8AC3E}">
        <p14:creationId xmlns:p14="http://schemas.microsoft.com/office/powerpoint/2010/main" val="3663793830"/>
      </p:ext>
    </p:extLst>
  </p:cSld>
  <p:clrMapOvr>
    <a:masterClrMapping/>
  </p:clrMapOvr>
  <p:extLst>
    <p:ext uri="{DCECCB84-F9BA-43D5-87BE-67443E8EF086}">
      <p15:sldGuideLst xmlns:p15="http://schemas.microsoft.com/office/powerpoint/2012/main">
        <p15:guide id="1" pos="7673" userDrawn="1">
          <p15:clr>
            <a:srgbClr val="FBAE40"/>
          </p15:clr>
        </p15:guide>
        <p15:guide id="3" orient="horz" pos="346">
          <p15:clr>
            <a:srgbClr val="FBAE40"/>
          </p15:clr>
        </p15:guide>
        <p15:guide id="4" orient="horz" pos="377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itat (mellanlila)">
    <p:bg>
      <p:bgPr>
        <a:solidFill>
          <a:schemeClr val="accent4"/>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75F40C4-C2E0-720A-138B-C172ECE29044}"/>
              </a:ext>
            </a:extLst>
          </p:cNvPr>
          <p:cNvSpPr>
            <a:spLocks noGrp="1"/>
          </p:cNvSpPr>
          <p:nvPr>
            <p:ph type="title" hasCustomPrompt="1"/>
          </p:nvPr>
        </p:nvSpPr>
        <p:spPr>
          <a:xfrm>
            <a:off x="587374" y="549275"/>
            <a:ext cx="8164800" cy="4524704"/>
          </a:xfrm>
        </p:spPr>
        <p:txBody>
          <a:bodyPr anchor="ctr">
            <a:normAutofit/>
          </a:bodyPr>
          <a:lstStyle>
            <a:lvl1pPr>
              <a:lnSpc>
                <a:spcPct val="100000"/>
              </a:lnSpc>
              <a:defRPr sz="4600">
                <a:solidFill>
                  <a:schemeClr val="tx1"/>
                </a:solidFill>
              </a:defRPr>
            </a:lvl1pPr>
          </a:lstStyle>
          <a:p>
            <a:r>
              <a:rPr lang="sv-SE"/>
              <a:t>”Skriv ett citat här”</a:t>
            </a:r>
          </a:p>
        </p:txBody>
      </p:sp>
      <p:sp>
        <p:nvSpPr>
          <p:cNvPr id="4" name="Platshållare för datum 3">
            <a:extLst>
              <a:ext uri="{FF2B5EF4-FFF2-40B4-BE49-F238E27FC236}">
                <a16:creationId xmlns:a16="http://schemas.microsoft.com/office/drawing/2014/main" id="{550C7222-ABF4-1381-D066-4371D710A025}"/>
              </a:ext>
            </a:extLst>
          </p:cNvPr>
          <p:cNvSpPr>
            <a:spLocks noGrp="1"/>
          </p:cNvSpPr>
          <p:nvPr>
            <p:ph type="dt" sz="half" idx="10"/>
          </p:nvPr>
        </p:nvSpPr>
        <p:spPr/>
        <p:txBody>
          <a:bodyPr/>
          <a:lstStyle/>
          <a:p>
            <a:fld id="{3F3C434E-04B5-485F-B736-8ECC70D33943}" type="datetimeFigureOut">
              <a:rPr lang="sv-SE" smtClean="0"/>
              <a:t>2025-04-10</a:t>
            </a:fld>
            <a:endParaRPr lang="sv-SE"/>
          </a:p>
        </p:txBody>
      </p:sp>
      <p:sp>
        <p:nvSpPr>
          <p:cNvPr id="5" name="Platshållare för sidfot 4">
            <a:extLst>
              <a:ext uri="{FF2B5EF4-FFF2-40B4-BE49-F238E27FC236}">
                <a16:creationId xmlns:a16="http://schemas.microsoft.com/office/drawing/2014/main" id="{38796943-74ED-6B09-3B44-8B39A734C950}"/>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4B9FE937-1A6C-75C3-0CF0-C172BAA32346}"/>
              </a:ext>
            </a:extLst>
          </p:cNvPr>
          <p:cNvSpPr>
            <a:spLocks noGrp="1"/>
          </p:cNvSpPr>
          <p:nvPr>
            <p:ph type="sldNum" sz="quarter" idx="12"/>
          </p:nvPr>
        </p:nvSpPr>
        <p:spPr/>
        <p:txBody>
          <a:bodyPr/>
          <a:lstStyle/>
          <a:p>
            <a:fld id="{BE7051C6-0004-48B5-986F-B998B1E3B914}" type="slidenum">
              <a:rPr lang="sv-SE" smtClean="0"/>
              <a:t>‹#›</a:t>
            </a:fld>
            <a:endParaRPr lang="sv-SE"/>
          </a:p>
        </p:txBody>
      </p:sp>
      <p:sp>
        <p:nvSpPr>
          <p:cNvPr id="7" name="Platshållare för text 7">
            <a:extLst>
              <a:ext uri="{FF2B5EF4-FFF2-40B4-BE49-F238E27FC236}">
                <a16:creationId xmlns:a16="http://schemas.microsoft.com/office/drawing/2014/main" id="{EEA169B6-8129-C1B4-5DDB-62C27FFC5E76}"/>
              </a:ext>
            </a:extLst>
          </p:cNvPr>
          <p:cNvSpPr>
            <a:spLocks noGrp="1"/>
          </p:cNvSpPr>
          <p:nvPr>
            <p:ph type="body" sz="quarter" idx="13" hasCustomPrompt="1"/>
          </p:nvPr>
        </p:nvSpPr>
        <p:spPr>
          <a:xfrm>
            <a:off x="3132231" y="5344140"/>
            <a:ext cx="5619943" cy="329747"/>
          </a:xfrm>
        </p:spPr>
        <p:txBody>
          <a:bodyPr anchor="b">
            <a:normAutofit/>
          </a:bodyPr>
          <a:lstStyle>
            <a:lvl1pPr marL="0" indent="0" algn="r">
              <a:buNone/>
              <a:defRPr sz="1600"/>
            </a:lvl1pPr>
          </a:lstStyle>
          <a:p>
            <a:pPr lvl="0"/>
            <a:r>
              <a:rPr lang="sv-SE"/>
              <a:t>Skriv källa eller namn</a:t>
            </a:r>
          </a:p>
        </p:txBody>
      </p:sp>
    </p:spTree>
    <p:extLst>
      <p:ext uri="{BB962C8B-B14F-4D97-AF65-F5344CB8AC3E}">
        <p14:creationId xmlns:p14="http://schemas.microsoft.com/office/powerpoint/2010/main" val="1268890077"/>
      </p:ext>
    </p:extLst>
  </p:cSld>
  <p:clrMapOvr>
    <a:masterClrMapping/>
  </p:clrMapOvr>
  <p:extLst>
    <p:ext uri="{DCECCB84-F9BA-43D5-87BE-67443E8EF086}">
      <p15:sldGuideLst xmlns:p15="http://schemas.microsoft.com/office/powerpoint/2012/main">
        <p15:guide id="1" pos="7673">
          <p15:clr>
            <a:srgbClr val="FBAE40"/>
          </p15:clr>
        </p15:guide>
        <p15:guide id="3" orient="horz" pos="346">
          <p15:clr>
            <a:srgbClr val="FBAE40"/>
          </p15:clr>
        </p15:guide>
        <p15:guide id="4" orient="horz" pos="377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Kapitelsida 1">
    <p:bg>
      <p:bgPr>
        <a:solidFill>
          <a:schemeClr val="accent1"/>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752975" cy="2541415"/>
          </a:xfrm>
        </p:spPr>
        <p:txBody>
          <a:bodyPr anchor="b">
            <a:normAutofit/>
          </a:bodyPr>
          <a:lstStyle>
            <a:lvl1pPr algn="l">
              <a:lnSpc>
                <a:spcPct val="100000"/>
              </a:lnSpc>
              <a:defRPr sz="3800">
                <a:solidFill>
                  <a:schemeClr val="tx1"/>
                </a:solidFill>
              </a:defRPr>
            </a:lvl1pPr>
          </a:lstStyle>
          <a:p>
            <a:r>
              <a:rPr lang="sv-SE"/>
              <a:t>Skriv rubrik här</a:t>
            </a:r>
          </a:p>
        </p:txBody>
      </p:sp>
      <p:grpSp>
        <p:nvGrpSpPr>
          <p:cNvPr id="11" name="Grupp 10">
            <a:extLst>
              <a:ext uri="{FF2B5EF4-FFF2-40B4-BE49-F238E27FC236}">
                <a16:creationId xmlns:a16="http://schemas.microsoft.com/office/drawing/2014/main" id="{82B3469A-FDF9-C5C5-5508-7A71B2B542BA}"/>
              </a:ext>
            </a:extLst>
          </p:cNvPr>
          <p:cNvGrpSpPr/>
          <p:nvPr userDrawn="1"/>
        </p:nvGrpSpPr>
        <p:grpSpPr>
          <a:xfrm>
            <a:off x="597947" y="6059613"/>
            <a:ext cx="1281770" cy="369418"/>
            <a:chOff x="597947" y="6059613"/>
            <a:chExt cx="1281770" cy="369418"/>
          </a:xfrm>
        </p:grpSpPr>
        <p:sp>
          <p:nvSpPr>
            <p:cNvPr id="12" name="Frihandsfigur: Form 11">
              <a:extLst>
                <a:ext uri="{FF2B5EF4-FFF2-40B4-BE49-F238E27FC236}">
                  <a16:creationId xmlns:a16="http://schemas.microsoft.com/office/drawing/2014/main" id="{98C7E61F-4903-F3FB-83ED-B0D007941F88}"/>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13" name="Frihandsfigur: Form 12">
              <a:extLst>
                <a:ext uri="{FF2B5EF4-FFF2-40B4-BE49-F238E27FC236}">
                  <a16:creationId xmlns:a16="http://schemas.microsoft.com/office/drawing/2014/main" id="{280AD767-BCBA-7235-581B-6DAF80DBFD35}"/>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267E3B03-C0F8-240E-32F7-D55BBBB64AE0}"/>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B960EFFD-1BCE-CC97-3553-D89C1D69AAD6}"/>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6" name="Frihandsfigur: Form 15">
              <a:extLst>
                <a:ext uri="{FF2B5EF4-FFF2-40B4-BE49-F238E27FC236}">
                  <a16:creationId xmlns:a16="http://schemas.microsoft.com/office/drawing/2014/main" id="{651505EE-B496-F2D4-920C-B8081CF82699}"/>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7" name="Frihandsfigur: Form 16">
              <a:extLst>
                <a:ext uri="{FF2B5EF4-FFF2-40B4-BE49-F238E27FC236}">
                  <a16:creationId xmlns:a16="http://schemas.microsoft.com/office/drawing/2014/main" id="{5326A609-77A0-42DA-015E-87473834356D}"/>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C38968A8-5A05-B20B-DF77-0E665046E7D3}"/>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0" name="Frihandsfigur: Form 19">
              <a:extLst>
                <a:ext uri="{FF2B5EF4-FFF2-40B4-BE49-F238E27FC236}">
                  <a16:creationId xmlns:a16="http://schemas.microsoft.com/office/drawing/2014/main" id="{4FF854F1-5669-F9D7-CAA7-38BE1D683402}"/>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1" name="Frihandsfigur: Form 20">
              <a:extLst>
                <a:ext uri="{FF2B5EF4-FFF2-40B4-BE49-F238E27FC236}">
                  <a16:creationId xmlns:a16="http://schemas.microsoft.com/office/drawing/2014/main" id="{F063F47F-12E4-7F14-8883-6D364A9818D0}"/>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3" name="Frihandsfigur: Form 22">
              <a:extLst>
                <a:ext uri="{FF2B5EF4-FFF2-40B4-BE49-F238E27FC236}">
                  <a16:creationId xmlns:a16="http://schemas.microsoft.com/office/drawing/2014/main" id="{A178B0AB-44BC-CDE0-5A95-FF67537946C5}"/>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4" name="Frihandsfigur: Form 23">
              <a:extLst>
                <a:ext uri="{FF2B5EF4-FFF2-40B4-BE49-F238E27FC236}">
                  <a16:creationId xmlns:a16="http://schemas.microsoft.com/office/drawing/2014/main" id="{E62D9219-D859-1B08-33F6-9BE358E36996}"/>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5" name="Frihandsfigur: Form 24">
              <a:extLst>
                <a:ext uri="{FF2B5EF4-FFF2-40B4-BE49-F238E27FC236}">
                  <a16:creationId xmlns:a16="http://schemas.microsoft.com/office/drawing/2014/main" id="{E3991D40-0412-022D-C1B8-0FA2D010AF08}"/>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6" name="Frihandsfigur: Form 25">
              <a:extLst>
                <a:ext uri="{FF2B5EF4-FFF2-40B4-BE49-F238E27FC236}">
                  <a16:creationId xmlns:a16="http://schemas.microsoft.com/office/drawing/2014/main" id="{9B66041C-662E-6E25-AC58-CC72812D5140}"/>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7" name="Frihandsfigur: Form 26">
              <a:extLst>
                <a:ext uri="{FF2B5EF4-FFF2-40B4-BE49-F238E27FC236}">
                  <a16:creationId xmlns:a16="http://schemas.microsoft.com/office/drawing/2014/main" id="{7FBEB33D-ABB9-855E-50A2-F9E750378248}"/>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8" name="Frihandsfigur: Form 27">
              <a:extLst>
                <a:ext uri="{FF2B5EF4-FFF2-40B4-BE49-F238E27FC236}">
                  <a16:creationId xmlns:a16="http://schemas.microsoft.com/office/drawing/2014/main" id="{6F7010F5-4419-E56D-976B-8BF1B9E35FDD}"/>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9" name="Frihandsfigur: Form 28">
              <a:extLst>
                <a:ext uri="{FF2B5EF4-FFF2-40B4-BE49-F238E27FC236}">
                  <a16:creationId xmlns:a16="http://schemas.microsoft.com/office/drawing/2014/main" id="{2EFB4F76-B798-6751-147B-1EC461388B9C}"/>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
        <p:nvSpPr>
          <p:cNvPr id="3" name="Platshållare för datum 2">
            <a:extLst>
              <a:ext uri="{FF2B5EF4-FFF2-40B4-BE49-F238E27FC236}">
                <a16:creationId xmlns:a16="http://schemas.microsoft.com/office/drawing/2014/main" id="{78B8DF13-6474-1A9C-9896-474F18AF6515}"/>
              </a:ext>
            </a:extLst>
          </p:cNvPr>
          <p:cNvSpPr>
            <a:spLocks noGrp="1"/>
          </p:cNvSpPr>
          <p:nvPr>
            <p:ph type="dt" sz="half" idx="10"/>
          </p:nvPr>
        </p:nvSpPr>
        <p:spPr/>
        <p:txBody>
          <a:bodyPr/>
          <a:lstStyle/>
          <a:p>
            <a:fld id="{3F3C434E-04B5-485F-B736-8ECC70D33943}" type="datetimeFigureOut">
              <a:rPr lang="sv-SE" smtClean="0"/>
              <a:pPr/>
              <a:t>2025-04-10</a:t>
            </a:fld>
            <a:endParaRPr lang="sv-SE"/>
          </a:p>
        </p:txBody>
      </p:sp>
      <p:sp>
        <p:nvSpPr>
          <p:cNvPr id="4" name="Platshållare för sidfot 3">
            <a:extLst>
              <a:ext uri="{FF2B5EF4-FFF2-40B4-BE49-F238E27FC236}">
                <a16:creationId xmlns:a16="http://schemas.microsoft.com/office/drawing/2014/main" id="{B2A8C4E6-F29F-CE5C-DF52-1B89669774E3}"/>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EBAA8F6E-A160-6070-CDDC-99082FADDF53}"/>
              </a:ext>
            </a:extLst>
          </p:cNvPr>
          <p:cNvSpPr>
            <a:spLocks noGrp="1"/>
          </p:cNvSpPr>
          <p:nvPr>
            <p:ph type="sldNum" sz="quarter" idx="12"/>
          </p:nvPr>
        </p:nvSpPr>
        <p:spPr/>
        <p:txBody>
          <a:bodyPr/>
          <a:lstStyle/>
          <a:p>
            <a:fld id="{BE7051C6-0004-48B5-986F-B998B1E3B914}" type="slidenum">
              <a:rPr lang="sv-SE" smtClean="0"/>
              <a:pPr/>
              <a:t>‹#›</a:t>
            </a:fld>
            <a:endParaRPr lang="sv-SE"/>
          </a:p>
        </p:txBody>
      </p:sp>
    </p:spTree>
    <p:extLst>
      <p:ext uri="{BB962C8B-B14F-4D97-AF65-F5344CB8AC3E}">
        <p14:creationId xmlns:p14="http://schemas.microsoft.com/office/powerpoint/2010/main" val="256348788"/>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Kapitelsida 2">
    <p:bg>
      <p:bgPr>
        <a:solidFill>
          <a:schemeClr val="accent5"/>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752975" cy="2541415"/>
          </a:xfrm>
        </p:spPr>
        <p:txBody>
          <a:bodyPr anchor="b">
            <a:normAutofit/>
          </a:bodyPr>
          <a:lstStyle>
            <a:lvl1pPr algn="l">
              <a:lnSpc>
                <a:spcPct val="100000"/>
              </a:lnSpc>
              <a:defRPr sz="3800">
                <a:solidFill>
                  <a:schemeClr val="tx1"/>
                </a:solidFill>
              </a:defRPr>
            </a:lvl1pPr>
          </a:lstStyle>
          <a:p>
            <a:r>
              <a:rPr lang="sv-SE"/>
              <a:t>Skriv rubrik här</a:t>
            </a:r>
          </a:p>
        </p:txBody>
      </p:sp>
      <p:grpSp>
        <p:nvGrpSpPr>
          <p:cNvPr id="3" name="Grupp 2">
            <a:extLst>
              <a:ext uri="{FF2B5EF4-FFF2-40B4-BE49-F238E27FC236}">
                <a16:creationId xmlns:a16="http://schemas.microsoft.com/office/drawing/2014/main" id="{4806CB5D-7F9B-EB3D-61AB-2631B2206F58}"/>
              </a:ext>
            </a:extLst>
          </p:cNvPr>
          <p:cNvGrpSpPr/>
          <p:nvPr userDrawn="1"/>
        </p:nvGrpSpPr>
        <p:grpSpPr>
          <a:xfrm>
            <a:off x="597947" y="6059613"/>
            <a:ext cx="1281770" cy="369418"/>
            <a:chOff x="597947" y="6059613"/>
            <a:chExt cx="1281770" cy="369418"/>
          </a:xfrm>
        </p:grpSpPr>
        <p:sp>
          <p:nvSpPr>
            <p:cNvPr id="4" name="Frihandsfigur: Form 3">
              <a:extLst>
                <a:ext uri="{FF2B5EF4-FFF2-40B4-BE49-F238E27FC236}">
                  <a16:creationId xmlns:a16="http://schemas.microsoft.com/office/drawing/2014/main" id="{DF5FD9F5-89C2-3FC7-19EE-1BBC5815AB1C}"/>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5" name="Frihandsfigur: Form 4">
              <a:extLst>
                <a:ext uri="{FF2B5EF4-FFF2-40B4-BE49-F238E27FC236}">
                  <a16:creationId xmlns:a16="http://schemas.microsoft.com/office/drawing/2014/main" id="{79893F76-9000-3A76-4C8C-668E3E57BB5F}"/>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FBCE62BA-C85F-AB65-6526-94582753AB17}"/>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25E1CCEF-CEF8-3DAC-56AD-C91C2FC0E7B8}"/>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8" name="Frihandsfigur: Form 7">
              <a:extLst>
                <a:ext uri="{FF2B5EF4-FFF2-40B4-BE49-F238E27FC236}">
                  <a16:creationId xmlns:a16="http://schemas.microsoft.com/office/drawing/2014/main" id="{45213694-6759-FCEE-4B83-0FB7B126A6A8}"/>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9" name="Frihandsfigur: Form 8">
              <a:extLst>
                <a:ext uri="{FF2B5EF4-FFF2-40B4-BE49-F238E27FC236}">
                  <a16:creationId xmlns:a16="http://schemas.microsoft.com/office/drawing/2014/main" id="{E22E5FC7-087C-F2C4-D57A-1A1C95D02836}"/>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0" name="Frihandsfigur: Form 9">
              <a:extLst>
                <a:ext uri="{FF2B5EF4-FFF2-40B4-BE49-F238E27FC236}">
                  <a16:creationId xmlns:a16="http://schemas.microsoft.com/office/drawing/2014/main" id="{1A2EC82C-C47F-0B97-2119-B55E9A1FBF51}"/>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1" name="Frihandsfigur: Form 10">
              <a:extLst>
                <a:ext uri="{FF2B5EF4-FFF2-40B4-BE49-F238E27FC236}">
                  <a16:creationId xmlns:a16="http://schemas.microsoft.com/office/drawing/2014/main" id="{C40C1885-5857-26BF-2147-90937C46252B}"/>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2" name="Frihandsfigur: Form 11">
              <a:extLst>
                <a:ext uri="{FF2B5EF4-FFF2-40B4-BE49-F238E27FC236}">
                  <a16:creationId xmlns:a16="http://schemas.microsoft.com/office/drawing/2014/main" id="{B8E378F0-A682-15AD-80A0-7B94C58E7023}"/>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3" name="Frihandsfigur: Form 12">
              <a:extLst>
                <a:ext uri="{FF2B5EF4-FFF2-40B4-BE49-F238E27FC236}">
                  <a16:creationId xmlns:a16="http://schemas.microsoft.com/office/drawing/2014/main" id="{4BE4CC90-E31A-646B-8FC0-6CE8DF055970}"/>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4" name="Frihandsfigur: Form 13">
              <a:extLst>
                <a:ext uri="{FF2B5EF4-FFF2-40B4-BE49-F238E27FC236}">
                  <a16:creationId xmlns:a16="http://schemas.microsoft.com/office/drawing/2014/main" id="{DA6CDA75-51A5-FD8D-E779-13315C2A421A}"/>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5" name="Frihandsfigur: Form 14">
              <a:extLst>
                <a:ext uri="{FF2B5EF4-FFF2-40B4-BE49-F238E27FC236}">
                  <a16:creationId xmlns:a16="http://schemas.microsoft.com/office/drawing/2014/main" id="{29F35640-3537-BAC0-0CA6-AEE730B2F881}"/>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6" name="Frihandsfigur: Form 15">
              <a:extLst>
                <a:ext uri="{FF2B5EF4-FFF2-40B4-BE49-F238E27FC236}">
                  <a16:creationId xmlns:a16="http://schemas.microsoft.com/office/drawing/2014/main" id="{998E3541-538A-2E84-7C7C-BEEC108FC33C}"/>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7" name="Frihandsfigur: Form 16">
              <a:extLst>
                <a:ext uri="{FF2B5EF4-FFF2-40B4-BE49-F238E27FC236}">
                  <a16:creationId xmlns:a16="http://schemas.microsoft.com/office/drawing/2014/main" id="{DAF195DA-F57B-3B72-A0DE-5FA1F7C3D184}"/>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202B47F4-20AB-5142-1D65-AAC2B960CE60}"/>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9" name="Frihandsfigur: Form 18">
              <a:extLst>
                <a:ext uri="{FF2B5EF4-FFF2-40B4-BE49-F238E27FC236}">
                  <a16:creationId xmlns:a16="http://schemas.microsoft.com/office/drawing/2014/main" id="{8D08E4D6-7A2F-F2D8-F373-07A14335AB10}"/>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
        <p:nvSpPr>
          <p:cNvPr id="20" name="Platshållare för datum 19">
            <a:extLst>
              <a:ext uri="{FF2B5EF4-FFF2-40B4-BE49-F238E27FC236}">
                <a16:creationId xmlns:a16="http://schemas.microsoft.com/office/drawing/2014/main" id="{9D9D284B-0D40-EF5F-428E-886CC9CAC2D5}"/>
              </a:ext>
            </a:extLst>
          </p:cNvPr>
          <p:cNvSpPr>
            <a:spLocks noGrp="1"/>
          </p:cNvSpPr>
          <p:nvPr>
            <p:ph type="dt" sz="half" idx="10"/>
          </p:nvPr>
        </p:nvSpPr>
        <p:spPr/>
        <p:txBody>
          <a:bodyPr/>
          <a:lstStyle/>
          <a:p>
            <a:fld id="{3F3C434E-04B5-485F-B736-8ECC70D33943}" type="datetimeFigureOut">
              <a:rPr lang="sv-SE" smtClean="0"/>
              <a:pPr/>
              <a:t>2025-04-10</a:t>
            </a:fld>
            <a:endParaRPr lang="sv-SE"/>
          </a:p>
        </p:txBody>
      </p:sp>
      <p:sp>
        <p:nvSpPr>
          <p:cNvPr id="21" name="Platshållare för sidfot 20">
            <a:extLst>
              <a:ext uri="{FF2B5EF4-FFF2-40B4-BE49-F238E27FC236}">
                <a16:creationId xmlns:a16="http://schemas.microsoft.com/office/drawing/2014/main" id="{89A68A72-FE21-AD1A-7924-0ADC7695283B}"/>
              </a:ext>
            </a:extLst>
          </p:cNvPr>
          <p:cNvSpPr>
            <a:spLocks noGrp="1"/>
          </p:cNvSpPr>
          <p:nvPr>
            <p:ph type="ftr" sz="quarter" idx="11"/>
          </p:nvPr>
        </p:nvSpPr>
        <p:spPr/>
        <p:txBody>
          <a:bodyPr/>
          <a:lstStyle/>
          <a:p>
            <a:endParaRPr lang="sv-SE"/>
          </a:p>
        </p:txBody>
      </p:sp>
      <p:sp>
        <p:nvSpPr>
          <p:cNvPr id="22" name="Platshållare för bildnummer 21">
            <a:extLst>
              <a:ext uri="{FF2B5EF4-FFF2-40B4-BE49-F238E27FC236}">
                <a16:creationId xmlns:a16="http://schemas.microsoft.com/office/drawing/2014/main" id="{F5F01269-C5F0-7E63-B95C-63EEE1C77A7D}"/>
              </a:ext>
            </a:extLst>
          </p:cNvPr>
          <p:cNvSpPr>
            <a:spLocks noGrp="1"/>
          </p:cNvSpPr>
          <p:nvPr>
            <p:ph type="sldNum" sz="quarter" idx="12"/>
          </p:nvPr>
        </p:nvSpPr>
        <p:spPr/>
        <p:txBody>
          <a:bodyPr/>
          <a:lstStyle/>
          <a:p>
            <a:fld id="{BE7051C6-0004-48B5-986F-B998B1E3B914}" type="slidenum">
              <a:rPr lang="sv-SE" smtClean="0"/>
              <a:pPr/>
              <a:t>‹#›</a:t>
            </a:fld>
            <a:endParaRPr lang="sv-SE"/>
          </a:p>
        </p:txBody>
      </p:sp>
    </p:spTree>
    <p:extLst>
      <p:ext uri="{BB962C8B-B14F-4D97-AF65-F5344CB8AC3E}">
        <p14:creationId xmlns:p14="http://schemas.microsoft.com/office/powerpoint/2010/main" val="737786908"/>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Kapitelsida 3">
    <p:bg>
      <p:bgPr>
        <a:solidFill>
          <a:srgbClr val="412B72"/>
        </a:solidFill>
        <a:effectLst/>
      </p:bgPr>
    </p:bg>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752975" cy="2541415"/>
          </a:xfrm>
        </p:spPr>
        <p:txBody>
          <a:bodyPr anchor="b">
            <a:normAutofit/>
          </a:bodyPr>
          <a:lstStyle>
            <a:lvl1pPr algn="l">
              <a:lnSpc>
                <a:spcPct val="100000"/>
              </a:lnSpc>
              <a:defRPr sz="3800">
                <a:solidFill>
                  <a:schemeClr val="tx1"/>
                </a:solidFill>
              </a:defRPr>
            </a:lvl1pPr>
          </a:lstStyle>
          <a:p>
            <a:r>
              <a:rPr lang="sv-SE"/>
              <a:t>Skriv rubrik här</a:t>
            </a:r>
          </a:p>
        </p:txBody>
      </p:sp>
      <p:grpSp>
        <p:nvGrpSpPr>
          <p:cNvPr id="5" name="Grupp 4">
            <a:extLst>
              <a:ext uri="{FF2B5EF4-FFF2-40B4-BE49-F238E27FC236}">
                <a16:creationId xmlns:a16="http://schemas.microsoft.com/office/drawing/2014/main" id="{CFA1F4A4-1FC5-1D88-A4B8-E59946204E35}"/>
              </a:ext>
            </a:extLst>
          </p:cNvPr>
          <p:cNvGrpSpPr/>
          <p:nvPr userDrawn="1"/>
        </p:nvGrpSpPr>
        <p:grpSpPr>
          <a:xfrm>
            <a:off x="597947" y="6059613"/>
            <a:ext cx="1281770" cy="369418"/>
            <a:chOff x="597947" y="6059613"/>
            <a:chExt cx="1281770" cy="369418"/>
          </a:xfrm>
        </p:grpSpPr>
        <p:sp>
          <p:nvSpPr>
            <p:cNvPr id="6" name="Frihandsfigur: Form 5">
              <a:extLst>
                <a:ext uri="{FF2B5EF4-FFF2-40B4-BE49-F238E27FC236}">
                  <a16:creationId xmlns:a16="http://schemas.microsoft.com/office/drawing/2014/main" id="{58D8137E-ED74-32ED-ED06-B8623A8CAE70}"/>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596F7761-25E2-532D-05C2-4AB602EF63A3}"/>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8" name="Frihandsfigur: Form 7">
              <a:extLst>
                <a:ext uri="{FF2B5EF4-FFF2-40B4-BE49-F238E27FC236}">
                  <a16:creationId xmlns:a16="http://schemas.microsoft.com/office/drawing/2014/main" id="{673C31B7-511D-F93E-7F2A-730FE933C1BE}"/>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9" name="Frihandsfigur: Form 8">
              <a:extLst>
                <a:ext uri="{FF2B5EF4-FFF2-40B4-BE49-F238E27FC236}">
                  <a16:creationId xmlns:a16="http://schemas.microsoft.com/office/drawing/2014/main" id="{F02A8CAD-7516-3786-CF47-3488FBCB53B6}"/>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0" name="Frihandsfigur: Form 9">
              <a:extLst>
                <a:ext uri="{FF2B5EF4-FFF2-40B4-BE49-F238E27FC236}">
                  <a16:creationId xmlns:a16="http://schemas.microsoft.com/office/drawing/2014/main" id="{B2B4442E-5AB6-164E-0AAD-5C574D888FD5}"/>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1" name="Frihandsfigur: Form 10">
              <a:extLst>
                <a:ext uri="{FF2B5EF4-FFF2-40B4-BE49-F238E27FC236}">
                  <a16:creationId xmlns:a16="http://schemas.microsoft.com/office/drawing/2014/main" id="{B766F05C-C4E2-6552-5F42-490A2699BD70}"/>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2" name="Frihandsfigur: Form 11">
              <a:extLst>
                <a:ext uri="{FF2B5EF4-FFF2-40B4-BE49-F238E27FC236}">
                  <a16:creationId xmlns:a16="http://schemas.microsoft.com/office/drawing/2014/main" id="{3F795949-C696-26DE-929A-025C58CF518F}"/>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3" name="Frihandsfigur: Form 12">
              <a:extLst>
                <a:ext uri="{FF2B5EF4-FFF2-40B4-BE49-F238E27FC236}">
                  <a16:creationId xmlns:a16="http://schemas.microsoft.com/office/drawing/2014/main" id="{00A7296E-EECE-80B7-AE50-C76AD743C357}"/>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4" name="Frihandsfigur: Form 13">
              <a:extLst>
                <a:ext uri="{FF2B5EF4-FFF2-40B4-BE49-F238E27FC236}">
                  <a16:creationId xmlns:a16="http://schemas.microsoft.com/office/drawing/2014/main" id="{28A42CE1-AA13-934C-DE88-D88212ECCDAD}"/>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5" name="Frihandsfigur: Form 14">
              <a:extLst>
                <a:ext uri="{FF2B5EF4-FFF2-40B4-BE49-F238E27FC236}">
                  <a16:creationId xmlns:a16="http://schemas.microsoft.com/office/drawing/2014/main" id="{798A1524-53AE-B49F-3A6D-68393028BE57}"/>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6" name="Frihandsfigur: Form 15">
              <a:extLst>
                <a:ext uri="{FF2B5EF4-FFF2-40B4-BE49-F238E27FC236}">
                  <a16:creationId xmlns:a16="http://schemas.microsoft.com/office/drawing/2014/main" id="{3D6D5114-C7DA-E8C4-091B-E4BC5B68CCA9}"/>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7" name="Frihandsfigur: Form 16">
              <a:extLst>
                <a:ext uri="{FF2B5EF4-FFF2-40B4-BE49-F238E27FC236}">
                  <a16:creationId xmlns:a16="http://schemas.microsoft.com/office/drawing/2014/main" id="{521D36AB-7BD7-697C-DB07-B5BC5BDDBB6A}"/>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935AF170-4638-C858-5004-F54F4317B67F}"/>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9" name="Frihandsfigur: Form 18">
              <a:extLst>
                <a:ext uri="{FF2B5EF4-FFF2-40B4-BE49-F238E27FC236}">
                  <a16:creationId xmlns:a16="http://schemas.microsoft.com/office/drawing/2014/main" id="{AAC64CC9-4465-E205-933C-DF878267B44D}"/>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0" name="Frihandsfigur: Form 19">
              <a:extLst>
                <a:ext uri="{FF2B5EF4-FFF2-40B4-BE49-F238E27FC236}">
                  <a16:creationId xmlns:a16="http://schemas.microsoft.com/office/drawing/2014/main" id="{165CF977-424B-60DD-8D7E-6079FACBCCA0}"/>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1" name="Frihandsfigur: Form 20">
              <a:extLst>
                <a:ext uri="{FF2B5EF4-FFF2-40B4-BE49-F238E27FC236}">
                  <a16:creationId xmlns:a16="http://schemas.microsoft.com/office/drawing/2014/main" id="{3A372356-EF43-31D4-5D68-0B371242643D}"/>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
        <p:nvSpPr>
          <p:cNvPr id="3" name="Platshållare för datum 2">
            <a:extLst>
              <a:ext uri="{FF2B5EF4-FFF2-40B4-BE49-F238E27FC236}">
                <a16:creationId xmlns:a16="http://schemas.microsoft.com/office/drawing/2014/main" id="{F5E1ED58-0966-B941-8A11-1B336A1FF09B}"/>
              </a:ext>
            </a:extLst>
          </p:cNvPr>
          <p:cNvSpPr>
            <a:spLocks noGrp="1"/>
          </p:cNvSpPr>
          <p:nvPr>
            <p:ph type="dt" sz="half" idx="10"/>
          </p:nvPr>
        </p:nvSpPr>
        <p:spPr/>
        <p:txBody>
          <a:bodyPr/>
          <a:lstStyle/>
          <a:p>
            <a:fld id="{3F3C434E-04B5-485F-B736-8ECC70D33943}" type="datetimeFigureOut">
              <a:rPr lang="sv-SE" smtClean="0"/>
              <a:pPr/>
              <a:t>2025-04-10</a:t>
            </a:fld>
            <a:endParaRPr lang="sv-SE"/>
          </a:p>
        </p:txBody>
      </p:sp>
      <p:sp>
        <p:nvSpPr>
          <p:cNvPr id="4" name="Platshållare för sidfot 3">
            <a:extLst>
              <a:ext uri="{FF2B5EF4-FFF2-40B4-BE49-F238E27FC236}">
                <a16:creationId xmlns:a16="http://schemas.microsoft.com/office/drawing/2014/main" id="{CEB1B4B7-49FC-2CAC-902C-5CE36B3EBA55}"/>
              </a:ext>
            </a:extLst>
          </p:cNvPr>
          <p:cNvSpPr>
            <a:spLocks noGrp="1"/>
          </p:cNvSpPr>
          <p:nvPr>
            <p:ph type="ftr" sz="quarter" idx="11"/>
          </p:nvPr>
        </p:nvSpPr>
        <p:spPr/>
        <p:txBody>
          <a:bodyPr/>
          <a:lstStyle/>
          <a:p>
            <a:endParaRPr lang="sv-SE"/>
          </a:p>
        </p:txBody>
      </p:sp>
      <p:sp>
        <p:nvSpPr>
          <p:cNvPr id="22" name="Platshållare för bildnummer 21">
            <a:extLst>
              <a:ext uri="{FF2B5EF4-FFF2-40B4-BE49-F238E27FC236}">
                <a16:creationId xmlns:a16="http://schemas.microsoft.com/office/drawing/2014/main" id="{A52F6D3A-2E1F-A6F5-C34F-D6E2CDFB612A}"/>
              </a:ext>
            </a:extLst>
          </p:cNvPr>
          <p:cNvSpPr>
            <a:spLocks noGrp="1"/>
          </p:cNvSpPr>
          <p:nvPr>
            <p:ph type="sldNum" sz="quarter" idx="12"/>
          </p:nvPr>
        </p:nvSpPr>
        <p:spPr/>
        <p:txBody>
          <a:bodyPr/>
          <a:lstStyle/>
          <a:p>
            <a:fld id="{BE7051C6-0004-48B5-986F-B998B1E3B914}" type="slidenum">
              <a:rPr lang="sv-SE" smtClean="0"/>
              <a:pPr/>
              <a:t>‹#›</a:t>
            </a:fld>
            <a:endParaRPr lang="sv-SE"/>
          </a:p>
        </p:txBody>
      </p:sp>
    </p:spTree>
    <p:extLst>
      <p:ext uri="{BB962C8B-B14F-4D97-AF65-F5344CB8AC3E}">
        <p14:creationId xmlns:p14="http://schemas.microsoft.com/office/powerpoint/2010/main" val="3196716086"/>
      </p:ext>
    </p:extLst>
  </p:cSld>
  <p:clrMapOvr>
    <a:overrideClrMapping bg1="dk1" tx1="lt1" bg2="dk2" tx2="lt2" accent1="accent1" accent2="accent2" accent3="accent3" accent4="accent4" accent5="accent5" accent6="accent6" hlink="hlink" folHlink="folHlink"/>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lutsida">
    <p:bg>
      <p:bgPr>
        <a:solidFill>
          <a:schemeClr val="accent1"/>
        </a:solidFill>
        <a:effectLst/>
      </p:bgPr>
    </p:bg>
    <p:spTree>
      <p:nvGrpSpPr>
        <p:cNvPr id="1" name=""/>
        <p:cNvGrpSpPr/>
        <p:nvPr/>
      </p:nvGrpSpPr>
      <p:grpSpPr>
        <a:xfrm>
          <a:off x="0" y="0"/>
          <a:ext cx="0" cy="0"/>
          <a:chOff x="0" y="0"/>
          <a:chExt cx="0" cy="0"/>
        </a:xfrm>
      </p:grpSpPr>
      <p:pic>
        <p:nvPicPr>
          <p:cNvPr id="6" name="Bild 5">
            <a:extLst>
              <a:ext uri="{FF2B5EF4-FFF2-40B4-BE49-F238E27FC236}">
                <a16:creationId xmlns:a16="http://schemas.microsoft.com/office/drawing/2014/main" id="{7FBFEFAF-949C-B45A-825C-9669EC01D0AD}"/>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34000" y="0"/>
            <a:ext cx="6858000" cy="6858000"/>
          </a:xfrm>
          <a:prstGeom prst="rect">
            <a:avLst/>
          </a:prstGeom>
        </p:spPr>
      </p:pic>
      <p:sp>
        <p:nvSpPr>
          <p:cNvPr id="2" name="Rubrik 1">
            <a:extLst>
              <a:ext uri="{FF2B5EF4-FFF2-40B4-BE49-F238E27FC236}">
                <a16:creationId xmlns:a16="http://schemas.microsoft.com/office/drawing/2014/main" id="{68064B20-E82F-974B-C9BF-2C324C75A59C}"/>
              </a:ext>
            </a:extLst>
          </p:cNvPr>
          <p:cNvSpPr>
            <a:spLocks noGrp="1"/>
          </p:cNvSpPr>
          <p:nvPr>
            <p:ph type="ctrTitle" hasCustomPrompt="1"/>
          </p:nvPr>
        </p:nvSpPr>
        <p:spPr>
          <a:xfrm>
            <a:off x="587375" y="981074"/>
            <a:ext cx="4329091" cy="2541415"/>
          </a:xfrm>
        </p:spPr>
        <p:txBody>
          <a:bodyPr anchor="b">
            <a:normAutofit/>
          </a:bodyPr>
          <a:lstStyle>
            <a:lvl1pPr algn="l">
              <a:lnSpc>
                <a:spcPct val="100000"/>
              </a:lnSpc>
              <a:defRPr sz="3800">
                <a:solidFill>
                  <a:schemeClr val="tx1"/>
                </a:solidFill>
              </a:defRPr>
            </a:lvl1pPr>
          </a:lstStyle>
          <a:p>
            <a:r>
              <a:rPr lang="sv-SE"/>
              <a:t>Skriv rubrik här</a:t>
            </a:r>
          </a:p>
        </p:txBody>
      </p:sp>
      <p:sp>
        <p:nvSpPr>
          <p:cNvPr id="12" name="Underrubrik 2">
            <a:extLst>
              <a:ext uri="{FF2B5EF4-FFF2-40B4-BE49-F238E27FC236}">
                <a16:creationId xmlns:a16="http://schemas.microsoft.com/office/drawing/2014/main" id="{EA73E027-588D-B419-9C48-F6093DECBBA1}"/>
              </a:ext>
            </a:extLst>
          </p:cNvPr>
          <p:cNvSpPr>
            <a:spLocks noGrp="1"/>
          </p:cNvSpPr>
          <p:nvPr>
            <p:ph type="subTitle" idx="1" hasCustomPrompt="1"/>
          </p:nvPr>
        </p:nvSpPr>
        <p:spPr>
          <a:xfrm>
            <a:off x="587375" y="4010981"/>
            <a:ext cx="4329091" cy="1326194"/>
          </a:xfrm>
        </p:spPr>
        <p:txBody>
          <a:bodyPr>
            <a:normAutofit/>
          </a:bodyPr>
          <a:lstStyle>
            <a:lvl1pPr marL="0" indent="0" algn="l">
              <a:lnSpc>
                <a:spcPct val="10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Skriv underrubrik här</a:t>
            </a:r>
          </a:p>
        </p:txBody>
      </p:sp>
      <p:grpSp>
        <p:nvGrpSpPr>
          <p:cNvPr id="13" name="Grupp 12">
            <a:extLst>
              <a:ext uri="{FF2B5EF4-FFF2-40B4-BE49-F238E27FC236}">
                <a16:creationId xmlns:a16="http://schemas.microsoft.com/office/drawing/2014/main" id="{D0C8FCD7-6A11-2865-1B56-1CC8BDD5D3E0}"/>
              </a:ext>
            </a:extLst>
          </p:cNvPr>
          <p:cNvGrpSpPr/>
          <p:nvPr userDrawn="1"/>
        </p:nvGrpSpPr>
        <p:grpSpPr>
          <a:xfrm>
            <a:off x="597947" y="6059613"/>
            <a:ext cx="1281770" cy="369418"/>
            <a:chOff x="597947" y="6059613"/>
            <a:chExt cx="1281770" cy="369418"/>
          </a:xfrm>
        </p:grpSpPr>
        <p:sp>
          <p:nvSpPr>
            <p:cNvPr id="14" name="Frihandsfigur: Form 13">
              <a:extLst>
                <a:ext uri="{FF2B5EF4-FFF2-40B4-BE49-F238E27FC236}">
                  <a16:creationId xmlns:a16="http://schemas.microsoft.com/office/drawing/2014/main" id="{D359B8B0-B1BB-68E2-9FFF-05EE17E37507}"/>
                </a:ext>
              </a:extLst>
            </p:cNvPr>
            <p:cNvSpPr/>
            <p:nvPr/>
          </p:nvSpPr>
          <p:spPr>
            <a:xfrm>
              <a:off x="597947" y="6064882"/>
              <a:ext cx="364066" cy="364055"/>
            </a:xfrm>
            <a:custGeom>
              <a:avLst/>
              <a:gdLst>
                <a:gd name="connsiteX0" fmla="*/ 364067 w 364066"/>
                <a:gd name="connsiteY0" fmla="*/ 182039 h 364055"/>
                <a:gd name="connsiteX1" fmla="*/ 364067 w 364066"/>
                <a:gd name="connsiteY1" fmla="*/ 0 h 364055"/>
                <a:gd name="connsiteX2" fmla="*/ 0 w 364066"/>
                <a:gd name="connsiteY2" fmla="*/ 0 h 364055"/>
                <a:gd name="connsiteX3" fmla="*/ 0 w 364066"/>
                <a:gd name="connsiteY3" fmla="*/ 182028 h 364055"/>
                <a:gd name="connsiteX4" fmla="*/ 182027 w 364066"/>
                <a:gd name="connsiteY4" fmla="*/ 364055 h 364055"/>
                <a:gd name="connsiteX5" fmla="*/ 364055 w 364066"/>
                <a:gd name="connsiteY5" fmla="*/ 18202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4066" h="364055">
                  <a:moveTo>
                    <a:pt x="364067" y="182039"/>
                  </a:moveTo>
                  <a:lnTo>
                    <a:pt x="364067" y="0"/>
                  </a:lnTo>
                  <a:lnTo>
                    <a:pt x="0" y="0"/>
                  </a:lnTo>
                  <a:lnTo>
                    <a:pt x="0" y="182028"/>
                  </a:lnTo>
                  <a:cubicBezTo>
                    <a:pt x="0" y="282811"/>
                    <a:pt x="81256" y="364055"/>
                    <a:pt x="182027" y="364055"/>
                  </a:cubicBezTo>
                  <a:cubicBezTo>
                    <a:pt x="282799" y="364055"/>
                    <a:pt x="364055" y="282799"/>
                    <a:pt x="364055" y="182028"/>
                  </a:cubicBezTo>
                  <a:close/>
                </a:path>
              </a:pathLst>
            </a:custGeom>
            <a:solidFill>
              <a:srgbClr val="FFD200"/>
            </a:solidFill>
            <a:ln w="0" cap="flat">
              <a:no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D8383F26-3995-E13D-565E-6BD071C1332F}"/>
                </a:ext>
              </a:extLst>
            </p:cNvPr>
            <p:cNvSpPr/>
            <p:nvPr/>
          </p:nvSpPr>
          <p:spPr>
            <a:xfrm>
              <a:off x="597959" y="6064882"/>
              <a:ext cx="364078" cy="364055"/>
            </a:xfrm>
            <a:custGeom>
              <a:avLst/>
              <a:gdLst>
                <a:gd name="connsiteX0" fmla="*/ 242703 w 364078"/>
                <a:gd name="connsiteY0" fmla="*/ 111748 h 364055"/>
                <a:gd name="connsiteX1" fmla="*/ 242703 w 364078"/>
                <a:gd name="connsiteY1" fmla="*/ 0 h 364055"/>
                <a:gd name="connsiteX2" fmla="*/ 121352 w 364078"/>
                <a:gd name="connsiteY2" fmla="*/ 0 h 364055"/>
                <a:gd name="connsiteX3" fmla="*/ 121352 w 364078"/>
                <a:gd name="connsiteY3" fmla="*/ 111748 h 364055"/>
                <a:gd name="connsiteX4" fmla="*/ 0 w 364078"/>
                <a:gd name="connsiteY4" fmla="*/ 111748 h 364055"/>
                <a:gd name="connsiteX5" fmla="*/ 0 w 364078"/>
                <a:gd name="connsiteY5" fmla="*/ 182028 h 364055"/>
                <a:gd name="connsiteX6" fmla="*/ 5779 w 364078"/>
                <a:gd name="connsiteY6" fmla="*/ 227819 h 364055"/>
                <a:gd name="connsiteX7" fmla="*/ 121363 w 364078"/>
                <a:gd name="connsiteY7" fmla="*/ 227819 h 364055"/>
                <a:gd name="connsiteX8" fmla="*/ 121363 w 364078"/>
                <a:gd name="connsiteY8" fmla="*/ 353741 h 364055"/>
                <a:gd name="connsiteX9" fmla="*/ 182039 w 364078"/>
                <a:gd name="connsiteY9" fmla="*/ 364055 h 364055"/>
                <a:gd name="connsiteX10" fmla="*/ 242715 w 364078"/>
                <a:gd name="connsiteY10" fmla="*/ 353741 h 364055"/>
                <a:gd name="connsiteX11" fmla="*/ 242715 w 364078"/>
                <a:gd name="connsiteY11" fmla="*/ 227819 h 364055"/>
                <a:gd name="connsiteX12" fmla="*/ 358300 w 364078"/>
                <a:gd name="connsiteY12" fmla="*/ 227819 h 364055"/>
                <a:gd name="connsiteX13" fmla="*/ 364079 w 364078"/>
                <a:gd name="connsiteY13" fmla="*/ 182028 h 364055"/>
                <a:gd name="connsiteX14" fmla="*/ 364079 w 364078"/>
                <a:gd name="connsiteY14" fmla="*/ 111748 h 364055"/>
                <a:gd name="connsiteX15" fmla="*/ 242727 w 364078"/>
                <a:gd name="connsiteY15" fmla="*/ 111748 h 3640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4078" h="364055">
                  <a:moveTo>
                    <a:pt x="242703" y="111748"/>
                  </a:moveTo>
                  <a:lnTo>
                    <a:pt x="242703" y="0"/>
                  </a:lnTo>
                  <a:lnTo>
                    <a:pt x="121352" y="0"/>
                  </a:lnTo>
                  <a:lnTo>
                    <a:pt x="121352" y="111748"/>
                  </a:lnTo>
                  <a:lnTo>
                    <a:pt x="0" y="111748"/>
                  </a:lnTo>
                  <a:lnTo>
                    <a:pt x="0" y="182028"/>
                  </a:lnTo>
                  <a:cubicBezTo>
                    <a:pt x="0" y="197848"/>
                    <a:pt x="2001" y="213194"/>
                    <a:pt x="5779" y="227819"/>
                  </a:cubicBezTo>
                  <a:lnTo>
                    <a:pt x="121363" y="227819"/>
                  </a:lnTo>
                  <a:lnTo>
                    <a:pt x="121363" y="353741"/>
                  </a:lnTo>
                  <a:cubicBezTo>
                    <a:pt x="140334" y="360420"/>
                    <a:pt x="160748" y="364055"/>
                    <a:pt x="182039" y="364055"/>
                  </a:cubicBezTo>
                  <a:cubicBezTo>
                    <a:pt x="203330" y="364055"/>
                    <a:pt x="223745" y="360420"/>
                    <a:pt x="242715" y="353741"/>
                  </a:cubicBezTo>
                  <a:lnTo>
                    <a:pt x="242715" y="227819"/>
                  </a:lnTo>
                  <a:lnTo>
                    <a:pt x="358300" y="227819"/>
                  </a:lnTo>
                  <a:cubicBezTo>
                    <a:pt x="362065" y="213194"/>
                    <a:pt x="364079" y="197848"/>
                    <a:pt x="364079" y="182028"/>
                  </a:cubicBezTo>
                  <a:lnTo>
                    <a:pt x="364079" y="111748"/>
                  </a:lnTo>
                  <a:lnTo>
                    <a:pt x="242727" y="111748"/>
                  </a:lnTo>
                  <a:close/>
                </a:path>
              </a:pathLst>
            </a:custGeom>
            <a:solidFill>
              <a:srgbClr val="CD0014"/>
            </a:solidFill>
            <a:ln w="0" cap="flat">
              <a:no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8C497F6A-E053-5CE0-813B-B38C6D77D882}"/>
                </a:ext>
              </a:extLst>
            </p:cNvPr>
            <p:cNvSpPr/>
            <p:nvPr/>
          </p:nvSpPr>
          <p:spPr>
            <a:xfrm>
              <a:off x="679014" y="6176630"/>
              <a:ext cx="201968" cy="96555"/>
            </a:xfrm>
            <a:custGeom>
              <a:avLst/>
              <a:gdLst>
                <a:gd name="connsiteX0" fmla="*/ 176663 w 201968"/>
                <a:gd name="connsiteY0" fmla="*/ 41019 h 96555"/>
                <a:gd name="connsiteX1" fmla="*/ 149487 w 201968"/>
                <a:gd name="connsiteY1" fmla="*/ 39373 h 96555"/>
                <a:gd name="connsiteX2" fmla="*/ 161755 w 201968"/>
                <a:gd name="connsiteY2" fmla="*/ 69841 h 96555"/>
                <a:gd name="connsiteX3" fmla="*/ 114590 w 201968"/>
                <a:gd name="connsiteY3" fmla="*/ 60877 h 96555"/>
                <a:gd name="connsiteX4" fmla="*/ 138238 w 201968"/>
                <a:gd name="connsiteY4" fmla="*/ 37028 h 96555"/>
                <a:gd name="connsiteX5" fmla="*/ 112695 w 201968"/>
                <a:gd name="connsiteY5" fmla="*/ 29059 h 96555"/>
                <a:gd name="connsiteX6" fmla="*/ 100984 w 201968"/>
                <a:gd name="connsiteY6" fmla="*/ 0 h 96555"/>
                <a:gd name="connsiteX7" fmla="*/ 89273 w 201968"/>
                <a:gd name="connsiteY7" fmla="*/ 29059 h 96555"/>
                <a:gd name="connsiteX8" fmla="*/ 63731 w 201968"/>
                <a:gd name="connsiteY8" fmla="*/ 37028 h 96555"/>
                <a:gd name="connsiteX9" fmla="*/ 87378 w 201968"/>
                <a:gd name="connsiteY9" fmla="*/ 60877 h 96555"/>
                <a:gd name="connsiteX10" fmla="*/ 40214 w 201968"/>
                <a:gd name="connsiteY10" fmla="*/ 69841 h 96555"/>
                <a:gd name="connsiteX11" fmla="*/ 52481 w 201968"/>
                <a:gd name="connsiteY11" fmla="*/ 39373 h 96555"/>
                <a:gd name="connsiteX12" fmla="*/ 25305 w 201968"/>
                <a:gd name="connsiteY12" fmla="*/ 41019 h 96555"/>
                <a:gd name="connsiteX13" fmla="*/ 0 w 201968"/>
                <a:gd name="connsiteY13" fmla="*/ 26726 h 96555"/>
                <a:gd name="connsiteX14" fmla="*/ 40297 w 201968"/>
                <a:gd name="connsiteY14" fmla="*/ 96556 h 96555"/>
                <a:gd name="connsiteX15" fmla="*/ 100984 w 201968"/>
                <a:gd name="connsiteY15" fmla="*/ 85543 h 96555"/>
                <a:gd name="connsiteX16" fmla="*/ 161672 w 201968"/>
                <a:gd name="connsiteY16" fmla="*/ 96556 h 96555"/>
                <a:gd name="connsiteX17" fmla="*/ 201968 w 201968"/>
                <a:gd name="connsiteY17" fmla="*/ 26726 h 96555"/>
                <a:gd name="connsiteX18" fmla="*/ 176663 w 201968"/>
                <a:gd name="connsiteY18" fmla="*/ 41019 h 96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01968" h="96555">
                  <a:moveTo>
                    <a:pt x="176663" y="41019"/>
                  </a:moveTo>
                  <a:cubicBezTo>
                    <a:pt x="169629" y="30243"/>
                    <a:pt x="156047" y="29533"/>
                    <a:pt x="149487" y="39373"/>
                  </a:cubicBezTo>
                  <a:cubicBezTo>
                    <a:pt x="162513" y="46348"/>
                    <a:pt x="165603" y="59788"/>
                    <a:pt x="161755" y="69841"/>
                  </a:cubicBezTo>
                  <a:cubicBezTo>
                    <a:pt x="148480" y="65022"/>
                    <a:pt x="132104" y="61943"/>
                    <a:pt x="114590" y="60877"/>
                  </a:cubicBezTo>
                  <a:cubicBezTo>
                    <a:pt x="115087" y="46644"/>
                    <a:pt x="126668" y="37265"/>
                    <a:pt x="138238" y="37028"/>
                  </a:cubicBezTo>
                  <a:cubicBezTo>
                    <a:pt x="137065" y="25317"/>
                    <a:pt x="121600" y="21800"/>
                    <a:pt x="112695" y="29059"/>
                  </a:cubicBezTo>
                  <a:cubicBezTo>
                    <a:pt x="119493" y="11486"/>
                    <a:pt x="100984" y="0"/>
                    <a:pt x="100984" y="0"/>
                  </a:cubicBezTo>
                  <a:cubicBezTo>
                    <a:pt x="100984" y="0"/>
                    <a:pt x="82476" y="11486"/>
                    <a:pt x="89273" y="29059"/>
                  </a:cubicBezTo>
                  <a:cubicBezTo>
                    <a:pt x="80368" y="21800"/>
                    <a:pt x="64903" y="25305"/>
                    <a:pt x="63731" y="37028"/>
                  </a:cubicBezTo>
                  <a:cubicBezTo>
                    <a:pt x="75312" y="37265"/>
                    <a:pt x="86881" y="46644"/>
                    <a:pt x="87378" y="60877"/>
                  </a:cubicBezTo>
                  <a:cubicBezTo>
                    <a:pt x="69865" y="61931"/>
                    <a:pt x="53488" y="65022"/>
                    <a:pt x="40214" y="69841"/>
                  </a:cubicBezTo>
                  <a:cubicBezTo>
                    <a:pt x="36365" y="59788"/>
                    <a:pt x="39468" y="46348"/>
                    <a:pt x="52481" y="39373"/>
                  </a:cubicBezTo>
                  <a:cubicBezTo>
                    <a:pt x="45921" y="29533"/>
                    <a:pt x="32327" y="30231"/>
                    <a:pt x="25305" y="41019"/>
                  </a:cubicBezTo>
                  <a:cubicBezTo>
                    <a:pt x="21327" y="23683"/>
                    <a:pt x="0" y="26726"/>
                    <a:pt x="0" y="26726"/>
                  </a:cubicBezTo>
                  <a:lnTo>
                    <a:pt x="40297" y="96556"/>
                  </a:lnTo>
                  <a:cubicBezTo>
                    <a:pt x="53654" y="89759"/>
                    <a:pt x="76141" y="85543"/>
                    <a:pt x="100984" y="85543"/>
                  </a:cubicBezTo>
                  <a:cubicBezTo>
                    <a:pt x="125828" y="85543"/>
                    <a:pt x="148315" y="89759"/>
                    <a:pt x="161672" y="96556"/>
                  </a:cubicBezTo>
                  <a:lnTo>
                    <a:pt x="201968" y="26726"/>
                  </a:lnTo>
                  <a:cubicBezTo>
                    <a:pt x="201968" y="26726"/>
                    <a:pt x="180642" y="23683"/>
                    <a:pt x="176663" y="41019"/>
                  </a:cubicBezTo>
                  <a:close/>
                </a:path>
              </a:pathLst>
            </a:custGeom>
            <a:solidFill>
              <a:srgbClr val="FFD200"/>
            </a:solidFill>
            <a:ln w="0" cap="flat">
              <a:no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086340E2-605B-5BFC-A00B-4BD0CDC9E86D}"/>
                </a:ext>
              </a:extLst>
            </p:cNvPr>
            <p:cNvSpPr/>
            <p:nvPr/>
          </p:nvSpPr>
          <p:spPr>
            <a:xfrm>
              <a:off x="1083354" y="6234867"/>
              <a:ext cx="103364" cy="147793"/>
            </a:xfrm>
            <a:custGeom>
              <a:avLst/>
              <a:gdLst>
                <a:gd name="connsiteX0" fmla="*/ 26004 w 103364"/>
                <a:gd name="connsiteY0" fmla="*/ 147794 h 147793"/>
                <a:gd name="connsiteX1" fmla="*/ 26004 w 103364"/>
                <a:gd name="connsiteY1" fmla="*/ 92103 h 147793"/>
                <a:gd name="connsiteX2" fmla="*/ 70421 w 103364"/>
                <a:gd name="connsiteY2" fmla="*/ 147794 h 147793"/>
                <a:gd name="connsiteX3" fmla="*/ 103364 w 103364"/>
                <a:gd name="connsiteY3" fmla="*/ 147794 h 147793"/>
                <a:gd name="connsiteX4" fmla="*/ 54601 w 103364"/>
                <a:gd name="connsiteY4" fmla="*/ 89060 h 147793"/>
                <a:gd name="connsiteX5" fmla="*/ 100759 w 103364"/>
                <a:gd name="connsiteY5" fmla="*/ 42037 h 147793"/>
                <a:gd name="connsiteX6" fmla="*/ 69557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21" y="147794"/>
                  </a:lnTo>
                  <a:lnTo>
                    <a:pt x="103364" y="147794"/>
                  </a:lnTo>
                  <a:lnTo>
                    <a:pt x="54601" y="89060"/>
                  </a:lnTo>
                  <a:lnTo>
                    <a:pt x="100759" y="42037"/>
                  </a:lnTo>
                  <a:lnTo>
                    <a:pt x="69557"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18" name="Frihandsfigur: Form 17">
              <a:extLst>
                <a:ext uri="{FF2B5EF4-FFF2-40B4-BE49-F238E27FC236}">
                  <a16:creationId xmlns:a16="http://schemas.microsoft.com/office/drawing/2014/main" id="{801DD4F6-7DD2-A270-9122-E7D6F76F55DD}"/>
                </a:ext>
              </a:extLst>
            </p:cNvPr>
            <p:cNvSpPr/>
            <p:nvPr/>
          </p:nvSpPr>
          <p:spPr>
            <a:xfrm>
              <a:off x="1191916" y="6276904"/>
              <a:ext cx="110729" cy="152127"/>
            </a:xfrm>
            <a:custGeom>
              <a:avLst/>
              <a:gdLst>
                <a:gd name="connsiteX0" fmla="*/ 0 w 110729"/>
                <a:gd name="connsiteY0" fmla="*/ 126988 h 152127"/>
                <a:gd name="connsiteX1" fmla="*/ 0 w 110729"/>
                <a:gd name="connsiteY1" fmla="*/ 152128 h 152127"/>
                <a:gd name="connsiteX2" fmla="*/ 65661 w 110729"/>
                <a:gd name="connsiteY2" fmla="*/ 105970 h 152127"/>
                <a:gd name="connsiteX3" fmla="*/ 110730 w 110729"/>
                <a:gd name="connsiteY3" fmla="*/ 0 h 152127"/>
                <a:gd name="connsiteX4" fmla="*/ 83861 w 110729"/>
                <a:gd name="connsiteY4" fmla="*/ 0 h 152127"/>
                <a:gd name="connsiteX5" fmla="*/ 55477 w 110729"/>
                <a:gd name="connsiteY5" fmla="*/ 71298 h 152127"/>
                <a:gd name="connsiteX6" fmla="*/ 27306 w 110729"/>
                <a:gd name="connsiteY6" fmla="*/ 0 h 152127"/>
                <a:gd name="connsiteX7" fmla="*/ 0 w 110729"/>
                <a:gd name="connsiteY7" fmla="*/ 0 h 152127"/>
                <a:gd name="connsiteX8" fmla="*/ 41824 w 110729"/>
                <a:gd name="connsiteY8" fmla="*/ 98379 h 152127"/>
                <a:gd name="connsiteX9" fmla="*/ 38141 w 110729"/>
                <a:gd name="connsiteY9" fmla="*/ 107047 h 152127"/>
                <a:gd name="connsiteX10" fmla="*/ 4772 w 110729"/>
                <a:gd name="connsiteY10" fmla="*/ 126988 h 152127"/>
                <a:gd name="connsiteX11" fmla="*/ 0 w 110729"/>
                <a:gd name="connsiteY11" fmla="*/ 126988 h 1521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0729" h="152127">
                  <a:moveTo>
                    <a:pt x="0" y="126988"/>
                  </a:moveTo>
                  <a:lnTo>
                    <a:pt x="0" y="152128"/>
                  </a:lnTo>
                  <a:cubicBezTo>
                    <a:pt x="35761" y="151915"/>
                    <a:pt x="50054" y="142809"/>
                    <a:pt x="65661" y="105970"/>
                  </a:cubicBezTo>
                  <a:lnTo>
                    <a:pt x="110730" y="0"/>
                  </a:lnTo>
                  <a:lnTo>
                    <a:pt x="83861" y="0"/>
                  </a:lnTo>
                  <a:lnTo>
                    <a:pt x="55477" y="71298"/>
                  </a:lnTo>
                  <a:lnTo>
                    <a:pt x="27306" y="0"/>
                  </a:lnTo>
                  <a:lnTo>
                    <a:pt x="0" y="0"/>
                  </a:lnTo>
                  <a:lnTo>
                    <a:pt x="41824" y="98379"/>
                  </a:lnTo>
                  <a:lnTo>
                    <a:pt x="38141" y="107047"/>
                  </a:lnTo>
                  <a:cubicBezTo>
                    <a:pt x="31427" y="122867"/>
                    <a:pt x="19503" y="126988"/>
                    <a:pt x="4772" y="126988"/>
                  </a:cubicBezTo>
                  <a:lnTo>
                    <a:pt x="0" y="126988"/>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0" name="Frihandsfigur: Form 19">
              <a:extLst>
                <a:ext uri="{FF2B5EF4-FFF2-40B4-BE49-F238E27FC236}">
                  <a16:creationId xmlns:a16="http://schemas.microsoft.com/office/drawing/2014/main" id="{31BDB8CF-0524-D83A-EB0B-21321F153F64}"/>
                </a:ext>
              </a:extLst>
            </p:cNvPr>
            <p:cNvSpPr/>
            <p:nvPr/>
          </p:nvSpPr>
          <p:spPr>
            <a:xfrm>
              <a:off x="1316524" y="6274311"/>
              <a:ext cx="67603" cy="108361"/>
            </a:xfrm>
            <a:custGeom>
              <a:avLst/>
              <a:gdLst>
                <a:gd name="connsiteX0" fmla="*/ 26004 w 67603"/>
                <a:gd name="connsiteY0" fmla="*/ 108350 h 108361"/>
                <a:gd name="connsiteX1" fmla="*/ 26004 w 67603"/>
                <a:gd name="connsiteY1" fmla="*/ 58947 h 108361"/>
                <a:gd name="connsiteX2" fmla="*/ 60889 w 67603"/>
                <a:gd name="connsiteY2" fmla="*/ 28609 h 108361"/>
                <a:gd name="connsiteX3" fmla="*/ 67603 w 67603"/>
                <a:gd name="connsiteY3" fmla="*/ 28609 h 108361"/>
                <a:gd name="connsiteX4" fmla="*/ 67603 w 67603"/>
                <a:gd name="connsiteY4" fmla="*/ 0 h 108361"/>
                <a:gd name="connsiteX5" fmla="*/ 25566 w 67603"/>
                <a:gd name="connsiteY5" fmla="*/ 24488 h 108361"/>
                <a:gd name="connsiteX6" fmla="*/ 25566 w 67603"/>
                <a:gd name="connsiteY6" fmla="*/ 2605 h 108361"/>
                <a:gd name="connsiteX7" fmla="*/ 0 w 67603"/>
                <a:gd name="connsiteY7" fmla="*/ 2605 h 108361"/>
                <a:gd name="connsiteX8" fmla="*/ 0 w 67603"/>
                <a:gd name="connsiteY8" fmla="*/ 108362 h 108361"/>
                <a:gd name="connsiteX9" fmla="*/ 26004 w 67603"/>
                <a:gd name="connsiteY9"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603" h="108361">
                  <a:moveTo>
                    <a:pt x="26004" y="108350"/>
                  </a:moveTo>
                  <a:lnTo>
                    <a:pt x="26004" y="58947"/>
                  </a:lnTo>
                  <a:cubicBezTo>
                    <a:pt x="26004" y="32730"/>
                    <a:pt x="43553" y="28609"/>
                    <a:pt x="60889" y="28609"/>
                  </a:cubicBezTo>
                  <a:lnTo>
                    <a:pt x="67603" y="28609"/>
                  </a:lnTo>
                  <a:lnTo>
                    <a:pt x="67603" y="0"/>
                  </a:lnTo>
                  <a:cubicBezTo>
                    <a:pt x="50267" y="0"/>
                    <a:pt x="35098" y="9106"/>
                    <a:pt x="25566" y="24488"/>
                  </a:cubicBezTo>
                  <a:lnTo>
                    <a:pt x="2556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1" name="Frihandsfigur: Form 20">
              <a:extLst>
                <a:ext uri="{FF2B5EF4-FFF2-40B4-BE49-F238E27FC236}">
                  <a16:creationId xmlns:a16="http://schemas.microsoft.com/office/drawing/2014/main" id="{684A72EE-D7F7-DAB2-615E-0710CEEC83FE}"/>
                </a:ext>
              </a:extLst>
            </p:cNvPr>
            <p:cNvSpPr/>
            <p:nvPr/>
          </p:nvSpPr>
          <p:spPr>
            <a:xfrm>
              <a:off x="1401463" y="6234867"/>
              <a:ext cx="103364" cy="147793"/>
            </a:xfrm>
            <a:custGeom>
              <a:avLst/>
              <a:gdLst>
                <a:gd name="connsiteX0" fmla="*/ 26004 w 103364"/>
                <a:gd name="connsiteY0" fmla="*/ 147794 h 147793"/>
                <a:gd name="connsiteX1" fmla="*/ 26004 w 103364"/>
                <a:gd name="connsiteY1" fmla="*/ 92103 h 147793"/>
                <a:gd name="connsiteX2" fmla="*/ 70433 w 103364"/>
                <a:gd name="connsiteY2" fmla="*/ 147794 h 147793"/>
                <a:gd name="connsiteX3" fmla="*/ 103364 w 103364"/>
                <a:gd name="connsiteY3" fmla="*/ 147794 h 147793"/>
                <a:gd name="connsiteX4" fmla="*/ 54613 w 103364"/>
                <a:gd name="connsiteY4" fmla="*/ 89060 h 147793"/>
                <a:gd name="connsiteX5" fmla="*/ 100771 w 103364"/>
                <a:gd name="connsiteY5" fmla="*/ 42037 h 147793"/>
                <a:gd name="connsiteX6" fmla="*/ 69569 w 103364"/>
                <a:gd name="connsiteY6" fmla="*/ 42037 h 147793"/>
                <a:gd name="connsiteX7" fmla="*/ 26004 w 103364"/>
                <a:gd name="connsiteY7" fmla="*/ 86467 h 147793"/>
                <a:gd name="connsiteX8" fmla="*/ 26004 w 103364"/>
                <a:gd name="connsiteY8" fmla="*/ 0 h 147793"/>
                <a:gd name="connsiteX9" fmla="*/ 0 w 103364"/>
                <a:gd name="connsiteY9" fmla="*/ 0 h 147793"/>
                <a:gd name="connsiteX10" fmla="*/ 0 w 103364"/>
                <a:gd name="connsiteY10" fmla="*/ 147794 h 147793"/>
                <a:gd name="connsiteX11" fmla="*/ 26004 w 103364"/>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64" h="147793">
                  <a:moveTo>
                    <a:pt x="26004" y="147794"/>
                  </a:moveTo>
                  <a:lnTo>
                    <a:pt x="26004" y="92103"/>
                  </a:lnTo>
                  <a:lnTo>
                    <a:pt x="70433" y="147794"/>
                  </a:lnTo>
                  <a:lnTo>
                    <a:pt x="103364"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2" name="Frihandsfigur: Form 21">
              <a:extLst>
                <a:ext uri="{FF2B5EF4-FFF2-40B4-BE49-F238E27FC236}">
                  <a16:creationId xmlns:a16="http://schemas.microsoft.com/office/drawing/2014/main" id="{E7F56B18-B7D7-87F7-6C1F-48EDD06597E4}"/>
                </a:ext>
              </a:extLst>
            </p:cNvPr>
            <p:cNvSpPr/>
            <p:nvPr/>
          </p:nvSpPr>
          <p:spPr>
            <a:xfrm>
              <a:off x="1510666" y="6274311"/>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7"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4" name="Frihandsfigur: Form 23">
              <a:extLst>
                <a:ext uri="{FF2B5EF4-FFF2-40B4-BE49-F238E27FC236}">
                  <a16:creationId xmlns:a16="http://schemas.microsoft.com/office/drawing/2014/main" id="{57FBA047-BFD6-2A10-743C-7851E52F41C1}"/>
                </a:ext>
              </a:extLst>
            </p:cNvPr>
            <p:cNvSpPr/>
            <p:nvPr/>
          </p:nvSpPr>
          <p:spPr>
            <a:xfrm>
              <a:off x="1636138" y="6274311"/>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5" name="Frihandsfigur: Form 24">
              <a:extLst>
                <a:ext uri="{FF2B5EF4-FFF2-40B4-BE49-F238E27FC236}">
                  <a16:creationId xmlns:a16="http://schemas.microsoft.com/office/drawing/2014/main" id="{F87BDA9E-6FDE-BA52-0C63-F59C174E30A2}"/>
                </a:ext>
              </a:extLst>
            </p:cNvPr>
            <p:cNvSpPr/>
            <p:nvPr/>
          </p:nvSpPr>
          <p:spPr>
            <a:xfrm>
              <a:off x="1078806" y="6061341"/>
              <a:ext cx="108775" cy="148658"/>
            </a:xfrm>
            <a:custGeom>
              <a:avLst/>
              <a:gdLst>
                <a:gd name="connsiteX0" fmla="*/ 55904 w 108775"/>
                <a:gd name="connsiteY0" fmla="*/ 148658 h 148658"/>
                <a:gd name="connsiteX1" fmla="*/ 108776 w 108775"/>
                <a:gd name="connsiteY1" fmla="*/ 105531 h 148658"/>
                <a:gd name="connsiteX2" fmla="*/ 65874 w 108775"/>
                <a:gd name="connsiteY2" fmla="*/ 63494 h 148658"/>
                <a:gd name="connsiteX3" fmla="*/ 50054 w 108775"/>
                <a:gd name="connsiteY3" fmla="*/ 57858 h 148658"/>
                <a:gd name="connsiteX4" fmla="*/ 30989 w 108775"/>
                <a:gd name="connsiteY4" fmla="*/ 39006 h 148658"/>
                <a:gd name="connsiteX5" fmla="*/ 53310 w 108775"/>
                <a:gd name="connsiteY5" fmla="*/ 21670 h 148658"/>
                <a:gd name="connsiteX6" fmla="*/ 76709 w 108775"/>
                <a:gd name="connsiteY6" fmla="*/ 40308 h 148658"/>
                <a:gd name="connsiteX7" fmla="*/ 104880 w 108775"/>
                <a:gd name="connsiteY7" fmla="*/ 40308 h 148658"/>
                <a:gd name="connsiteX8" fmla="*/ 53524 w 108775"/>
                <a:gd name="connsiteY8" fmla="*/ 0 h 148658"/>
                <a:gd name="connsiteX9" fmla="*/ 3683 w 108775"/>
                <a:gd name="connsiteY9" fmla="*/ 40960 h 148658"/>
                <a:gd name="connsiteX10" fmla="*/ 42689 w 108775"/>
                <a:gd name="connsiteY10" fmla="*/ 80617 h 148658"/>
                <a:gd name="connsiteX11" fmla="*/ 58296 w 108775"/>
                <a:gd name="connsiteY11" fmla="*/ 86040 h 148658"/>
                <a:gd name="connsiteX12" fmla="*/ 81055 w 108775"/>
                <a:gd name="connsiteY12" fmla="*/ 107923 h 148658"/>
                <a:gd name="connsiteX13" fmla="*/ 56129 w 108775"/>
                <a:gd name="connsiteY13" fmla="*/ 126988 h 148658"/>
                <a:gd name="connsiteX14" fmla="*/ 27520 w 108775"/>
                <a:gd name="connsiteY14" fmla="*/ 102713 h 148658"/>
                <a:gd name="connsiteX15" fmla="*/ 0 w 108775"/>
                <a:gd name="connsiteY15" fmla="*/ 102713 h 148658"/>
                <a:gd name="connsiteX16" fmla="*/ 55916 w 108775"/>
                <a:gd name="connsiteY16" fmla="*/ 148658 h 148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8775" h="148658">
                  <a:moveTo>
                    <a:pt x="55904" y="148658"/>
                  </a:moveTo>
                  <a:cubicBezTo>
                    <a:pt x="89711" y="148658"/>
                    <a:pt x="108776" y="129155"/>
                    <a:pt x="108776" y="105531"/>
                  </a:cubicBezTo>
                  <a:cubicBezTo>
                    <a:pt x="108776" y="79966"/>
                    <a:pt x="86455" y="70860"/>
                    <a:pt x="65874" y="63494"/>
                  </a:cubicBezTo>
                  <a:lnTo>
                    <a:pt x="50054" y="57858"/>
                  </a:lnTo>
                  <a:cubicBezTo>
                    <a:pt x="37916" y="53524"/>
                    <a:pt x="30989" y="47674"/>
                    <a:pt x="30989" y="39006"/>
                  </a:cubicBezTo>
                  <a:cubicBezTo>
                    <a:pt x="30989" y="29474"/>
                    <a:pt x="40522" y="21670"/>
                    <a:pt x="53310" y="21670"/>
                  </a:cubicBezTo>
                  <a:cubicBezTo>
                    <a:pt x="66099" y="21670"/>
                    <a:pt x="74980" y="29687"/>
                    <a:pt x="76709" y="40308"/>
                  </a:cubicBezTo>
                  <a:lnTo>
                    <a:pt x="104880" y="40308"/>
                  </a:lnTo>
                  <a:cubicBezTo>
                    <a:pt x="102500" y="16258"/>
                    <a:pt x="83210" y="0"/>
                    <a:pt x="53524" y="0"/>
                  </a:cubicBezTo>
                  <a:cubicBezTo>
                    <a:pt x="23837" y="0"/>
                    <a:pt x="3683" y="16258"/>
                    <a:pt x="3683" y="40960"/>
                  </a:cubicBezTo>
                  <a:cubicBezTo>
                    <a:pt x="3683" y="59385"/>
                    <a:pt x="14956" y="71085"/>
                    <a:pt x="42689" y="80617"/>
                  </a:cubicBezTo>
                  <a:lnTo>
                    <a:pt x="58296" y="86040"/>
                  </a:lnTo>
                  <a:cubicBezTo>
                    <a:pt x="68266" y="89510"/>
                    <a:pt x="81055" y="94922"/>
                    <a:pt x="81055" y="107923"/>
                  </a:cubicBezTo>
                  <a:cubicBezTo>
                    <a:pt x="81055" y="119623"/>
                    <a:pt x="70220" y="126988"/>
                    <a:pt x="56129" y="126988"/>
                  </a:cubicBezTo>
                  <a:cubicBezTo>
                    <a:pt x="39006" y="126988"/>
                    <a:pt x="28822" y="116591"/>
                    <a:pt x="27520" y="102713"/>
                  </a:cubicBezTo>
                  <a:lnTo>
                    <a:pt x="0" y="102713"/>
                  </a:lnTo>
                  <a:cubicBezTo>
                    <a:pt x="1516" y="131974"/>
                    <a:pt x="24488" y="148658"/>
                    <a:pt x="55916" y="148658"/>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6" name="Frihandsfigur: Form 25">
              <a:extLst>
                <a:ext uri="{FF2B5EF4-FFF2-40B4-BE49-F238E27FC236}">
                  <a16:creationId xmlns:a16="http://schemas.microsoft.com/office/drawing/2014/main" id="{08DF4F06-E5F7-453E-FA1A-3CE96BAB3028}"/>
                </a:ext>
              </a:extLst>
            </p:cNvPr>
            <p:cNvSpPr/>
            <p:nvPr/>
          </p:nvSpPr>
          <p:spPr>
            <a:xfrm>
              <a:off x="1191916" y="6101650"/>
              <a:ext cx="110954" cy="105756"/>
            </a:xfrm>
            <a:custGeom>
              <a:avLst/>
              <a:gdLst>
                <a:gd name="connsiteX0" fmla="*/ 71298 w 110954"/>
                <a:gd name="connsiteY0" fmla="*/ 105756 h 105756"/>
                <a:gd name="connsiteX1" fmla="*/ 110955 w 110954"/>
                <a:gd name="connsiteY1" fmla="*/ 0 h 105756"/>
                <a:gd name="connsiteX2" fmla="*/ 83648 w 110954"/>
                <a:gd name="connsiteY2" fmla="*/ 0 h 105756"/>
                <a:gd name="connsiteX3" fmla="*/ 55477 w 110954"/>
                <a:gd name="connsiteY3" fmla="*/ 82997 h 105756"/>
                <a:gd name="connsiteX4" fmla="*/ 27306 w 110954"/>
                <a:gd name="connsiteY4" fmla="*/ 0 h 105756"/>
                <a:gd name="connsiteX5" fmla="*/ 0 w 110954"/>
                <a:gd name="connsiteY5" fmla="*/ 0 h 105756"/>
                <a:gd name="connsiteX6" fmla="*/ 39432 w 110954"/>
                <a:gd name="connsiteY6" fmla="*/ 105756 h 105756"/>
                <a:gd name="connsiteX7" fmla="*/ 71298 w 110954"/>
                <a:gd name="connsiteY7" fmla="*/ 105756 h 1057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0954" h="105756">
                  <a:moveTo>
                    <a:pt x="71298" y="105756"/>
                  </a:moveTo>
                  <a:lnTo>
                    <a:pt x="110955" y="0"/>
                  </a:lnTo>
                  <a:lnTo>
                    <a:pt x="83648" y="0"/>
                  </a:lnTo>
                  <a:lnTo>
                    <a:pt x="55477" y="82997"/>
                  </a:lnTo>
                  <a:lnTo>
                    <a:pt x="27306" y="0"/>
                  </a:lnTo>
                  <a:lnTo>
                    <a:pt x="0" y="0"/>
                  </a:lnTo>
                  <a:lnTo>
                    <a:pt x="39432" y="105756"/>
                  </a:lnTo>
                  <a:lnTo>
                    <a:pt x="71298" y="105756"/>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7" name="Frihandsfigur: Form 26">
              <a:extLst>
                <a:ext uri="{FF2B5EF4-FFF2-40B4-BE49-F238E27FC236}">
                  <a16:creationId xmlns:a16="http://schemas.microsoft.com/office/drawing/2014/main" id="{0489A441-D0F3-84EF-D46C-50264D0AAFC3}"/>
                </a:ext>
              </a:extLst>
            </p:cNvPr>
            <p:cNvSpPr/>
            <p:nvPr/>
          </p:nvSpPr>
          <p:spPr>
            <a:xfrm>
              <a:off x="1436562" y="6099057"/>
              <a:ext cx="103589" cy="108361"/>
            </a:xfrm>
            <a:custGeom>
              <a:avLst/>
              <a:gdLst>
                <a:gd name="connsiteX0" fmla="*/ 26016 w 103589"/>
                <a:gd name="connsiteY0" fmla="*/ 108350 h 108361"/>
                <a:gd name="connsiteX1" fmla="*/ 26016 w 103589"/>
                <a:gd name="connsiteY1" fmla="*/ 53737 h 108361"/>
                <a:gd name="connsiteX2" fmla="*/ 53535 w 103589"/>
                <a:gd name="connsiteY2" fmla="*/ 21670 h 108361"/>
                <a:gd name="connsiteX3" fmla="*/ 77585 w 103589"/>
                <a:gd name="connsiteY3" fmla="*/ 51143 h 108361"/>
                <a:gd name="connsiteX4" fmla="*/ 77585 w 103589"/>
                <a:gd name="connsiteY4" fmla="*/ 108350 h 108361"/>
                <a:gd name="connsiteX5" fmla="*/ 103589 w 103589"/>
                <a:gd name="connsiteY5" fmla="*/ 108350 h 108361"/>
                <a:gd name="connsiteX6" fmla="*/ 103589 w 103589"/>
                <a:gd name="connsiteY6" fmla="*/ 48538 h 108361"/>
                <a:gd name="connsiteX7" fmla="*/ 62417 w 103589"/>
                <a:gd name="connsiteY7" fmla="*/ 0 h 108361"/>
                <a:gd name="connsiteX8" fmla="*/ 24926 w 103589"/>
                <a:gd name="connsiteY8" fmla="*/ 22759 h 108361"/>
                <a:gd name="connsiteX9" fmla="*/ 24926 w 103589"/>
                <a:gd name="connsiteY9" fmla="*/ 2605 h 108361"/>
                <a:gd name="connsiteX10" fmla="*/ 0 w 103589"/>
                <a:gd name="connsiteY10" fmla="*/ 2605 h 108361"/>
                <a:gd name="connsiteX11" fmla="*/ 0 w 103589"/>
                <a:gd name="connsiteY11" fmla="*/ 108362 h 108361"/>
                <a:gd name="connsiteX12" fmla="*/ 26004 w 103589"/>
                <a:gd name="connsiteY12" fmla="*/ 108362 h 108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3589" h="108361">
                  <a:moveTo>
                    <a:pt x="26016" y="108350"/>
                  </a:moveTo>
                  <a:lnTo>
                    <a:pt x="26016" y="53737"/>
                  </a:lnTo>
                  <a:cubicBezTo>
                    <a:pt x="26016" y="34021"/>
                    <a:pt x="37940" y="21670"/>
                    <a:pt x="53535" y="21670"/>
                  </a:cubicBezTo>
                  <a:cubicBezTo>
                    <a:pt x="70220" y="21670"/>
                    <a:pt x="77585" y="32505"/>
                    <a:pt x="77585" y="51143"/>
                  </a:cubicBezTo>
                  <a:lnTo>
                    <a:pt x="77585" y="108350"/>
                  </a:lnTo>
                  <a:lnTo>
                    <a:pt x="103589" y="108350"/>
                  </a:lnTo>
                  <a:lnTo>
                    <a:pt x="103589" y="48538"/>
                  </a:lnTo>
                  <a:cubicBezTo>
                    <a:pt x="103589" y="16247"/>
                    <a:pt x="88859" y="0"/>
                    <a:pt x="62417" y="0"/>
                  </a:cubicBezTo>
                  <a:cubicBezTo>
                    <a:pt x="45519" y="0"/>
                    <a:pt x="32943" y="7590"/>
                    <a:pt x="24926" y="22759"/>
                  </a:cubicBezTo>
                  <a:lnTo>
                    <a:pt x="24926" y="2605"/>
                  </a:lnTo>
                  <a:lnTo>
                    <a:pt x="0" y="2605"/>
                  </a:lnTo>
                  <a:lnTo>
                    <a:pt x="0" y="108362"/>
                  </a:lnTo>
                  <a:lnTo>
                    <a:pt x="26004" y="108362"/>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8" name="Frihandsfigur: Form 27">
              <a:extLst>
                <a:ext uri="{FF2B5EF4-FFF2-40B4-BE49-F238E27FC236}">
                  <a16:creationId xmlns:a16="http://schemas.microsoft.com/office/drawing/2014/main" id="{D6A9F2DE-C1BF-C750-04BD-B50A0525D5E8}"/>
                </a:ext>
              </a:extLst>
            </p:cNvPr>
            <p:cNvSpPr/>
            <p:nvPr/>
          </p:nvSpPr>
          <p:spPr>
            <a:xfrm>
              <a:off x="1670384" y="6059613"/>
              <a:ext cx="103376" cy="147793"/>
            </a:xfrm>
            <a:custGeom>
              <a:avLst/>
              <a:gdLst>
                <a:gd name="connsiteX0" fmla="*/ 26004 w 103376"/>
                <a:gd name="connsiteY0" fmla="*/ 147794 h 147793"/>
                <a:gd name="connsiteX1" fmla="*/ 26004 w 103376"/>
                <a:gd name="connsiteY1" fmla="*/ 92103 h 147793"/>
                <a:gd name="connsiteX2" fmla="*/ 70433 w 103376"/>
                <a:gd name="connsiteY2" fmla="*/ 147794 h 147793"/>
                <a:gd name="connsiteX3" fmla="*/ 103376 w 103376"/>
                <a:gd name="connsiteY3" fmla="*/ 147794 h 147793"/>
                <a:gd name="connsiteX4" fmla="*/ 54613 w 103376"/>
                <a:gd name="connsiteY4" fmla="*/ 89060 h 147793"/>
                <a:gd name="connsiteX5" fmla="*/ 100771 w 103376"/>
                <a:gd name="connsiteY5" fmla="*/ 42037 h 147793"/>
                <a:gd name="connsiteX6" fmla="*/ 69569 w 103376"/>
                <a:gd name="connsiteY6" fmla="*/ 42037 h 147793"/>
                <a:gd name="connsiteX7" fmla="*/ 26004 w 103376"/>
                <a:gd name="connsiteY7" fmla="*/ 86467 h 147793"/>
                <a:gd name="connsiteX8" fmla="*/ 26004 w 103376"/>
                <a:gd name="connsiteY8" fmla="*/ 0 h 147793"/>
                <a:gd name="connsiteX9" fmla="*/ 0 w 103376"/>
                <a:gd name="connsiteY9" fmla="*/ 0 h 147793"/>
                <a:gd name="connsiteX10" fmla="*/ 0 w 103376"/>
                <a:gd name="connsiteY10" fmla="*/ 147794 h 147793"/>
                <a:gd name="connsiteX11" fmla="*/ 26004 w 103376"/>
                <a:gd name="connsiteY11" fmla="*/ 147794 h 147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03376" h="147793">
                  <a:moveTo>
                    <a:pt x="26004" y="147794"/>
                  </a:moveTo>
                  <a:lnTo>
                    <a:pt x="26004" y="92103"/>
                  </a:lnTo>
                  <a:lnTo>
                    <a:pt x="70433" y="147794"/>
                  </a:lnTo>
                  <a:lnTo>
                    <a:pt x="103376" y="147794"/>
                  </a:lnTo>
                  <a:lnTo>
                    <a:pt x="54613" y="89060"/>
                  </a:lnTo>
                  <a:lnTo>
                    <a:pt x="100771" y="42037"/>
                  </a:lnTo>
                  <a:lnTo>
                    <a:pt x="69569" y="42037"/>
                  </a:lnTo>
                  <a:lnTo>
                    <a:pt x="26004" y="86467"/>
                  </a:lnTo>
                  <a:lnTo>
                    <a:pt x="26004" y="0"/>
                  </a:lnTo>
                  <a:lnTo>
                    <a:pt x="0" y="0"/>
                  </a:lnTo>
                  <a:lnTo>
                    <a:pt x="0" y="147794"/>
                  </a:lnTo>
                  <a:lnTo>
                    <a:pt x="26004" y="147794"/>
                  </a:ln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29" name="Frihandsfigur: Form 28">
              <a:extLst>
                <a:ext uri="{FF2B5EF4-FFF2-40B4-BE49-F238E27FC236}">
                  <a16:creationId xmlns:a16="http://schemas.microsoft.com/office/drawing/2014/main" id="{6B073F3E-A030-8208-2333-FCEB3795F33F}"/>
                </a:ext>
              </a:extLst>
            </p:cNvPr>
            <p:cNvSpPr/>
            <p:nvPr/>
          </p:nvSpPr>
          <p:spPr>
            <a:xfrm>
              <a:off x="1779586" y="6099057"/>
              <a:ext cx="100131" cy="110954"/>
            </a:xfrm>
            <a:custGeom>
              <a:avLst/>
              <a:gdLst>
                <a:gd name="connsiteX0" fmla="*/ 45744 w 100131"/>
                <a:gd name="connsiteY0" fmla="*/ 91014 h 110954"/>
                <a:gd name="connsiteX1" fmla="*/ 27543 w 100131"/>
                <a:gd name="connsiteY1" fmla="*/ 76922 h 110954"/>
                <a:gd name="connsiteX2" fmla="*/ 49000 w 100131"/>
                <a:gd name="connsiteY2" fmla="*/ 62192 h 110954"/>
                <a:gd name="connsiteX3" fmla="*/ 74566 w 100131"/>
                <a:gd name="connsiteY3" fmla="*/ 62192 h 110954"/>
                <a:gd name="connsiteX4" fmla="*/ 45744 w 100131"/>
                <a:gd name="connsiteY4" fmla="*/ 91014 h 110954"/>
                <a:gd name="connsiteX5" fmla="*/ 39456 w 100131"/>
                <a:gd name="connsiteY5" fmla="*/ 110955 h 110954"/>
                <a:gd name="connsiteX6" fmla="*/ 75643 w 100131"/>
                <a:gd name="connsiteY6" fmla="*/ 88847 h 110954"/>
                <a:gd name="connsiteX7" fmla="*/ 75643 w 100131"/>
                <a:gd name="connsiteY7" fmla="*/ 108350 h 110954"/>
                <a:gd name="connsiteX8" fmla="*/ 100132 w 100131"/>
                <a:gd name="connsiteY8" fmla="*/ 108350 h 110954"/>
                <a:gd name="connsiteX9" fmla="*/ 100132 w 100131"/>
                <a:gd name="connsiteY9" fmla="*/ 43127 h 110954"/>
                <a:gd name="connsiteX10" fmla="*/ 51593 w 100131"/>
                <a:gd name="connsiteY10" fmla="*/ 0 h 110954"/>
                <a:gd name="connsiteX11" fmla="*/ 2617 w 100131"/>
                <a:gd name="connsiteY11" fmla="*/ 36626 h 110954"/>
                <a:gd name="connsiteX12" fmla="*/ 27970 w 100131"/>
                <a:gd name="connsiteY12" fmla="*/ 36626 h 110954"/>
                <a:gd name="connsiteX13" fmla="*/ 51368 w 100131"/>
                <a:gd name="connsiteY13" fmla="*/ 20806 h 110954"/>
                <a:gd name="connsiteX14" fmla="*/ 75205 w 100131"/>
                <a:gd name="connsiteY14" fmla="*/ 43127 h 110954"/>
                <a:gd name="connsiteX15" fmla="*/ 75205 w 100131"/>
                <a:gd name="connsiteY15" fmla="*/ 46596 h 110954"/>
                <a:gd name="connsiteX16" fmla="*/ 45945 w 100131"/>
                <a:gd name="connsiteY16" fmla="*/ 46596 h 110954"/>
                <a:gd name="connsiteX17" fmla="*/ 0 w 100131"/>
                <a:gd name="connsiteY17" fmla="*/ 79314 h 110954"/>
                <a:gd name="connsiteX18" fmla="*/ 39444 w 100131"/>
                <a:gd name="connsiteY18"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00131" h="110954">
                  <a:moveTo>
                    <a:pt x="45744" y="91014"/>
                  </a:moveTo>
                  <a:cubicBezTo>
                    <a:pt x="35347" y="91014"/>
                    <a:pt x="27543" y="86029"/>
                    <a:pt x="27543" y="76922"/>
                  </a:cubicBezTo>
                  <a:cubicBezTo>
                    <a:pt x="27543" y="69119"/>
                    <a:pt x="34258" y="62192"/>
                    <a:pt x="49000" y="62192"/>
                  </a:cubicBezTo>
                  <a:lnTo>
                    <a:pt x="74566" y="62192"/>
                  </a:lnTo>
                  <a:cubicBezTo>
                    <a:pt x="72186" y="78450"/>
                    <a:pt x="62428" y="91014"/>
                    <a:pt x="45744" y="91014"/>
                  </a:cubicBezTo>
                  <a:close/>
                  <a:moveTo>
                    <a:pt x="39456" y="110955"/>
                  </a:moveTo>
                  <a:cubicBezTo>
                    <a:pt x="57230" y="110955"/>
                    <a:pt x="67840" y="102725"/>
                    <a:pt x="75643" y="88847"/>
                  </a:cubicBezTo>
                  <a:lnTo>
                    <a:pt x="75643" y="108350"/>
                  </a:lnTo>
                  <a:lnTo>
                    <a:pt x="100132" y="108350"/>
                  </a:lnTo>
                  <a:lnTo>
                    <a:pt x="100132" y="43127"/>
                  </a:lnTo>
                  <a:cubicBezTo>
                    <a:pt x="100132" y="15169"/>
                    <a:pt x="82144" y="0"/>
                    <a:pt x="51593" y="0"/>
                  </a:cubicBezTo>
                  <a:cubicBezTo>
                    <a:pt x="24500" y="0"/>
                    <a:pt x="5435" y="14731"/>
                    <a:pt x="2617" y="36626"/>
                  </a:cubicBezTo>
                  <a:lnTo>
                    <a:pt x="27970" y="36626"/>
                  </a:lnTo>
                  <a:cubicBezTo>
                    <a:pt x="30788" y="26229"/>
                    <a:pt x="40107" y="20806"/>
                    <a:pt x="51368" y="20806"/>
                  </a:cubicBezTo>
                  <a:cubicBezTo>
                    <a:pt x="63932" y="20806"/>
                    <a:pt x="75205" y="27520"/>
                    <a:pt x="75205" y="43127"/>
                  </a:cubicBezTo>
                  <a:lnTo>
                    <a:pt x="75205" y="46596"/>
                  </a:lnTo>
                  <a:lnTo>
                    <a:pt x="45945" y="46596"/>
                  </a:lnTo>
                  <a:cubicBezTo>
                    <a:pt x="14743" y="46596"/>
                    <a:pt x="0" y="59385"/>
                    <a:pt x="0" y="79314"/>
                  </a:cubicBezTo>
                  <a:cubicBezTo>
                    <a:pt x="0" y="97740"/>
                    <a:pt x="13002" y="110955"/>
                    <a:pt x="39444"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0" name="Frihandsfigur: Form 29">
              <a:extLst>
                <a:ext uri="{FF2B5EF4-FFF2-40B4-BE49-F238E27FC236}">
                  <a16:creationId xmlns:a16="http://schemas.microsoft.com/office/drawing/2014/main" id="{48492702-56B6-67EE-C402-CB834DCF38D3}"/>
                </a:ext>
              </a:extLst>
            </p:cNvPr>
            <p:cNvSpPr/>
            <p:nvPr/>
          </p:nvSpPr>
          <p:spPr>
            <a:xfrm>
              <a:off x="1308922" y="6099045"/>
              <a:ext cx="107923" cy="110954"/>
            </a:xfrm>
            <a:custGeom>
              <a:avLst/>
              <a:gdLst>
                <a:gd name="connsiteX0" fmla="*/ 26229 w 107923"/>
                <a:gd name="connsiteY0" fmla="*/ 45732 h 110954"/>
                <a:gd name="connsiteX1" fmla="*/ 55051 w 107923"/>
                <a:gd name="connsiteY1" fmla="*/ 20806 h 110954"/>
                <a:gd name="connsiteX2" fmla="*/ 81493 w 107923"/>
                <a:gd name="connsiteY2" fmla="*/ 45732 h 110954"/>
                <a:gd name="connsiteX3" fmla="*/ 26229 w 107923"/>
                <a:gd name="connsiteY3" fmla="*/ 45732 h 110954"/>
                <a:gd name="connsiteX4" fmla="*/ 54187 w 107923"/>
                <a:gd name="connsiteY4" fmla="*/ 110955 h 110954"/>
                <a:gd name="connsiteX5" fmla="*/ 104679 w 107923"/>
                <a:gd name="connsiteY5" fmla="*/ 76283 h 110954"/>
                <a:gd name="connsiteX6" fmla="*/ 78237 w 107923"/>
                <a:gd name="connsiteY6" fmla="*/ 76283 h 110954"/>
                <a:gd name="connsiteX7" fmla="*/ 54613 w 107923"/>
                <a:gd name="connsiteY7" fmla="*/ 89936 h 110954"/>
                <a:gd name="connsiteX8" fmla="*/ 25791 w 107923"/>
                <a:gd name="connsiteY8" fmla="*/ 61327 h 110954"/>
                <a:gd name="connsiteX9" fmla="*/ 107485 w 107923"/>
                <a:gd name="connsiteY9" fmla="*/ 61327 h 110954"/>
                <a:gd name="connsiteX10" fmla="*/ 107923 w 107923"/>
                <a:gd name="connsiteY10" fmla="*/ 51357 h 110954"/>
                <a:gd name="connsiteX11" fmla="*/ 54613 w 107923"/>
                <a:gd name="connsiteY11" fmla="*/ 0 h 110954"/>
                <a:gd name="connsiteX12" fmla="*/ 0 w 107923"/>
                <a:gd name="connsiteY12" fmla="*/ 55904 h 110954"/>
                <a:gd name="connsiteX13" fmla="*/ 54175 w 107923"/>
                <a:gd name="connsiteY13" fmla="*/ 110943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7923" h="110954">
                  <a:moveTo>
                    <a:pt x="26229" y="45732"/>
                  </a:moveTo>
                  <a:cubicBezTo>
                    <a:pt x="29047" y="29260"/>
                    <a:pt x="40747" y="20806"/>
                    <a:pt x="55051" y="20806"/>
                  </a:cubicBezTo>
                  <a:cubicBezTo>
                    <a:pt x="69356" y="20806"/>
                    <a:pt x="81493" y="30776"/>
                    <a:pt x="81493" y="45732"/>
                  </a:cubicBezTo>
                  <a:lnTo>
                    <a:pt x="26229" y="45732"/>
                  </a:lnTo>
                  <a:close/>
                  <a:moveTo>
                    <a:pt x="54187" y="110955"/>
                  </a:moveTo>
                  <a:cubicBezTo>
                    <a:pt x="79539" y="110955"/>
                    <a:pt x="97088" y="97953"/>
                    <a:pt x="104679" y="76283"/>
                  </a:cubicBezTo>
                  <a:lnTo>
                    <a:pt x="78237" y="76283"/>
                  </a:lnTo>
                  <a:cubicBezTo>
                    <a:pt x="73690" y="84300"/>
                    <a:pt x="65886" y="89936"/>
                    <a:pt x="54613" y="89936"/>
                  </a:cubicBezTo>
                  <a:cubicBezTo>
                    <a:pt x="38793" y="89936"/>
                    <a:pt x="26880" y="78888"/>
                    <a:pt x="25791" y="61327"/>
                  </a:cubicBezTo>
                  <a:lnTo>
                    <a:pt x="107485" y="61327"/>
                  </a:lnTo>
                  <a:cubicBezTo>
                    <a:pt x="107698" y="58722"/>
                    <a:pt x="107923" y="54388"/>
                    <a:pt x="107923" y="51357"/>
                  </a:cubicBezTo>
                  <a:cubicBezTo>
                    <a:pt x="107923" y="21457"/>
                    <a:pt x="86467" y="0"/>
                    <a:pt x="54613" y="0"/>
                  </a:cubicBezTo>
                  <a:cubicBezTo>
                    <a:pt x="22759" y="0"/>
                    <a:pt x="0" y="22759"/>
                    <a:pt x="0" y="55904"/>
                  </a:cubicBezTo>
                  <a:cubicBezTo>
                    <a:pt x="0" y="89048"/>
                    <a:pt x="21019" y="110943"/>
                    <a:pt x="54175" y="110943"/>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sp>
          <p:nvSpPr>
            <p:cNvPr id="31" name="Frihandsfigur: Form 30">
              <a:extLst>
                <a:ext uri="{FF2B5EF4-FFF2-40B4-BE49-F238E27FC236}">
                  <a16:creationId xmlns:a16="http://schemas.microsoft.com/office/drawing/2014/main" id="{1EAB61A5-52F1-A4E4-DD3D-3EBE2290EACA}"/>
                </a:ext>
              </a:extLst>
            </p:cNvPr>
            <p:cNvSpPr/>
            <p:nvPr/>
          </p:nvSpPr>
          <p:spPr>
            <a:xfrm>
              <a:off x="1557925" y="6099045"/>
              <a:ext cx="93393" cy="110954"/>
            </a:xfrm>
            <a:custGeom>
              <a:avLst/>
              <a:gdLst>
                <a:gd name="connsiteX0" fmla="*/ 49841 w 93393"/>
                <a:gd name="connsiteY0" fmla="*/ 110955 h 110954"/>
                <a:gd name="connsiteX1" fmla="*/ 93394 w 93393"/>
                <a:gd name="connsiteY1" fmla="*/ 76496 h 110954"/>
                <a:gd name="connsiteX2" fmla="*/ 52872 w 93393"/>
                <a:gd name="connsiteY2" fmla="*/ 44856 h 110954"/>
                <a:gd name="connsiteX3" fmla="*/ 29035 w 93393"/>
                <a:gd name="connsiteY3" fmla="*/ 30989 h 110954"/>
                <a:gd name="connsiteX4" fmla="*/ 46809 w 93393"/>
                <a:gd name="connsiteY4" fmla="*/ 19716 h 110954"/>
                <a:gd name="connsiteX5" fmla="*/ 65010 w 93393"/>
                <a:gd name="connsiteY5" fmla="*/ 31641 h 110954"/>
                <a:gd name="connsiteX6" fmla="*/ 89498 w 93393"/>
                <a:gd name="connsiteY6" fmla="*/ 31641 h 110954"/>
                <a:gd name="connsiteX7" fmla="*/ 46371 w 93393"/>
                <a:gd name="connsiteY7" fmla="*/ 0 h 110954"/>
                <a:gd name="connsiteX8" fmla="*/ 3896 w 93393"/>
                <a:gd name="connsiteY8" fmla="*/ 32292 h 110954"/>
                <a:gd name="connsiteX9" fmla="*/ 43553 w 93393"/>
                <a:gd name="connsiteY9" fmla="*/ 63068 h 110954"/>
                <a:gd name="connsiteX10" fmla="*/ 67390 w 93393"/>
                <a:gd name="connsiteY10" fmla="*/ 77586 h 110954"/>
                <a:gd name="connsiteX11" fmla="*/ 49403 w 93393"/>
                <a:gd name="connsiteY11" fmla="*/ 91239 h 110954"/>
                <a:gd name="connsiteX12" fmla="*/ 26217 w 93393"/>
                <a:gd name="connsiteY12" fmla="*/ 76070 h 110954"/>
                <a:gd name="connsiteX13" fmla="*/ 0 w 93393"/>
                <a:gd name="connsiteY13" fmla="*/ 76070 h 110954"/>
                <a:gd name="connsiteX14" fmla="*/ 49841 w 93393"/>
                <a:gd name="connsiteY14" fmla="*/ 110955 h 110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93393" h="110954">
                  <a:moveTo>
                    <a:pt x="49841" y="110955"/>
                  </a:moveTo>
                  <a:cubicBezTo>
                    <a:pt x="78012" y="110955"/>
                    <a:pt x="93394" y="96650"/>
                    <a:pt x="93394" y="76496"/>
                  </a:cubicBezTo>
                  <a:cubicBezTo>
                    <a:pt x="93394" y="54388"/>
                    <a:pt x="74542" y="49628"/>
                    <a:pt x="52872" y="44856"/>
                  </a:cubicBezTo>
                  <a:cubicBezTo>
                    <a:pt x="45282" y="43127"/>
                    <a:pt x="29035" y="39870"/>
                    <a:pt x="29035" y="30989"/>
                  </a:cubicBezTo>
                  <a:cubicBezTo>
                    <a:pt x="29035" y="25566"/>
                    <a:pt x="35098" y="19716"/>
                    <a:pt x="46809" y="19716"/>
                  </a:cubicBezTo>
                  <a:cubicBezTo>
                    <a:pt x="56342" y="19716"/>
                    <a:pt x="62630" y="23612"/>
                    <a:pt x="65010" y="31641"/>
                  </a:cubicBezTo>
                  <a:lnTo>
                    <a:pt x="89498" y="31641"/>
                  </a:lnTo>
                  <a:cubicBezTo>
                    <a:pt x="86028" y="11699"/>
                    <a:pt x="71073" y="0"/>
                    <a:pt x="46371" y="0"/>
                  </a:cubicBezTo>
                  <a:cubicBezTo>
                    <a:pt x="19065" y="0"/>
                    <a:pt x="3896" y="14091"/>
                    <a:pt x="3896" y="32292"/>
                  </a:cubicBezTo>
                  <a:cubicBezTo>
                    <a:pt x="3896" y="52659"/>
                    <a:pt x="22534" y="58083"/>
                    <a:pt x="43553" y="63068"/>
                  </a:cubicBezTo>
                  <a:cubicBezTo>
                    <a:pt x="58284" y="66537"/>
                    <a:pt x="67390" y="68266"/>
                    <a:pt x="67390" y="77586"/>
                  </a:cubicBezTo>
                  <a:cubicBezTo>
                    <a:pt x="67390" y="84951"/>
                    <a:pt x="61967" y="91239"/>
                    <a:pt x="49403" y="91239"/>
                  </a:cubicBezTo>
                  <a:cubicBezTo>
                    <a:pt x="36839" y="91239"/>
                    <a:pt x="28810" y="84525"/>
                    <a:pt x="26217" y="76070"/>
                  </a:cubicBezTo>
                  <a:lnTo>
                    <a:pt x="0" y="76070"/>
                  </a:lnTo>
                  <a:cubicBezTo>
                    <a:pt x="3470" y="97089"/>
                    <a:pt x="22108" y="110955"/>
                    <a:pt x="49841" y="110955"/>
                  </a:cubicBezTo>
                  <a:close/>
                </a:path>
              </a:pathLst>
            </a:custGeom>
            <a:solidFill>
              <a:srgbClr val="FFFFFF"/>
            </a:solidFill>
            <a:ln w="0" cap="flat">
              <a:noFill/>
              <a:prstDash val="solid"/>
              <a:miter/>
            </a:ln>
          </p:spPr>
          <p:txBody>
            <a:bodyPr rtlCol="0" anchor="ctr"/>
            <a:lstStyle/>
            <a:p>
              <a:endParaRPr lang="sv-SE">
                <a:solidFill>
                  <a:schemeClr val="tx1"/>
                </a:solidFill>
              </a:endParaRPr>
            </a:p>
          </p:txBody>
        </p:sp>
      </p:grpSp>
    </p:spTree>
    <p:extLst>
      <p:ext uri="{BB962C8B-B14F-4D97-AF65-F5344CB8AC3E}">
        <p14:creationId xmlns:p14="http://schemas.microsoft.com/office/powerpoint/2010/main" val="621598444"/>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BAED3351-FF45-FFF5-82AD-0E8586BDD465}"/>
              </a:ext>
            </a:extLst>
          </p:cNvPr>
          <p:cNvSpPr>
            <a:spLocks noGrp="1"/>
          </p:cNvSpPr>
          <p:nvPr>
            <p:ph type="title"/>
          </p:nvPr>
        </p:nvSpPr>
        <p:spPr>
          <a:xfrm>
            <a:off x="593942" y="981075"/>
            <a:ext cx="8165883" cy="1116012"/>
          </a:xfrm>
          <a:prstGeom prst="rect">
            <a:avLst/>
          </a:prstGeom>
        </p:spPr>
        <p:txBody>
          <a:bodyPr vert="horz" lIns="0" tIns="0" rIns="0" bIns="0" rtlCol="0" anchor="b">
            <a:no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2F470C15-06EB-A5DD-6F02-B9C32AB406C1}"/>
              </a:ext>
            </a:extLst>
          </p:cNvPr>
          <p:cNvSpPr>
            <a:spLocks noGrp="1"/>
          </p:cNvSpPr>
          <p:nvPr>
            <p:ph type="body" idx="1"/>
          </p:nvPr>
        </p:nvSpPr>
        <p:spPr>
          <a:xfrm>
            <a:off x="593942" y="2492374"/>
            <a:ext cx="8165884" cy="2844801"/>
          </a:xfrm>
          <a:prstGeom prst="rect">
            <a:avLst/>
          </a:prstGeom>
        </p:spPr>
        <p:txBody>
          <a:bodyPr vert="horz" lIns="0" tIns="0" rIns="0" bIns="0" rtlCol="0">
            <a:no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B72CD176-5C78-97E9-121C-1599B1A4FCAC}"/>
              </a:ext>
            </a:extLst>
          </p:cNvPr>
          <p:cNvSpPr>
            <a:spLocks noGrp="1"/>
          </p:cNvSpPr>
          <p:nvPr>
            <p:ph type="dt" sz="half" idx="2"/>
          </p:nvPr>
        </p:nvSpPr>
        <p:spPr>
          <a:xfrm>
            <a:off x="10377814" y="6229177"/>
            <a:ext cx="736274" cy="196760"/>
          </a:xfrm>
          <a:prstGeom prst="rect">
            <a:avLst/>
          </a:prstGeom>
        </p:spPr>
        <p:txBody>
          <a:bodyPr vert="horz" lIns="0" tIns="0" rIns="0" bIns="0" rtlCol="0" anchor="ctr"/>
          <a:lstStyle>
            <a:lvl1pPr algn="r">
              <a:defRPr sz="1000">
                <a:solidFill>
                  <a:schemeClr val="tx1"/>
                </a:solidFill>
              </a:defRPr>
            </a:lvl1pPr>
          </a:lstStyle>
          <a:p>
            <a:fld id="{3F3C434E-04B5-485F-B736-8ECC70D33943}" type="datetimeFigureOut">
              <a:rPr lang="sv-SE" smtClean="0"/>
              <a:pPr/>
              <a:t>2025-04-10</a:t>
            </a:fld>
            <a:endParaRPr lang="sv-SE"/>
          </a:p>
        </p:txBody>
      </p:sp>
      <p:sp>
        <p:nvSpPr>
          <p:cNvPr id="5" name="Platshållare för sidfot 4">
            <a:extLst>
              <a:ext uri="{FF2B5EF4-FFF2-40B4-BE49-F238E27FC236}">
                <a16:creationId xmlns:a16="http://schemas.microsoft.com/office/drawing/2014/main" id="{B6328C20-DE40-57E2-96D4-15D392A296B0}"/>
              </a:ext>
            </a:extLst>
          </p:cNvPr>
          <p:cNvSpPr>
            <a:spLocks noGrp="1"/>
          </p:cNvSpPr>
          <p:nvPr>
            <p:ph type="ftr" sz="quarter" idx="3"/>
          </p:nvPr>
        </p:nvSpPr>
        <p:spPr>
          <a:xfrm>
            <a:off x="5984681" y="6229177"/>
            <a:ext cx="4321480" cy="196760"/>
          </a:xfrm>
          <a:prstGeom prst="rect">
            <a:avLst/>
          </a:prstGeom>
        </p:spPr>
        <p:txBody>
          <a:bodyPr vert="horz" lIns="0" tIns="0" rIns="0" bIns="0" rtlCol="0" anchor="ctr"/>
          <a:lstStyle>
            <a:lvl1pPr algn="r">
              <a:defRPr sz="1000">
                <a:solidFill>
                  <a:schemeClr val="tx1"/>
                </a:solidFill>
              </a:defRPr>
            </a:lvl1pPr>
          </a:lstStyle>
          <a:p>
            <a:endParaRPr lang="sv-SE"/>
          </a:p>
        </p:txBody>
      </p:sp>
      <p:sp>
        <p:nvSpPr>
          <p:cNvPr id="6" name="Platshållare för bildnummer 5">
            <a:extLst>
              <a:ext uri="{FF2B5EF4-FFF2-40B4-BE49-F238E27FC236}">
                <a16:creationId xmlns:a16="http://schemas.microsoft.com/office/drawing/2014/main" id="{4CD3C65D-595A-5B52-6661-85185AC0CDFC}"/>
              </a:ext>
            </a:extLst>
          </p:cNvPr>
          <p:cNvSpPr>
            <a:spLocks noGrp="1"/>
          </p:cNvSpPr>
          <p:nvPr>
            <p:ph type="sldNum" sz="quarter" idx="4"/>
          </p:nvPr>
        </p:nvSpPr>
        <p:spPr>
          <a:xfrm>
            <a:off x="11185741" y="6229177"/>
            <a:ext cx="418883" cy="196760"/>
          </a:xfrm>
          <a:prstGeom prst="rect">
            <a:avLst/>
          </a:prstGeom>
        </p:spPr>
        <p:txBody>
          <a:bodyPr vert="horz" lIns="0" tIns="0" rIns="0" bIns="0" rtlCol="0" anchor="ctr"/>
          <a:lstStyle>
            <a:lvl1pPr algn="r">
              <a:defRPr sz="1000">
                <a:solidFill>
                  <a:schemeClr val="tx1"/>
                </a:solidFill>
              </a:defRPr>
            </a:lvl1pPr>
          </a:lstStyle>
          <a:p>
            <a:fld id="{BE7051C6-0004-48B5-986F-B998B1E3B914}" type="slidenum">
              <a:rPr lang="sv-SE" smtClean="0"/>
              <a:pPr/>
              <a:t>‹#›</a:t>
            </a:fld>
            <a:endParaRPr lang="sv-SE"/>
          </a:p>
        </p:txBody>
      </p:sp>
      <p:pic>
        <p:nvPicPr>
          <p:cNvPr id="21" name="Bild 20">
            <a:extLst>
              <a:ext uri="{FF2B5EF4-FFF2-40B4-BE49-F238E27FC236}">
                <a16:creationId xmlns:a16="http://schemas.microsoft.com/office/drawing/2014/main" id="{2E5B74DF-95A1-0431-B489-16CF5D12B4DF}"/>
              </a:ext>
            </a:extLst>
          </p:cNvPr>
          <p:cNvPicPr>
            <a:picLocks noChangeAspect="1"/>
          </p:cNvPicPr>
          <p:nvPr userDrawn="1"/>
        </p:nvPicPr>
        <p:blipFill>
          <a:blip r:embed="rId31">
            <a:extLst>
              <a:ext uri="{28A0092B-C50C-407E-A947-70E740481C1C}">
                <a14:useLocalDpi xmlns:a14="http://schemas.microsoft.com/office/drawing/2010/main" val="0"/>
              </a:ext>
              <a:ext uri="{96DAC541-7B7A-43D3-8B79-37D633B846F1}">
                <asvg:svgBlip xmlns:asvg="http://schemas.microsoft.com/office/drawing/2016/SVG/main" r:embed="rId32"/>
              </a:ext>
            </a:extLst>
          </a:blip>
          <a:stretch>
            <a:fillRect/>
          </a:stretch>
        </p:blipFill>
        <p:spPr>
          <a:xfrm>
            <a:off x="476596" y="5943519"/>
            <a:ext cx="1524000" cy="606285"/>
          </a:xfrm>
          <a:prstGeom prst="rect">
            <a:avLst/>
          </a:prstGeom>
        </p:spPr>
      </p:pic>
      <p:sp>
        <p:nvSpPr>
          <p:cNvPr id="7" name="xxLanguageTextBox">
            <a:extLst>
              <a:ext uri="{FF2B5EF4-FFF2-40B4-BE49-F238E27FC236}">
                <a16:creationId xmlns:a16="http://schemas.microsoft.com/office/drawing/2014/main" id="{93737304-D5E4-1443-FA6B-6AA0DC919FC1}"/>
              </a:ext>
            </a:extLst>
          </p:cNvPr>
          <p:cNvSpPr/>
          <p:nvPr userDrawn="1">
            <p:custDataLst>
              <p:tags r:id="rId29"/>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err="1"/>
          </a:p>
        </p:txBody>
      </p:sp>
      <p:sp>
        <p:nvSpPr>
          <p:cNvPr id="8" name="xxLanguageTextBox">
            <a:extLst>
              <a:ext uri="{FF2B5EF4-FFF2-40B4-BE49-F238E27FC236}">
                <a16:creationId xmlns:a16="http://schemas.microsoft.com/office/drawing/2014/main" id="{BF7796C6-2974-49AC-624B-CD0625726AB7}"/>
              </a:ext>
            </a:extLst>
          </p:cNvPr>
          <p:cNvSpPr/>
          <p:nvPr userDrawn="1">
            <p:custDataLst>
              <p:tags r:id="rId30"/>
            </p:custDataLst>
          </p:nvPr>
        </p:nvSpPr>
        <p:spPr>
          <a:xfrm>
            <a:off x="0" y="0"/>
            <a:ext cx="12700" cy="12700"/>
          </a:xfrm>
          <a:prstGeom prst="rect">
            <a:avLst/>
          </a:prstGeom>
          <a:noFill/>
          <a:ln w="12700" cap="flat" cmpd="sng" algn="ctr">
            <a:noFill/>
            <a:prstDash val="solid"/>
            <a:miter lim="800000"/>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err="1"/>
          </a:p>
        </p:txBody>
      </p:sp>
    </p:spTree>
    <p:extLst>
      <p:ext uri="{BB962C8B-B14F-4D97-AF65-F5344CB8AC3E}">
        <p14:creationId xmlns:p14="http://schemas.microsoft.com/office/powerpoint/2010/main" val="2864134589"/>
      </p:ext>
    </p:extLst>
  </p:cSld>
  <p:clrMap bg1="lt1" tx1="dk1" bg2="lt2" tx2="dk2" accent1="accent1" accent2="accent2" accent3="accent3" accent4="accent4" accent5="accent5" accent6="accent6" hlink="hlink" folHlink="folHlink"/>
  <p:sldLayoutIdLst>
    <p:sldLayoutId id="2147483685" r:id="rId1"/>
    <p:sldLayoutId id="2147483657" r:id="rId2"/>
    <p:sldLayoutId id="2147483649" r:id="rId3"/>
    <p:sldLayoutId id="2147483658" r:id="rId4"/>
    <p:sldLayoutId id="2147483684" r:id="rId5"/>
    <p:sldLayoutId id="2147483650" r:id="rId6"/>
    <p:sldLayoutId id="2147483656" r:id="rId7"/>
    <p:sldLayoutId id="2147483654" r:id="rId8"/>
    <p:sldLayoutId id="2147483655" r:id="rId9"/>
    <p:sldLayoutId id="2147483666" r:id="rId10"/>
    <p:sldLayoutId id="2147483665" r:id="rId11"/>
    <p:sldLayoutId id="2147483663" r:id="rId12"/>
    <p:sldLayoutId id="2147483664" r:id="rId13"/>
    <p:sldLayoutId id="2147483667" r:id="rId14"/>
    <p:sldLayoutId id="2147483668" r:id="rId15"/>
    <p:sldLayoutId id="2147483669" r:id="rId16"/>
    <p:sldLayoutId id="2147483672" r:id="rId17"/>
    <p:sldLayoutId id="2147483670" r:id="rId18"/>
    <p:sldLayoutId id="2147483671" r:id="rId19"/>
    <p:sldLayoutId id="2147483673" r:id="rId20"/>
    <p:sldLayoutId id="2147483674" r:id="rId21"/>
    <p:sldLayoutId id="2147483676" r:id="rId22"/>
    <p:sldLayoutId id="2147483678" r:id="rId23"/>
    <p:sldLayoutId id="2147483679" r:id="rId24"/>
    <p:sldLayoutId id="2147483680" r:id="rId25"/>
    <p:sldLayoutId id="2147483681" r:id="rId26"/>
    <p:sldLayoutId id="2147483677" r:id="rId27"/>
  </p:sldLayoutIdLst>
  <p:txStyles>
    <p:titleStyle>
      <a:lvl1pPr algn="l" defTabSz="914400" rtl="0" eaLnBrk="1" latinLnBrk="0" hangingPunct="1">
        <a:lnSpc>
          <a:spcPct val="100000"/>
        </a:lnSpc>
        <a:spcBef>
          <a:spcPct val="0"/>
        </a:spcBef>
        <a:buNone/>
        <a:defRPr sz="30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70" userDrawn="1">
          <p15:clr>
            <a:srgbClr val="F26B43"/>
          </p15:clr>
        </p15:guide>
        <p15:guide id="4" orient="horz" pos="3362" userDrawn="1">
          <p15:clr>
            <a:srgbClr val="F26B43"/>
          </p15:clr>
        </p15:guide>
        <p15:guide id="6" orient="horz" pos="618" userDrawn="1">
          <p15:clr>
            <a:srgbClr val="F26B43"/>
          </p15:clr>
        </p15:guide>
        <p15:guide id="7" pos="731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8.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5294B4F1-B1D3-1E9F-7DF9-3581E562CCE1}"/>
              </a:ext>
            </a:extLst>
          </p:cNvPr>
          <p:cNvSpPr>
            <a:spLocks noGrp="1"/>
          </p:cNvSpPr>
          <p:nvPr>
            <p:ph type="title"/>
          </p:nvPr>
        </p:nvSpPr>
        <p:spPr>
          <a:xfrm>
            <a:off x="545123" y="981075"/>
            <a:ext cx="4111015" cy="953233"/>
          </a:xfrm>
        </p:spPr>
        <p:txBody>
          <a:bodyPr/>
          <a:lstStyle/>
          <a:p>
            <a:r>
              <a:rPr lang="en-US" dirty="0" err="1">
                <a:latin typeface="DM Sans" pitchFamily="2" charset="0"/>
                <a:cs typeface="Arial"/>
              </a:rPr>
              <a:t>Ett</a:t>
            </a:r>
            <a:r>
              <a:rPr lang="en-US" dirty="0">
                <a:latin typeface="DM Sans" pitchFamily="2" charset="0"/>
                <a:cs typeface="Arial"/>
              </a:rPr>
              <a:t> </a:t>
            </a:r>
            <a:r>
              <a:rPr lang="en-US" dirty="0" err="1">
                <a:latin typeface="DM Sans" pitchFamily="2" charset="0"/>
                <a:cs typeface="Arial"/>
              </a:rPr>
              <a:t>herdabrev</a:t>
            </a:r>
            <a:endParaRPr lang="en-US" dirty="0">
              <a:latin typeface="DM Sans" pitchFamily="2" charset="0"/>
              <a:cs typeface="Arial"/>
            </a:endParaRPr>
          </a:p>
        </p:txBody>
      </p:sp>
      <p:pic>
        <p:nvPicPr>
          <p:cNvPr id="14" name="Platshållare för bild 5" descr="En bild som visar text, skärmbild, tyg, design&#10;&#10;AI-genererat innehåll kan vara felaktigt.">
            <a:extLst>
              <a:ext uri="{FF2B5EF4-FFF2-40B4-BE49-F238E27FC236}">
                <a16:creationId xmlns:a16="http://schemas.microsoft.com/office/drawing/2014/main" id="{BA7FF01B-DC0B-59A4-E2CD-8F36909B7054}"/>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5476" b="15476"/>
          <a:stretch/>
        </p:blipFill>
        <p:spPr>
          <a:xfrm>
            <a:off x="5340354" y="0"/>
            <a:ext cx="6851646" cy="7086348"/>
          </a:xfrm>
          <a:noFill/>
        </p:spPr>
      </p:pic>
    </p:spTree>
    <p:extLst>
      <p:ext uri="{BB962C8B-B14F-4D97-AF65-F5344CB8AC3E}">
        <p14:creationId xmlns:p14="http://schemas.microsoft.com/office/powerpoint/2010/main" val="6654906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0145B1E-AEE8-66BC-2A04-ABAB1B2FF195}"/>
              </a:ext>
            </a:extLst>
          </p:cNvPr>
          <p:cNvPicPr>
            <a:picLocks noChangeAspect="1"/>
          </p:cNvPicPr>
          <p:nvPr/>
        </p:nvPicPr>
        <p:blipFill>
          <a:blip r:embed="rId3"/>
          <a:stretch>
            <a:fillRect/>
          </a:stretch>
        </p:blipFill>
        <p:spPr>
          <a:xfrm>
            <a:off x="0" y="355377"/>
            <a:ext cx="12192000" cy="6147246"/>
          </a:xfrm>
          <a:prstGeom prst="rect">
            <a:avLst/>
          </a:prstGeom>
        </p:spPr>
      </p:pic>
      <p:sp>
        <p:nvSpPr>
          <p:cNvPr id="4" name="textruta 3">
            <a:extLst>
              <a:ext uri="{FF2B5EF4-FFF2-40B4-BE49-F238E27FC236}">
                <a16:creationId xmlns:a16="http://schemas.microsoft.com/office/drawing/2014/main" id="{378C9C99-A9F7-BEA3-DA7C-71E198F88DC3}"/>
              </a:ext>
            </a:extLst>
          </p:cNvPr>
          <p:cNvSpPr txBox="1"/>
          <p:nvPr/>
        </p:nvSpPr>
        <p:spPr>
          <a:xfrm>
            <a:off x="996950" y="1643896"/>
            <a:ext cx="4565650" cy="1938992"/>
          </a:xfrm>
          <a:prstGeom prst="rect">
            <a:avLst/>
          </a:prstGeom>
          <a:solidFill>
            <a:schemeClr val="bg2"/>
          </a:solidFill>
        </p:spPr>
        <p:txBody>
          <a:bodyPr wrap="square" rtlCol="0">
            <a:spAutoFit/>
          </a:bodyPr>
          <a:lstStyle/>
          <a:p>
            <a:pPr algn="l"/>
            <a:r>
              <a:rPr lang="sv-SE" sz="2200" b="1" dirty="0">
                <a:latin typeface="DM Sans" pitchFamily="2" charset="0"/>
              </a:rPr>
              <a:t>Man måste börja där man står.</a:t>
            </a:r>
          </a:p>
          <a:p>
            <a:pPr algn="l"/>
            <a:r>
              <a:rPr lang="sv-SE" sz="2200" b="1" dirty="0">
                <a:latin typeface="DM Sans" pitchFamily="2" charset="0"/>
              </a:rPr>
              <a:t>Man måste börja där man står.</a:t>
            </a:r>
          </a:p>
          <a:p>
            <a:pPr algn="l">
              <a:spcAft>
                <a:spcPts val="1200"/>
              </a:spcAft>
            </a:pPr>
            <a:r>
              <a:rPr lang="sv-SE" sz="2200" b="1" dirty="0">
                <a:latin typeface="DM Sans" pitchFamily="2" charset="0"/>
              </a:rPr>
              <a:t>Man står. Det är mycket.</a:t>
            </a:r>
          </a:p>
          <a:p>
            <a:pPr algn="r"/>
            <a:r>
              <a:rPr lang="sv-SE" sz="2200" i="1" dirty="0">
                <a:latin typeface="DM Sans" pitchFamily="2" charset="0"/>
              </a:rPr>
              <a:t>Ur Man måste börja (1960) </a:t>
            </a:r>
          </a:p>
          <a:p>
            <a:pPr algn="r"/>
            <a:r>
              <a:rPr lang="sv-SE" sz="2200" i="1" dirty="0">
                <a:latin typeface="DM Sans" pitchFamily="2" charset="0"/>
              </a:rPr>
              <a:t>av Anna Greta Wide</a:t>
            </a:r>
          </a:p>
        </p:txBody>
      </p:sp>
    </p:spTree>
    <p:extLst>
      <p:ext uri="{BB962C8B-B14F-4D97-AF65-F5344CB8AC3E}">
        <p14:creationId xmlns:p14="http://schemas.microsoft.com/office/powerpoint/2010/main" val="2540215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tshållare för innehåll 9" descr="En bild som visar symbol, emblem, logotyp, prydnad&#10;&#10;AI-genererat innehåll kan vara felaktigt.">
            <a:extLst>
              <a:ext uri="{FF2B5EF4-FFF2-40B4-BE49-F238E27FC236}">
                <a16:creationId xmlns:a16="http://schemas.microsoft.com/office/drawing/2014/main" id="{9AEF0874-70EE-BC57-8C67-A9AE25BAFFAA}"/>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p:blipFill>
        <p:spPr>
          <a:xfrm>
            <a:off x="1378683" y="404813"/>
            <a:ext cx="3826363" cy="5329869"/>
          </a:xfrm>
          <a:prstGeom prst="rect">
            <a:avLst/>
          </a:prstGeom>
          <a:noFill/>
        </p:spPr>
      </p:pic>
      <p:pic>
        <p:nvPicPr>
          <p:cNvPr id="14" name="Platshållare för innehåll 13">
            <a:extLst>
              <a:ext uri="{FF2B5EF4-FFF2-40B4-BE49-F238E27FC236}">
                <a16:creationId xmlns:a16="http://schemas.microsoft.com/office/drawing/2014/main" id="{B2FAC334-9E78-CED6-C66D-64D8A7AD55E7}"/>
              </a:ext>
            </a:extLst>
          </p:cNvPr>
          <p:cNvPicPr>
            <a:picLocks noGrp="1" noChangeAspect="1"/>
          </p:cNvPicPr>
          <p:nvPr>
            <p:ph sz="quarter" idx="15"/>
          </p:nvPr>
        </p:nvPicPr>
        <p:blipFill>
          <a:blip r:embed="rId4"/>
          <a:stretch>
            <a:fillRect/>
          </a:stretch>
        </p:blipFill>
        <p:spPr>
          <a:xfrm>
            <a:off x="7156939" y="198141"/>
            <a:ext cx="4482855" cy="6461717"/>
          </a:xfrm>
          <a:prstGeom prst="rect">
            <a:avLst/>
          </a:prstGeom>
        </p:spPr>
      </p:pic>
    </p:spTree>
    <p:extLst>
      <p:ext uri="{BB962C8B-B14F-4D97-AF65-F5344CB8AC3E}">
        <p14:creationId xmlns:p14="http://schemas.microsoft.com/office/powerpoint/2010/main" val="17273598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05D2430-EB0C-09C2-A0B2-F50A507B713B}"/>
              </a:ext>
            </a:extLst>
          </p:cNvPr>
          <p:cNvSpPr>
            <a:spLocks noGrp="1"/>
          </p:cNvSpPr>
          <p:nvPr>
            <p:ph type="title"/>
          </p:nvPr>
        </p:nvSpPr>
        <p:spPr/>
        <p:txBody>
          <a:bodyPr/>
          <a:lstStyle/>
          <a:p>
            <a:r>
              <a:rPr lang="sv-SE" dirty="0">
                <a:latin typeface="DM Sans" pitchFamily="2" charset="0"/>
              </a:rPr>
              <a:t>På vandring i stiftet</a:t>
            </a:r>
          </a:p>
        </p:txBody>
      </p:sp>
      <p:pic>
        <p:nvPicPr>
          <p:cNvPr id="10" name="Platshållare för innehåll 9" descr="En bild som visar moln, himmel, snö, utomhus&#10;&#10;AI-genererat innehåll kan vara felaktigt.">
            <a:extLst>
              <a:ext uri="{FF2B5EF4-FFF2-40B4-BE49-F238E27FC236}">
                <a16:creationId xmlns:a16="http://schemas.microsoft.com/office/drawing/2014/main" id="{B3E9C816-4AE2-CA3E-2204-D54477D3DCC4}"/>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862211" y="1273387"/>
            <a:ext cx="7742414" cy="4640913"/>
          </a:xfrm>
        </p:spPr>
      </p:pic>
    </p:spTree>
    <p:extLst>
      <p:ext uri="{BB962C8B-B14F-4D97-AF65-F5344CB8AC3E}">
        <p14:creationId xmlns:p14="http://schemas.microsoft.com/office/powerpoint/2010/main" val="340561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D06440E-AF7F-CD71-474C-E73A2FDE64E8}"/>
              </a:ext>
            </a:extLst>
          </p:cNvPr>
          <p:cNvSpPr>
            <a:spLocks noGrp="1"/>
          </p:cNvSpPr>
          <p:nvPr>
            <p:ph type="title"/>
          </p:nvPr>
        </p:nvSpPr>
        <p:spPr/>
        <p:txBody>
          <a:bodyPr/>
          <a:lstStyle/>
          <a:p>
            <a:r>
              <a:rPr lang="sv-SE" dirty="0">
                <a:latin typeface="DM Sans" pitchFamily="2" charset="0"/>
              </a:rPr>
              <a:t>En stad med många ansikten</a:t>
            </a:r>
          </a:p>
        </p:txBody>
      </p:sp>
      <p:pic>
        <p:nvPicPr>
          <p:cNvPr id="10" name="Platshållare för innehåll 9" descr="En bild som visar symbol, konst, Artefakt&#10;&#10;AI-genererat innehåll kan vara felaktigt.">
            <a:extLst>
              <a:ext uri="{FF2B5EF4-FFF2-40B4-BE49-F238E27FC236}">
                <a16:creationId xmlns:a16="http://schemas.microsoft.com/office/drawing/2014/main" id="{0507742F-C317-F06E-4106-5CAE09A43A86}"/>
              </a:ext>
            </a:extLst>
          </p:cNvPr>
          <p:cNvPicPr>
            <a:picLocks noGrp="1" noChangeAspect="1"/>
          </p:cNvPicPr>
          <p:nvPr>
            <p:ph sz="quarter" idx="14"/>
          </p:nvPr>
        </p:nvPicPr>
        <p:blipFill>
          <a:blip r:embed="rId3">
            <a:extLst>
              <a:ext uri="{28A0092B-C50C-407E-A947-70E740481C1C}">
                <a14:useLocalDpi xmlns:a14="http://schemas.microsoft.com/office/drawing/2010/main" val="0"/>
              </a:ext>
            </a:extLst>
          </a:blip>
          <a:stretch>
            <a:fillRect/>
          </a:stretch>
        </p:blipFill>
        <p:spPr>
          <a:xfrm>
            <a:off x="3763997" y="1304925"/>
            <a:ext cx="3304488" cy="4356100"/>
          </a:xfrm>
        </p:spPr>
      </p:pic>
      <p:pic>
        <p:nvPicPr>
          <p:cNvPr id="12" name="Platshållare för innehåll 11" descr="En bild som visar skärmbild, text, svart, Teckensnitt&#10;&#10;AI-genererat innehåll kan vara felaktigt.">
            <a:extLst>
              <a:ext uri="{FF2B5EF4-FFF2-40B4-BE49-F238E27FC236}">
                <a16:creationId xmlns:a16="http://schemas.microsoft.com/office/drawing/2014/main" id="{F85E497A-0150-80A9-F634-717E282C8947}"/>
              </a:ext>
            </a:extLst>
          </p:cNvPr>
          <p:cNvPicPr>
            <a:picLocks noGrp="1" noChangeAspect="1"/>
          </p:cNvPicPr>
          <p:nvPr>
            <p:ph sz="quarter" idx="15"/>
          </p:nvPr>
        </p:nvPicPr>
        <p:blipFill>
          <a:blip r:embed="rId4">
            <a:extLst>
              <a:ext uri="{28A0092B-C50C-407E-A947-70E740481C1C}">
                <a14:useLocalDpi xmlns:a14="http://schemas.microsoft.com/office/drawing/2010/main" val="0"/>
              </a:ext>
            </a:extLst>
          </a:blip>
          <a:stretch>
            <a:fillRect/>
          </a:stretch>
        </p:blipFill>
        <p:spPr>
          <a:xfrm>
            <a:off x="6775760" y="1304925"/>
            <a:ext cx="4260230" cy="4356100"/>
          </a:xfrm>
        </p:spPr>
      </p:pic>
    </p:spTree>
    <p:extLst>
      <p:ext uri="{BB962C8B-B14F-4D97-AF65-F5344CB8AC3E}">
        <p14:creationId xmlns:p14="http://schemas.microsoft.com/office/powerpoint/2010/main" val="1274604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CB9C2FF-37AC-E566-A059-2BAF9AE6FA64}"/>
              </a:ext>
            </a:extLst>
          </p:cNvPr>
          <p:cNvSpPr>
            <a:spLocks noGrp="1"/>
          </p:cNvSpPr>
          <p:nvPr>
            <p:ph type="title"/>
          </p:nvPr>
        </p:nvSpPr>
        <p:spPr/>
        <p:txBody>
          <a:bodyPr/>
          <a:lstStyle/>
          <a:p>
            <a:r>
              <a:rPr lang="sv-SE" dirty="0">
                <a:latin typeface="DM Sans" pitchFamily="2" charset="0"/>
              </a:rPr>
              <a:t>Kyrkan mitt i samhället</a:t>
            </a:r>
          </a:p>
        </p:txBody>
      </p:sp>
      <p:pic>
        <p:nvPicPr>
          <p:cNvPr id="10" name="Platshållare för innehåll 9" descr="En bild som visar Människoansikte, person, klädsel, utomhus&#10;&#10;AI-genererat innehåll kan vara felaktigt.">
            <a:extLst>
              <a:ext uri="{FF2B5EF4-FFF2-40B4-BE49-F238E27FC236}">
                <a16:creationId xmlns:a16="http://schemas.microsoft.com/office/drawing/2014/main" id="{10E80052-232F-4EEB-0365-AC3BAF4B76A6}"/>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891165" y="1663398"/>
            <a:ext cx="7449300" cy="3938149"/>
          </a:xfrm>
        </p:spPr>
      </p:pic>
    </p:spTree>
    <p:extLst>
      <p:ext uri="{BB962C8B-B14F-4D97-AF65-F5344CB8AC3E}">
        <p14:creationId xmlns:p14="http://schemas.microsoft.com/office/powerpoint/2010/main" val="8470859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DB3DDA9-D12A-FBE1-0A6A-8BD6B988BE99}"/>
              </a:ext>
            </a:extLst>
          </p:cNvPr>
          <p:cNvSpPr>
            <a:spLocks noGrp="1"/>
          </p:cNvSpPr>
          <p:nvPr>
            <p:ph type="title"/>
          </p:nvPr>
        </p:nvSpPr>
        <p:spPr/>
        <p:txBody>
          <a:bodyPr/>
          <a:lstStyle/>
          <a:p>
            <a:r>
              <a:rPr lang="sv-SE" dirty="0">
                <a:latin typeface="DM Sans" pitchFamily="2" charset="0"/>
              </a:rPr>
              <a:t>Att hitta sin egen väg</a:t>
            </a:r>
          </a:p>
        </p:txBody>
      </p:sp>
      <p:pic>
        <p:nvPicPr>
          <p:cNvPr id="10" name="Platshållare för innehåll 9" descr="En bild som visar pingisbord, möbler, bord, pingis&#10;&#10;AI-genererat innehåll kan vara felaktigt.">
            <a:extLst>
              <a:ext uri="{FF2B5EF4-FFF2-40B4-BE49-F238E27FC236}">
                <a16:creationId xmlns:a16="http://schemas.microsoft.com/office/drawing/2014/main" id="{D121DBA7-81AE-43C5-C757-846118B8F477}"/>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4625095" y="1047226"/>
            <a:ext cx="6699918" cy="5183493"/>
          </a:xfrm>
        </p:spPr>
      </p:pic>
    </p:spTree>
    <p:extLst>
      <p:ext uri="{BB962C8B-B14F-4D97-AF65-F5344CB8AC3E}">
        <p14:creationId xmlns:p14="http://schemas.microsoft.com/office/powerpoint/2010/main" val="2237902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0355EEA-3AD6-CCE5-E528-8B71A9025E20}"/>
              </a:ext>
            </a:extLst>
          </p:cNvPr>
          <p:cNvSpPr>
            <a:spLocks noGrp="1"/>
          </p:cNvSpPr>
          <p:nvPr>
            <p:ph type="title"/>
          </p:nvPr>
        </p:nvSpPr>
        <p:spPr/>
        <p:txBody>
          <a:bodyPr/>
          <a:lstStyle/>
          <a:p>
            <a:r>
              <a:rPr lang="sv-SE" dirty="0">
                <a:latin typeface="DM Sans" pitchFamily="2" charset="0"/>
              </a:rPr>
              <a:t>En kvinna som biskop</a:t>
            </a:r>
          </a:p>
        </p:txBody>
      </p:sp>
      <p:pic>
        <p:nvPicPr>
          <p:cNvPr id="10" name="Platshållare för innehåll 9" descr="En bild som visar klädsel, person, Människoansikte, ritual&#10;&#10;AI-genererat innehåll kan vara felaktigt.">
            <a:extLst>
              <a:ext uri="{FF2B5EF4-FFF2-40B4-BE49-F238E27FC236}">
                <a16:creationId xmlns:a16="http://schemas.microsoft.com/office/drawing/2014/main" id="{4A20E405-CF93-6B2F-29AD-F0329FC92FCA}"/>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877277" y="1399356"/>
            <a:ext cx="7384281" cy="4239389"/>
          </a:xfrm>
        </p:spPr>
      </p:pic>
    </p:spTree>
    <p:extLst>
      <p:ext uri="{BB962C8B-B14F-4D97-AF65-F5344CB8AC3E}">
        <p14:creationId xmlns:p14="http://schemas.microsoft.com/office/powerpoint/2010/main" val="28771635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63E96B-2D5D-34F8-70E1-BCA743FDF509}"/>
              </a:ext>
            </a:extLst>
          </p:cNvPr>
          <p:cNvSpPr>
            <a:spLocks noGrp="1"/>
          </p:cNvSpPr>
          <p:nvPr>
            <p:ph type="title"/>
          </p:nvPr>
        </p:nvSpPr>
        <p:spPr/>
        <p:txBody>
          <a:bodyPr/>
          <a:lstStyle/>
          <a:p>
            <a:r>
              <a:rPr lang="sv-SE" dirty="0">
                <a:latin typeface="DM Sans" pitchFamily="2" charset="0"/>
              </a:rPr>
              <a:t>När världen (nästan) stannade</a:t>
            </a:r>
          </a:p>
        </p:txBody>
      </p:sp>
      <p:pic>
        <p:nvPicPr>
          <p:cNvPr id="10" name="Platshållare för innehåll 9" descr="En bild som visar klädsel, person, fotbeklädnader, inomhus&#10;&#10;AI-genererat innehåll kan vara felaktigt.">
            <a:extLst>
              <a:ext uri="{FF2B5EF4-FFF2-40B4-BE49-F238E27FC236}">
                <a16:creationId xmlns:a16="http://schemas.microsoft.com/office/drawing/2014/main" id="{1649881D-D9D6-8ED9-E87D-863F795DCDB0}"/>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4244741" y="1125537"/>
            <a:ext cx="7113069" cy="5503134"/>
          </a:xfrm>
        </p:spPr>
      </p:pic>
    </p:spTree>
    <p:extLst>
      <p:ext uri="{BB962C8B-B14F-4D97-AF65-F5344CB8AC3E}">
        <p14:creationId xmlns:p14="http://schemas.microsoft.com/office/powerpoint/2010/main" val="42698023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00C1CF8-185A-2985-DA53-312C2CCE9BC3}"/>
              </a:ext>
            </a:extLst>
          </p:cNvPr>
          <p:cNvSpPr>
            <a:spLocks noGrp="1"/>
          </p:cNvSpPr>
          <p:nvPr>
            <p:ph type="title"/>
          </p:nvPr>
        </p:nvSpPr>
        <p:spPr/>
        <p:txBody>
          <a:bodyPr/>
          <a:lstStyle/>
          <a:p>
            <a:r>
              <a:rPr lang="sv-SE" dirty="0">
                <a:latin typeface="DM Sans" pitchFamily="2" charset="0"/>
              </a:rPr>
              <a:t>Den nya tidens gamla utmaningar</a:t>
            </a:r>
          </a:p>
        </p:txBody>
      </p:sp>
      <p:pic>
        <p:nvPicPr>
          <p:cNvPr id="10" name="Platshållare för innehåll 9" descr="En bild som visar klädsel, vägg, person, mark&#10;&#10;AI-genererat innehåll kan vara felaktigt.">
            <a:extLst>
              <a:ext uri="{FF2B5EF4-FFF2-40B4-BE49-F238E27FC236}">
                <a16:creationId xmlns:a16="http://schemas.microsoft.com/office/drawing/2014/main" id="{F9732F21-494E-37AA-75A7-0C8D419D61EC}"/>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4004109" y="1221872"/>
            <a:ext cx="7725644" cy="4823149"/>
          </a:xfrm>
        </p:spPr>
      </p:pic>
    </p:spTree>
    <p:extLst>
      <p:ext uri="{BB962C8B-B14F-4D97-AF65-F5344CB8AC3E}">
        <p14:creationId xmlns:p14="http://schemas.microsoft.com/office/powerpoint/2010/main" val="3968896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17D8E00-D92A-12C4-4491-699695F70D42}"/>
              </a:ext>
            </a:extLst>
          </p:cNvPr>
          <p:cNvSpPr>
            <a:spLocks noGrp="1"/>
          </p:cNvSpPr>
          <p:nvPr>
            <p:ph type="title"/>
          </p:nvPr>
        </p:nvSpPr>
        <p:spPr/>
        <p:txBody>
          <a:bodyPr/>
          <a:lstStyle/>
          <a:p>
            <a:r>
              <a:rPr lang="sv-SE" dirty="0">
                <a:latin typeface="DM Sans" pitchFamily="2" charset="0"/>
              </a:rPr>
              <a:t>Vår världsvida kyrka</a:t>
            </a:r>
          </a:p>
        </p:txBody>
      </p:sp>
      <p:pic>
        <p:nvPicPr>
          <p:cNvPr id="10" name="Platshållare för innehåll 9" descr="En bild som visar person, utomhus, fotbeklädnader, klädsel&#10;&#10;AI-genererat innehåll kan vara felaktigt.">
            <a:extLst>
              <a:ext uri="{FF2B5EF4-FFF2-40B4-BE49-F238E27FC236}">
                <a16:creationId xmlns:a16="http://schemas.microsoft.com/office/drawing/2014/main" id="{04A02BEF-CEFD-D52E-69CD-BFAC930799B4}"/>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4504623" y="913698"/>
            <a:ext cx="6852802" cy="5301775"/>
          </a:xfrm>
        </p:spPr>
      </p:pic>
    </p:spTree>
    <p:extLst>
      <p:ext uri="{BB962C8B-B14F-4D97-AF65-F5344CB8AC3E}">
        <p14:creationId xmlns:p14="http://schemas.microsoft.com/office/powerpoint/2010/main" val="8180554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F4E2A50-7A66-D825-EB90-C23E2B13DFC7}"/>
              </a:ext>
            </a:extLst>
          </p:cNvPr>
          <p:cNvSpPr>
            <a:spLocks noGrp="1"/>
          </p:cNvSpPr>
          <p:nvPr>
            <p:ph type="title"/>
          </p:nvPr>
        </p:nvSpPr>
        <p:spPr/>
        <p:txBody>
          <a:bodyPr/>
          <a:lstStyle/>
          <a:p>
            <a:r>
              <a:rPr lang="sv-SE" dirty="0">
                <a:latin typeface="DM Sans" pitchFamily="2" charset="0"/>
              </a:rPr>
              <a:t>Vänd mot Guds framtid</a:t>
            </a:r>
          </a:p>
        </p:txBody>
      </p:sp>
      <p:pic>
        <p:nvPicPr>
          <p:cNvPr id="10" name="Platshållare för innehåll 9" descr="En bild som visar utomhus, himmel, vatten, skepp&#10;&#10;AI-genererat innehåll kan vara felaktigt.">
            <a:extLst>
              <a:ext uri="{FF2B5EF4-FFF2-40B4-BE49-F238E27FC236}">
                <a16:creationId xmlns:a16="http://schemas.microsoft.com/office/drawing/2014/main" id="{8FDFCB4E-5D39-FFAE-E7DE-B6577CFA3B67}"/>
              </a:ext>
            </a:extLst>
          </p:cNvPr>
          <p:cNvPicPr>
            <a:picLocks noGrp="1" noChangeAspect="1"/>
          </p:cNvPicPr>
          <p:nvPr>
            <p:ph sz="quarter" idx="15"/>
          </p:nvPr>
        </p:nvPicPr>
        <p:blipFill>
          <a:blip r:embed="rId3">
            <a:extLst>
              <a:ext uri="{28A0092B-C50C-407E-A947-70E740481C1C}">
                <a14:useLocalDpi xmlns:a14="http://schemas.microsoft.com/office/drawing/2010/main" val="0"/>
              </a:ext>
            </a:extLst>
          </a:blip>
          <a:stretch>
            <a:fillRect/>
          </a:stretch>
        </p:blipFill>
        <p:spPr>
          <a:xfrm>
            <a:off x="3946358" y="1526467"/>
            <a:ext cx="7552389" cy="4586349"/>
          </a:xfrm>
        </p:spPr>
      </p:pic>
    </p:spTree>
    <p:extLst>
      <p:ext uri="{BB962C8B-B14F-4D97-AF65-F5344CB8AC3E}">
        <p14:creationId xmlns:p14="http://schemas.microsoft.com/office/powerpoint/2010/main" val="18291625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AG_LANGUAGETEXTBOX" val="Sv"/>
</p:tagLst>
</file>

<file path=ppt/tags/tag2.xml><?xml version="1.0" encoding="utf-8"?>
<p:tagLst xmlns:a="http://schemas.openxmlformats.org/drawingml/2006/main" xmlns:r="http://schemas.openxmlformats.org/officeDocument/2006/relationships" xmlns:p="http://schemas.openxmlformats.org/presentationml/2006/main">
  <p:tag name="TAG_LANGUAGETEXTBOX" val="Sv"/>
</p:tagLst>
</file>

<file path=ppt/theme/theme1.xml><?xml version="1.0" encoding="utf-8"?>
<a:theme xmlns:a="http://schemas.openxmlformats.org/drawingml/2006/main" name="Svenska kyrkan">
  <a:themeElements>
    <a:clrScheme name="Svenska Kyrkan">
      <a:dk1>
        <a:sysClr val="windowText" lastClr="000000"/>
      </a:dk1>
      <a:lt1>
        <a:sysClr val="window" lastClr="FFFFFF"/>
      </a:lt1>
      <a:dk2>
        <a:srgbClr val="BC8E4C"/>
      </a:dk2>
      <a:lt2>
        <a:srgbClr val="FFEBE1"/>
      </a:lt2>
      <a:accent1>
        <a:srgbClr val="7D0037"/>
      </a:accent1>
      <a:accent2>
        <a:srgbClr val="FF785A"/>
      </a:accent2>
      <a:accent3>
        <a:srgbClr val="FFC3AA"/>
      </a:accent3>
      <a:accent4>
        <a:srgbClr val="9B87FF"/>
      </a:accent4>
      <a:accent5>
        <a:srgbClr val="00554B"/>
      </a:accent5>
      <a:accent6>
        <a:srgbClr val="28A88E"/>
      </a:accent6>
      <a:hlink>
        <a:srgbClr val="000000"/>
      </a:hlink>
      <a:folHlink>
        <a:srgbClr val="000000"/>
      </a:folHlink>
    </a:clrScheme>
    <a:fontScheme name="Svenska Kyrka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dirty="0" err="1" smtClean="0"/>
        </a:defPPr>
      </a:lstStyle>
      <a:style>
        <a:lnRef idx="2">
          <a:schemeClr val="accent1">
            <a:shade val="15000"/>
          </a:schemeClr>
        </a:lnRef>
        <a:fillRef idx="1">
          <a:schemeClr val="accent1"/>
        </a:fillRef>
        <a:effectRef idx="0">
          <a:schemeClr val="accent1"/>
        </a:effectRef>
        <a:fontRef idx="minor">
          <a:schemeClr val="lt1"/>
        </a:fontRef>
      </a:style>
    </a:spDef>
    <a:txDef>
      <a:spPr>
        <a:noFill/>
      </a:spPr>
      <a:bodyPr wrap="none" rtlCol="0">
        <a:spAutoFit/>
      </a:bodyPr>
      <a:lstStyle>
        <a:defPPr algn="l">
          <a:defRPr sz="2200" dirty="0" err="1" smtClean="0"/>
        </a:defPPr>
      </a:lstStyle>
    </a:txDef>
  </a:objectDefaults>
  <a:extraClrSchemeLst/>
  <a:extLst>
    <a:ext uri="{05A4C25C-085E-4340-85A3-A5531E510DB2}">
      <thm15:themeFamily xmlns:thm15="http://schemas.microsoft.com/office/thememl/2012/main" name="Svenska Kyrkan.potx" id="{321D3DDF-FB05-4E9A-9779-1871E971AC02}" vid="{66311DE0-A432-456E-9B9D-59122270DD7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3D3190B63FCE93479AA9FD463B7FAFDB" ma:contentTypeVersion="15" ma:contentTypeDescription="Skapa ett nytt dokument." ma:contentTypeScope="" ma:versionID="d80b7535a251d4d4c48dcd8a54bda3d4">
  <xsd:schema xmlns:xsd="http://www.w3.org/2001/XMLSchema" xmlns:xs="http://www.w3.org/2001/XMLSchema" xmlns:p="http://schemas.microsoft.com/office/2006/metadata/properties" xmlns:ns2="73e18925-24ad-4501-89a2-37ce3069cd07" xmlns:ns3="161ca8d1-3c47-4d3f-ba0f-bc4db5d2bc85" targetNamespace="http://schemas.microsoft.com/office/2006/metadata/properties" ma:root="true" ma:fieldsID="38b49770a3fe0272cc3cf5a46b461c91" ns2:_="" ns3:_="">
    <xsd:import namespace="73e18925-24ad-4501-89a2-37ce3069cd07"/>
    <xsd:import namespace="161ca8d1-3c47-4d3f-ba0f-bc4db5d2bc8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3e18925-24ad-4501-89a2-37ce3069cd0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Bildmarkeringar" ma:readOnly="false" ma:fieldId="{5cf76f15-5ced-4ddc-b409-7134ff3c332f}" ma:taxonomyMulti="true" ma:sspId="80d1b4eb-8425-4edd-a146-3efda088a2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1ca8d1-3c47-4d3f-ba0f-bc4db5d2bc85" elementFormDefault="qualified">
    <xsd:import namespace="http://schemas.microsoft.com/office/2006/documentManagement/types"/>
    <xsd:import namespace="http://schemas.microsoft.com/office/infopath/2007/PartnerControls"/>
    <xsd:element name="SharedWithUsers" ma:index="10"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at med information" ma:internalName="SharedWithDetails" ma:readOnly="true">
      <xsd:simpleType>
        <xsd:restriction base="dms:Note">
          <xsd:maxLength value="255"/>
        </xsd:restriction>
      </xsd:simpleType>
    </xsd:element>
    <xsd:element name="TaxCatchAll" ma:index="14" nillable="true" ma:displayName="Taxonomy Catch All Column" ma:hidden="true" ma:list="{42705aee-7984-48bc-bf68-fc53d2e25a6d}" ma:internalName="TaxCatchAll" ma:showField="CatchAllData" ma:web="161ca8d1-3c47-4d3f-ba0f-bc4db5d2bc8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61ca8d1-3c47-4d3f-ba0f-bc4db5d2bc85" xsi:nil="true"/>
    <lcf76f155ced4ddcb4097134ff3c332f xmlns="73e18925-24ad-4501-89a2-37ce3069cd07">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88163C8-5486-4208-B759-1375AE6B770B}">
  <ds:schemaRefs>
    <ds:schemaRef ds:uri="161ca8d1-3c47-4d3f-ba0f-bc4db5d2bc85"/>
    <ds:schemaRef ds:uri="73e18925-24ad-4501-89a2-37ce3069cd0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C34552-1232-430A-BF30-1D21617A96B2}">
  <ds:schemaRefs>
    <ds:schemaRef ds:uri="http://purl.org/dc/elements/1.1/"/>
    <ds:schemaRef ds:uri="73e18925-24ad-4501-89a2-37ce3069cd07"/>
    <ds:schemaRef ds:uri="http://schemas.microsoft.com/office/2006/metadata/properties"/>
    <ds:schemaRef ds:uri="http://purl.org/dc/terms/"/>
    <ds:schemaRef ds:uri="161ca8d1-3c47-4d3f-ba0f-bc4db5d2bc85"/>
    <ds:schemaRef ds:uri="http://schemas.microsoft.com/office/2006/documentManagement/types"/>
    <ds:schemaRef ds:uri="http://schemas.openxmlformats.org/package/2006/metadata/core-properti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4CBC1860-6559-48E8-8BC7-CBFF97160EC1}">
  <ds:schemaRefs>
    <ds:schemaRef ds:uri="http://schemas.microsoft.com/sharepoint/v3/contenttype/forms"/>
  </ds:schemaRefs>
</ds:datastoreItem>
</file>

<file path=docMetadata/LabelInfo.xml><?xml version="1.0" encoding="utf-8"?>
<clbl:labelList xmlns:clbl="http://schemas.microsoft.com/office/2020/mipLabelMetadata">
  <clbl:label id="{f0785fb4-7cd3-40c0-8122-f25147720244}" enabled="1" method="Standard" siteId="{3619ea90-fa6e-40bf-aa11-2d4a18ad7689}" removed="0"/>
</clbl:labelList>
</file>

<file path=docProps/app.xml><?xml version="1.0" encoding="utf-8"?>
<Properties xmlns="http://schemas.openxmlformats.org/officeDocument/2006/extended-properties" xmlns:vt="http://schemas.openxmlformats.org/officeDocument/2006/docPropsVTypes">
  <Template>250316_Herdabrevet ppt</Template>
  <TotalTime>85</TotalTime>
  <Words>1926</Words>
  <Application>Microsoft Office PowerPoint</Application>
  <PresentationFormat>Bredbild</PresentationFormat>
  <Paragraphs>208</Paragraphs>
  <Slides>12</Slides>
  <Notes>12</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12</vt:i4>
      </vt:variant>
    </vt:vector>
  </HeadingPairs>
  <TitlesOfParts>
    <vt:vector size="17" baseType="lpstr">
      <vt:lpstr>Arial</vt:lpstr>
      <vt:lpstr>Calibri</vt:lpstr>
      <vt:lpstr>DM Sans</vt:lpstr>
      <vt:lpstr>Times New Roman</vt:lpstr>
      <vt:lpstr>Svenska kyrkan</vt:lpstr>
      <vt:lpstr>Ett herdabrev</vt:lpstr>
      <vt:lpstr>PowerPoint-presentation</vt:lpstr>
      <vt:lpstr>PowerPoint-presentation</vt:lpstr>
      <vt:lpstr>På vandring i stiftet</vt:lpstr>
      <vt:lpstr>En stad med många ansikten</vt:lpstr>
      <vt:lpstr>Kyrkan mitt i samhället</vt:lpstr>
      <vt:lpstr>Att hitta sin egen väg</vt:lpstr>
      <vt:lpstr>En kvinna som biskop</vt:lpstr>
      <vt:lpstr>När världen (nästan) stannade</vt:lpstr>
      <vt:lpstr>Den nya tidens gamla utmaningar</vt:lpstr>
      <vt:lpstr>Vår världsvida kyrka</vt:lpstr>
      <vt:lpstr>Vänd mot Guds framtid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Anna Cöster</dc:creator>
  <cp:lastModifiedBy>Johanna Frostensson</cp:lastModifiedBy>
  <cp:revision>5</cp:revision>
  <dcterms:created xsi:type="dcterms:W3CDTF">2025-03-16T18:43:06Z</dcterms:created>
  <dcterms:modified xsi:type="dcterms:W3CDTF">2025-04-10T07:14:08Z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0x0101003D3190B63FCE93479AA9FD463B7FAFDB</vt:lpwstr>
  </property>
</Properties>
</file>