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85A"/>
    <a:srgbClr val="28A88E"/>
    <a:srgbClr val="CDC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A5E7E7-A7D9-413B-8C28-6C12DD40A627}" v="5" dt="2026-05-13T15:07:45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5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inor Burman" userId="d067dcae-270a-4422-b1f6-0d69157917a7" providerId="ADAL" clId="{74F33AB0-16F1-473E-AEF7-38F14E3E1D41}"/>
    <pc:docChg chg="undo custSel modSld">
      <pc:chgData name="Ellinor Burman" userId="d067dcae-270a-4422-b1f6-0d69157917a7" providerId="ADAL" clId="{74F33AB0-16F1-473E-AEF7-38F14E3E1D41}" dt="2026-05-13T15:08:22.522" v="313" actId="20577"/>
      <pc:docMkLst>
        <pc:docMk/>
      </pc:docMkLst>
      <pc:sldChg chg="addSp delSp modSp mod">
        <pc:chgData name="Ellinor Burman" userId="d067dcae-270a-4422-b1f6-0d69157917a7" providerId="ADAL" clId="{74F33AB0-16F1-473E-AEF7-38F14E3E1D41}" dt="2026-05-13T15:08:22.522" v="313" actId="20577"/>
        <pc:sldMkLst>
          <pc:docMk/>
          <pc:sldMk cId="3046509041" sldId="256"/>
        </pc:sldMkLst>
        <pc:spChg chg="mod">
          <ac:chgData name="Ellinor Burman" userId="d067dcae-270a-4422-b1f6-0d69157917a7" providerId="ADAL" clId="{74F33AB0-16F1-473E-AEF7-38F14E3E1D41}" dt="2026-05-13T15:08:22.522" v="313" actId="20577"/>
          <ac:spMkLst>
            <pc:docMk/>
            <pc:sldMk cId="3046509041" sldId="256"/>
            <ac:spMk id="5" creationId="{C0242CF8-D9F4-D36E-8617-02BFD21D9308}"/>
          </ac:spMkLst>
        </pc:spChg>
        <pc:spChg chg="mod">
          <ac:chgData name="Ellinor Burman" userId="d067dcae-270a-4422-b1f6-0d69157917a7" providerId="ADAL" clId="{74F33AB0-16F1-473E-AEF7-38F14E3E1D41}" dt="2026-05-13T14:53:30.946" v="238" actId="20577"/>
          <ac:spMkLst>
            <pc:docMk/>
            <pc:sldMk cId="3046509041" sldId="256"/>
            <ac:spMk id="12" creationId="{3109839F-0658-EC49-896E-F87BC34CE171}"/>
          </ac:spMkLst>
        </pc:spChg>
        <pc:picChg chg="add mod">
          <ac:chgData name="Ellinor Burman" userId="d067dcae-270a-4422-b1f6-0d69157917a7" providerId="ADAL" clId="{74F33AB0-16F1-473E-AEF7-38F14E3E1D41}" dt="2026-05-13T14:53:25.395" v="237" actId="1076"/>
          <ac:picMkLst>
            <pc:docMk/>
            <pc:sldMk cId="3046509041" sldId="256"/>
            <ac:picMk id="6" creationId="{00F31304-9173-DDAC-7512-E8C700B9B3D3}"/>
          </ac:picMkLst>
        </pc:picChg>
        <pc:picChg chg="del">
          <ac:chgData name="Ellinor Burman" userId="d067dcae-270a-4422-b1f6-0d69157917a7" providerId="ADAL" clId="{74F33AB0-16F1-473E-AEF7-38F14E3E1D41}" dt="2026-05-13T14:51:56.585" v="234" actId="478"/>
          <ac:picMkLst>
            <pc:docMk/>
            <pc:sldMk cId="3046509041" sldId="256"/>
            <ac:picMk id="15" creationId="{2C194770-DC00-AFD2-E304-62EB8F58142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55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09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28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22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899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07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638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6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667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646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867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1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>
            <a:extLst>
              <a:ext uri="{FF2B5EF4-FFF2-40B4-BE49-F238E27FC236}">
                <a16:creationId xmlns:a16="http://schemas.microsoft.com/office/drawing/2014/main" id="{3109839F-0658-EC49-896E-F87BC34CE171}"/>
              </a:ext>
            </a:extLst>
          </p:cNvPr>
          <p:cNvSpPr txBox="1"/>
          <p:nvPr/>
        </p:nvSpPr>
        <p:spPr>
          <a:xfrm>
            <a:off x="1309294" y="1371207"/>
            <a:ext cx="49410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latin typeface="DM Sans Medium" pitchFamily="2" charset="0"/>
              </a:rPr>
              <a:t>Terminsgruppen</a:t>
            </a:r>
            <a:endParaRPr lang="sv-SE" sz="3600" dirty="0">
              <a:latin typeface="Spectral" panose="02020502060000000000" pitchFamily="18" charset="0"/>
            </a:endParaRPr>
          </a:p>
          <a:p>
            <a:r>
              <a:rPr lang="sv-SE" sz="3600" i="1" dirty="0">
                <a:latin typeface="Spectral" panose="02020502060000000000" pitchFamily="18" charset="0"/>
              </a:rPr>
              <a:t>konfirmandschema 26-27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F9D82523-699D-B01B-2E6F-A667949A5FC1}"/>
              </a:ext>
            </a:extLst>
          </p:cNvPr>
          <p:cNvSpPr>
            <a:spLocks noChangeAspect="1"/>
          </p:cNvSpPr>
          <p:nvPr/>
        </p:nvSpPr>
        <p:spPr>
          <a:xfrm rot="16200000">
            <a:off x="-1" y="12625"/>
            <a:ext cx="4081880" cy="4081880"/>
          </a:xfrm>
          <a:custGeom>
            <a:avLst/>
            <a:gdLst>
              <a:gd name="connsiteX0" fmla="*/ 0 w 3600000"/>
              <a:gd name="connsiteY0" fmla="*/ 0 h 3600000"/>
              <a:gd name="connsiteX1" fmla="*/ 3600000 w 3600000"/>
              <a:gd name="connsiteY1" fmla="*/ 0 h 3600000"/>
              <a:gd name="connsiteX2" fmla="*/ 3600000 w 3600000"/>
              <a:gd name="connsiteY2" fmla="*/ 3600000 h 3600000"/>
              <a:gd name="connsiteX3" fmla="*/ 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0" y="0"/>
                </a:moveTo>
                <a:lnTo>
                  <a:pt x="3600000" y="0"/>
                </a:lnTo>
                <a:lnTo>
                  <a:pt x="3600000" y="3600000"/>
                </a:lnTo>
                <a:cubicBezTo>
                  <a:pt x="3600000" y="1611775"/>
                  <a:pt x="1988225" y="0"/>
                  <a:pt x="0" y="0"/>
                </a:cubicBezTo>
                <a:close/>
              </a:path>
            </a:pathLst>
          </a:custGeom>
          <a:solidFill>
            <a:srgbClr val="FF78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65545C10-5BE3-687F-BB1A-C0C8BE60046C}"/>
              </a:ext>
            </a:extLst>
          </p:cNvPr>
          <p:cNvSpPr>
            <a:spLocks noChangeAspect="1"/>
          </p:cNvSpPr>
          <p:nvPr/>
        </p:nvSpPr>
        <p:spPr>
          <a:xfrm>
            <a:off x="3477795" y="12626"/>
            <a:ext cx="4081880" cy="4081880"/>
          </a:xfrm>
          <a:custGeom>
            <a:avLst/>
            <a:gdLst>
              <a:gd name="connsiteX0" fmla="*/ 0 w 3600000"/>
              <a:gd name="connsiteY0" fmla="*/ 0 h 3600000"/>
              <a:gd name="connsiteX1" fmla="*/ 3600000 w 3600000"/>
              <a:gd name="connsiteY1" fmla="*/ 0 h 3600000"/>
              <a:gd name="connsiteX2" fmla="*/ 3600000 w 3600000"/>
              <a:gd name="connsiteY2" fmla="*/ 3600000 h 3600000"/>
              <a:gd name="connsiteX3" fmla="*/ 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0" y="0"/>
                </a:moveTo>
                <a:lnTo>
                  <a:pt x="3600000" y="0"/>
                </a:lnTo>
                <a:lnTo>
                  <a:pt x="3600000" y="3600000"/>
                </a:lnTo>
                <a:cubicBezTo>
                  <a:pt x="3600000" y="1611775"/>
                  <a:pt x="1988225" y="0"/>
                  <a:pt x="0" y="0"/>
                </a:cubicBezTo>
                <a:close/>
              </a:path>
            </a:pathLst>
          </a:custGeom>
          <a:solidFill>
            <a:srgbClr val="FF78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0242CF8-D9F4-D36E-8617-02BFD21D9308}"/>
              </a:ext>
            </a:extLst>
          </p:cNvPr>
          <p:cNvSpPr txBox="1"/>
          <p:nvPr/>
        </p:nvSpPr>
        <p:spPr>
          <a:xfrm>
            <a:off x="1309293" y="2959278"/>
            <a:ext cx="4941081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v-SE" dirty="0">
                <a:latin typeface="DM Sans" pitchFamily="2" charset="0"/>
              </a:rPr>
              <a:t>2026 </a:t>
            </a:r>
          </a:p>
          <a:p>
            <a:pPr fontAlgn="base"/>
            <a:r>
              <a:rPr lang="sv-SE" dirty="0">
                <a:latin typeface="DM Sans" pitchFamily="2" charset="0"/>
              </a:rPr>
              <a:t>September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27 		Upptakt med vårdnadshavare kl. 11-16 </a:t>
            </a:r>
          </a:p>
          <a:p>
            <a:pPr fontAlgn="base"/>
            <a:r>
              <a:rPr lang="sv-SE" dirty="0">
                <a:latin typeface="DM Sans" pitchFamily="2" charset="0"/>
              </a:rPr>
              <a:t>Oktober</a:t>
            </a:r>
            <a:r>
              <a:rPr lang="sv-SE" b="1" dirty="0">
                <a:latin typeface="DM Sans" pitchFamily="2" charset="0"/>
              </a:rPr>
              <a:t> 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9-11 	Läger Åhusgården fr. kl. 16-sö. kl. 13</a:t>
            </a:r>
          </a:p>
          <a:p>
            <a:pPr fontAlgn="base"/>
            <a:r>
              <a:rPr lang="sv-SE" dirty="0">
                <a:latin typeface="DM Sans" pitchFamily="2" charset="0"/>
              </a:rPr>
              <a:t>November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8  		Söndagsträff kl. 11-16 </a:t>
            </a:r>
          </a:p>
          <a:p>
            <a:pPr fontAlgn="base"/>
            <a:r>
              <a:rPr lang="sv-SE" dirty="0">
                <a:latin typeface="DM Sans" pitchFamily="2" charset="0"/>
              </a:rPr>
              <a:t>December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3 		Söndagsträff kl. 11-16 </a:t>
            </a:r>
          </a:p>
          <a:p>
            <a:pPr fontAlgn="base"/>
            <a:endParaRPr lang="sv-SE" i="1" dirty="0">
              <a:latin typeface="Spectral" panose="02020502060000000000" pitchFamily="18" charset="0"/>
            </a:endParaRPr>
          </a:p>
          <a:p>
            <a:pPr fontAlgn="base"/>
            <a:r>
              <a:rPr lang="sv-SE" dirty="0">
                <a:latin typeface="DM Sans" pitchFamily="2" charset="0"/>
              </a:rPr>
              <a:t>2027 </a:t>
            </a:r>
          </a:p>
          <a:p>
            <a:pPr fontAlgn="base"/>
            <a:r>
              <a:rPr lang="sv-SE" dirty="0">
                <a:latin typeface="DM Sans" pitchFamily="2" charset="0"/>
              </a:rPr>
              <a:t>Januari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24 		Söndagsträff kl. 11-16 </a:t>
            </a:r>
          </a:p>
          <a:p>
            <a:pPr fontAlgn="base"/>
            <a:r>
              <a:rPr lang="sv-SE" dirty="0">
                <a:latin typeface="DM Sans" pitchFamily="2" charset="0"/>
              </a:rPr>
              <a:t>Februari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14 		Söndagsträff kl. 11-16 </a:t>
            </a:r>
          </a:p>
          <a:p>
            <a:pPr fontAlgn="base"/>
            <a:r>
              <a:rPr lang="sv-SE" dirty="0">
                <a:latin typeface="DM Sans" pitchFamily="2" charset="0"/>
              </a:rPr>
              <a:t>Mars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7 		Söndagsträff kl. 11-16 </a:t>
            </a:r>
          </a:p>
          <a:p>
            <a:pPr fontAlgn="base"/>
            <a:r>
              <a:rPr lang="sv-SE" dirty="0">
                <a:latin typeface="DM Sans" pitchFamily="2" charset="0"/>
              </a:rPr>
              <a:t>April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9-11 	Läger Åsljungagården fr. kl. 16-sö. kl. 13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28 		Rep inför konfirmationen on. kl. 16-20</a:t>
            </a:r>
          </a:p>
          <a:p>
            <a:pPr fontAlgn="base"/>
            <a:r>
              <a:rPr lang="sv-SE" dirty="0">
                <a:latin typeface="DM Sans" pitchFamily="2" charset="0"/>
              </a:rPr>
              <a:t>Maj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14 		Rep inför konfirmationen fr. kl. 17-20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15 		Mässa med konfirmation kl. </a:t>
            </a:r>
            <a:r>
              <a:rPr lang="sv-SE" i="1">
                <a:latin typeface="Spectral" panose="02020502060000000000" pitchFamily="18" charset="0"/>
              </a:rPr>
              <a:t>11</a:t>
            </a:r>
            <a:endParaRPr lang="sv-SE" i="1" dirty="0">
              <a:latin typeface="Spectral" panose="02020502060000000000" pitchFamily="18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0F31304-9173-DDAC-7512-E8C700B9B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55" y="9730482"/>
            <a:ext cx="2800639" cy="50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09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21034F0680B742BA2F508F636ED261" ma:contentTypeVersion="14" ma:contentTypeDescription="Skapa ett nytt dokument." ma:contentTypeScope="" ma:versionID="fa49665c443e1a10828b978f3d2767fc">
  <xsd:schema xmlns:xsd="http://www.w3.org/2001/XMLSchema" xmlns:xs="http://www.w3.org/2001/XMLSchema" xmlns:p="http://schemas.microsoft.com/office/2006/metadata/properties" xmlns:ns2="881d4c39-b32c-4c7f-93e0-f6e0c4112cd5" xmlns:ns3="a4c75899-fe29-4330-94d0-fa612a32cdc4" targetNamespace="http://schemas.microsoft.com/office/2006/metadata/properties" ma:root="true" ma:fieldsID="21d02a0323587d2ac0a114db3a78526d" ns2:_="" ns3:_="">
    <xsd:import namespace="881d4c39-b32c-4c7f-93e0-f6e0c4112cd5"/>
    <xsd:import namespace="a4c75899-fe29-4330-94d0-fa612a32c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d4c39-b32c-4c7f-93e0-f6e0c4112c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80d1b4eb-8425-4edd-a146-3efda088a2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c75899-fe29-4330-94d0-fa612a32cd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5b0edfe-ed97-404b-9e7a-1b26478f72ea}" ma:internalName="TaxCatchAll" ma:showField="CatchAllData" ma:web="a4c75899-fe29-4330-94d0-fa612a32cd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1d4c39-b32c-4c7f-93e0-f6e0c4112cd5">
      <Terms xmlns="http://schemas.microsoft.com/office/infopath/2007/PartnerControls"/>
    </lcf76f155ced4ddcb4097134ff3c332f>
    <TaxCatchAll xmlns="a4c75899-fe29-4330-94d0-fa612a32cdc4" xsi:nil="true"/>
  </documentManagement>
</p:properties>
</file>

<file path=customXml/itemProps1.xml><?xml version="1.0" encoding="utf-8"?>
<ds:datastoreItem xmlns:ds="http://schemas.openxmlformats.org/officeDocument/2006/customXml" ds:itemID="{B3E2F898-4A5F-401F-9FB4-F937E6247B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682849-B4F3-4C1C-9FCF-5BA0A7BCEF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1d4c39-b32c-4c7f-93e0-f6e0c4112cd5"/>
    <ds:schemaRef ds:uri="a4c75899-fe29-4330-94d0-fa612a32cd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DA3C27-77E7-4F20-A401-EDD6F2C44357}">
  <ds:schemaRefs>
    <ds:schemaRef ds:uri="http://purl.org/dc/dcmitype/"/>
    <ds:schemaRef ds:uri="881d4c39-b32c-4c7f-93e0-f6e0c4112cd5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a4c75899-fe29-4330-94d0-fa612a32cdc4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f0785fb4-7cd3-40c0-8122-f25147720244}" enabled="1" method="Standard" siteId="{3619ea90-fa6e-40bf-aa11-2d4a18ad768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115</Words>
  <Application>Microsoft Office PowerPoint</Application>
  <PresentationFormat>Anpassad</PresentationFormat>
  <Paragraphs>25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DM Sans</vt:lpstr>
      <vt:lpstr>DM Sans Medium</vt:lpstr>
      <vt:lpstr>Spectral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Hanna Mansten</dc:creator>
  <cp:lastModifiedBy>Ellinor Burman</cp:lastModifiedBy>
  <cp:revision>6</cp:revision>
  <cp:lastPrinted>2026-05-13T14:59:06Z</cp:lastPrinted>
  <dcterms:created xsi:type="dcterms:W3CDTF">2024-05-29T08:17:49Z</dcterms:created>
  <dcterms:modified xsi:type="dcterms:W3CDTF">2026-05-13T15:08:22Z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0x0101000021034F0680B742BA2F508F636ED261</vt:lpwstr>
  </property>
  <property fmtid="{D5CDD505-2E9C-101B-9397-08002B2CF9AE}" pid="3" name="MediaServiceImageTags">
    <vt:lpwstr/>
  </property>
</Properties>
</file>