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notesSlides/notesSlide31.xml" ContentType="application/vnd.openxmlformats-officedocument.presentationml.notesSlide+xml"/>
  <Override PartName="/ppt/tags/tag40.xml" ContentType="application/vnd.openxmlformats-officedocument.presentationml.tags+xml"/>
  <Override PartName="/ppt/notesSlides/notesSlide32.xml" ContentType="application/vnd.openxmlformats-officedocument.presentationml.notesSlide+xml"/>
  <Override PartName="/ppt/tags/tag41.xml" ContentType="application/vnd.openxmlformats-officedocument.presentationml.tags+xml"/>
  <Override PartName="/ppt/notesSlides/notesSlide33.xml" ContentType="application/vnd.openxmlformats-officedocument.presentationml.notesSlide+xml"/>
  <Override PartName="/ppt/tags/tag42.xml" ContentType="application/vnd.openxmlformats-officedocument.presentationml.tags+xml"/>
  <Override PartName="/ppt/notesSlides/notesSlide34.xml" ContentType="application/vnd.openxmlformats-officedocument.presentationml.notesSlide+xml"/>
  <Override PartName="/ppt/tags/tag43.xml" ContentType="application/vnd.openxmlformats-officedocument.presentationml.tags+xml"/>
  <Override PartName="/ppt/notesSlides/notesSlide35.xml" ContentType="application/vnd.openxmlformats-officedocument.presentationml.notesSlide+xml"/>
  <Override PartName="/ppt/tags/tag44.xml" ContentType="application/vnd.openxmlformats-officedocument.presentationml.tags+xml"/>
  <Override PartName="/ppt/notesSlides/notesSlide36.xml" ContentType="application/vnd.openxmlformats-officedocument.presentationml.notesSlide+xml"/>
  <Override PartName="/ppt/tags/tag45.xml" ContentType="application/vnd.openxmlformats-officedocument.presentationml.tags+xml"/>
  <Override PartName="/ppt/notesSlides/notesSlide37.xml" ContentType="application/vnd.openxmlformats-officedocument.presentationml.notesSlide+xml"/>
  <Override PartName="/ppt/tags/tag46.xml" ContentType="application/vnd.openxmlformats-officedocument.presentationml.tags+xml"/>
  <Override PartName="/ppt/notesSlides/notesSlide38.xml" ContentType="application/vnd.openxmlformats-officedocument.presentationml.notesSlide+xml"/>
  <Override PartName="/ppt/tags/tag47.xml" ContentType="application/vnd.openxmlformats-officedocument.presentationml.tags+xml"/>
  <Override PartName="/ppt/notesSlides/notesSlide39.xml" ContentType="application/vnd.openxmlformats-officedocument.presentationml.notesSlide+xml"/>
  <Override PartName="/ppt/tags/tag48.xml" ContentType="application/vnd.openxmlformats-officedocument.presentationml.tags+xml"/>
  <Override PartName="/ppt/notesSlides/notesSlide40.xml" ContentType="application/vnd.openxmlformats-officedocument.presentationml.notesSlide+xml"/>
  <Override PartName="/ppt/tags/tag49.xml" ContentType="application/vnd.openxmlformats-officedocument.presentationml.tags+xml"/>
  <Override PartName="/ppt/notesSlides/notesSlide4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notesSlides/notesSlide43.xml" ContentType="application/vnd.openxmlformats-officedocument.presentationml.notesSlide+xml"/>
  <Override PartName="/ppt/tags/tag53.xml" ContentType="application/vnd.openxmlformats-officedocument.presentationml.tags+xml"/>
  <Override PartName="/ppt/notesSlides/notesSlide44.xml" ContentType="application/vnd.openxmlformats-officedocument.presentationml.notesSlide+xml"/>
  <Override PartName="/ppt/tags/tag54.xml" ContentType="application/vnd.openxmlformats-officedocument.presentationml.tags+xml"/>
  <Override PartName="/ppt/notesSlides/notesSlide45.xml" ContentType="application/vnd.openxmlformats-officedocument.presentationml.notesSlide+xml"/>
  <Override PartName="/ppt/tags/tag55.xml" ContentType="application/vnd.openxmlformats-officedocument.presentationml.tags+xml"/>
  <Override PartName="/ppt/notesSlides/notesSlide4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47.xml" ContentType="application/vnd.openxmlformats-officedocument.presentationml.notesSlide+xml"/>
  <Override PartName="/ppt/tags/tag58.xml" ContentType="application/vnd.openxmlformats-officedocument.presentationml.tags+xml"/>
  <Override PartName="/ppt/notesSlides/notesSlide48.xml" ContentType="application/vnd.openxmlformats-officedocument.presentationml.notesSlide+xml"/>
  <Override PartName="/ppt/tags/tag59.xml" ContentType="application/vnd.openxmlformats-officedocument.presentationml.tags+xml"/>
  <Override PartName="/ppt/notesSlides/notesSlide49.xml" ContentType="application/vnd.openxmlformats-officedocument.presentationml.notesSlide+xml"/>
  <Override PartName="/ppt/tags/tag60.xml" ContentType="application/vnd.openxmlformats-officedocument.presentationml.tags+xml"/>
  <Override PartName="/ppt/notesSlides/notesSlide50.xml" ContentType="application/vnd.openxmlformats-officedocument.presentationml.notesSlide+xml"/>
  <Override PartName="/ppt/tags/tag61.xml" ContentType="application/vnd.openxmlformats-officedocument.presentationml.tags+xml"/>
  <Override PartName="/ppt/notesSlides/notesSlide51.xml" ContentType="application/vnd.openxmlformats-officedocument.presentationml.notesSlide+xml"/>
  <Override PartName="/ppt/tags/tag62.xml" ContentType="application/vnd.openxmlformats-officedocument.presentationml.tags+xml"/>
  <Override PartName="/ppt/notesSlides/notesSlide52.xml" ContentType="application/vnd.openxmlformats-officedocument.presentationml.notesSlide+xml"/>
  <Override PartName="/ppt/tags/tag63.xml" ContentType="application/vnd.openxmlformats-officedocument.presentationml.tags+xml"/>
  <Override PartName="/ppt/notesSlides/notesSlide53.xml" ContentType="application/vnd.openxmlformats-officedocument.presentationml.notesSlide+xml"/>
  <Override PartName="/ppt/tags/tag64.xml" ContentType="application/vnd.openxmlformats-officedocument.presentationml.tags+xml"/>
  <Override PartName="/ppt/notesSlides/notesSlide54.xml" ContentType="application/vnd.openxmlformats-officedocument.presentationml.notesSlide+xml"/>
  <Override PartName="/ppt/tags/tag65.xml" ContentType="application/vnd.openxmlformats-officedocument.presentationml.tags+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sldIdLst>
    <p:sldId id="256" r:id="rId5"/>
    <p:sldId id="257" r:id="rId6"/>
    <p:sldId id="518" r:id="rId7"/>
    <p:sldId id="269" r:id="rId8"/>
    <p:sldId id="519" r:id="rId9"/>
    <p:sldId id="521" r:id="rId10"/>
    <p:sldId id="522" r:id="rId11"/>
    <p:sldId id="523" r:id="rId12"/>
    <p:sldId id="525" r:id="rId13"/>
    <p:sldId id="524" r:id="rId14"/>
    <p:sldId id="526" r:id="rId15"/>
    <p:sldId id="527" r:id="rId16"/>
    <p:sldId id="579" r:id="rId17"/>
    <p:sldId id="528" r:id="rId18"/>
    <p:sldId id="529" r:id="rId19"/>
    <p:sldId id="530" r:id="rId20"/>
    <p:sldId id="531" r:id="rId21"/>
    <p:sldId id="532" r:id="rId22"/>
    <p:sldId id="533" r:id="rId23"/>
    <p:sldId id="534" r:id="rId24"/>
    <p:sldId id="535" r:id="rId25"/>
    <p:sldId id="536" r:id="rId26"/>
    <p:sldId id="537" r:id="rId27"/>
    <p:sldId id="538" r:id="rId28"/>
    <p:sldId id="539" r:id="rId29"/>
    <p:sldId id="540" r:id="rId30"/>
    <p:sldId id="541" r:id="rId31"/>
    <p:sldId id="542" r:id="rId32"/>
    <p:sldId id="543" r:id="rId33"/>
    <p:sldId id="544" r:id="rId34"/>
    <p:sldId id="545" r:id="rId35"/>
    <p:sldId id="546" r:id="rId36"/>
    <p:sldId id="547" r:id="rId37"/>
    <p:sldId id="548" r:id="rId38"/>
    <p:sldId id="549" r:id="rId39"/>
    <p:sldId id="550" r:id="rId40"/>
    <p:sldId id="551" r:id="rId41"/>
    <p:sldId id="552" r:id="rId42"/>
    <p:sldId id="553" r:id="rId43"/>
    <p:sldId id="554" r:id="rId44"/>
    <p:sldId id="555" r:id="rId45"/>
    <p:sldId id="556" r:id="rId46"/>
    <p:sldId id="557" r:id="rId47"/>
    <p:sldId id="558" r:id="rId48"/>
    <p:sldId id="559" r:id="rId49"/>
    <p:sldId id="560" r:id="rId50"/>
    <p:sldId id="561" r:id="rId51"/>
    <p:sldId id="563" r:id="rId52"/>
    <p:sldId id="564" r:id="rId53"/>
    <p:sldId id="566" r:id="rId54"/>
    <p:sldId id="567" r:id="rId55"/>
    <p:sldId id="568" r:id="rId56"/>
    <p:sldId id="569" r:id="rId57"/>
    <p:sldId id="570" r:id="rId58"/>
    <p:sldId id="571" r:id="rId59"/>
    <p:sldId id="572" r:id="rId60"/>
    <p:sldId id="573" r:id="rId61"/>
    <p:sldId id="574" r:id="rId62"/>
    <p:sldId id="575" r:id="rId63"/>
    <p:sldId id="576" r:id="rId64"/>
    <p:sldId id="577" r:id="rId65"/>
    <p:sldId id="578" r:id="rId66"/>
  </p:sldIdLst>
  <p:sldSz cx="12192000" cy="6858000"/>
  <p:notesSz cx="6858000" cy="9144000"/>
  <p:custDataLst>
    <p:tags r:id="rId68"/>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22D720-BD7C-1B19-DBF6-A250AFA8E24C}" name="Jens Fock" initials="JF" userId="S::jens.fock@svenskakyrkan.se::8b8cc198-c910-4493-98e8-e9d78c0b205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71680"/>
    <a:srgbClr val="FFFFFF"/>
    <a:srgbClr val="412B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33CBA0-1EDD-4D60-ADD8-13F9C3F4D91A}" v="10" dt="2025-05-13T11:19:16.23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1" y="7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ka Gustafsson" userId="bab1f951-d790-4085-9abe-78594dc6c87b" providerId="ADAL" clId="{6F33CBA0-1EDD-4D60-ADD8-13F9C3F4D91A}"/>
    <pc:docChg chg="undo custSel addSld delSld modSld sldOrd">
      <pc:chgData name="Annika Gustafsson" userId="bab1f951-d790-4085-9abe-78594dc6c87b" providerId="ADAL" clId="{6F33CBA0-1EDD-4D60-ADD8-13F9C3F4D91A}" dt="2025-05-13T13:23:30.916" v="1797" actId="14100"/>
      <pc:docMkLst>
        <pc:docMk/>
      </pc:docMkLst>
      <pc:sldChg chg="modSp mod">
        <pc:chgData name="Annika Gustafsson" userId="bab1f951-d790-4085-9abe-78594dc6c87b" providerId="ADAL" clId="{6F33CBA0-1EDD-4D60-ADD8-13F9C3F4D91A}" dt="2025-05-13T13:22:44.450" v="1795" actId="20577"/>
        <pc:sldMkLst>
          <pc:docMk/>
          <pc:sldMk cId="2145714451" sldId="256"/>
        </pc:sldMkLst>
        <pc:spChg chg="mod">
          <ac:chgData name="Annika Gustafsson" userId="bab1f951-d790-4085-9abe-78594dc6c87b" providerId="ADAL" clId="{6F33CBA0-1EDD-4D60-ADD8-13F9C3F4D91A}" dt="2025-05-13T13:22:41.892" v="1787" actId="20577"/>
          <ac:spMkLst>
            <pc:docMk/>
            <pc:sldMk cId="2145714451" sldId="256"/>
            <ac:spMk id="2" creationId="{750157CF-4003-8D4A-97AA-A05D91F17417}"/>
          </ac:spMkLst>
        </pc:spChg>
        <pc:spChg chg="mod">
          <ac:chgData name="Annika Gustafsson" userId="bab1f951-d790-4085-9abe-78594dc6c87b" providerId="ADAL" clId="{6F33CBA0-1EDD-4D60-ADD8-13F9C3F4D91A}" dt="2025-05-13T13:22:44.450" v="1795" actId="20577"/>
          <ac:spMkLst>
            <pc:docMk/>
            <pc:sldMk cId="2145714451" sldId="256"/>
            <ac:spMk id="3" creationId="{017D614E-5F56-6DF3-DEE0-CE04B9D06F15}"/>
          </ac:spMkLst>
        </pc:spChg>
      </pc:sldChg>
      <pc:sldChg chg="ord">
        <pc:chgData name="Annika Gustafsson" userId="bab1f951-d790-4085-9abe-78594dc6c87b" providerId="ADAL" clId="{6F33CBA0-1EDD-4D60-ADD8-13F9C3F4D91A}" dt="2025-05-09T12:29:52.421" v="452"/>
        <pc:sldMkLst>
          <pc:docMk/>
          <pc:sldMk cId="562389740" sldId="257"/>
        </pc:sldMkLst>
      </pc:sldChg>
      <pc:sldChg chg="del">
        <pc:chgData name="Annika Gustafsson" userId="bab1f951-d790-4085-9abe-78594dc6c87b" providerId="ADAL" clId="{6F33CBA0-1EDD-4D60-ADD8-13F9C3F4D91A}" dt="2025-05-09T12:29:42.347" v="449" actId="47"/>
        <pc:sldMkLst>
          <pc:docMk/>
          <pc:sldMk cId="300746206" sldId="258"/>
        </pc:sldMkLst>
      </pc:sldChg>
      <pc:sldChg chg="del">
        <pc:chgData name="Annika Gustafsson" userId="bab1f951-d790-4085-9abe-78594dc6c87b" providerId="ADAL" clId="{6F33CBA0-1EDD-4D60-ADD8-13F9C3F4D91A}" dt="2025-05-09T14:15:40.289" v="1651" actId="47"/>
        <pc:sldMkLst>
          <pc:docMk/>
          <pc:sldMk cId="1579944382" sldId="267"/>
        </pc:sldMkLst>
      </pc:sldChg>
      <pc:sldChg chg="del">
        <pc:chgData name="Annika Gustafsson" userId="bab1f951-d790-4085-9abe-78594dc6c87b" providerId="ADAL" clId="{6F33CBA0-1EDD-4D60-ADD8-13F9C3F4D91A}" dt="2025-05-09T14:15:49.595" v="1653" actId="47"/>
        <pc:sldMkLst>
          <pc:docMk/>
          <pc:sldMk cId="2593902911" sldId="268"/>
        </pc:sldMkLst>
      </pc:sldChg>
      <pc:sldChg chg="addSp modSp mod ord modNotesTx">
        <pc:chgData name="Annika Gustafsson" userId="bab1f951-d790-4085-9abe-78594dc6c87b" providerId="ADAL" clId="{6F33CBA0-1EDD-4D60-ADD8-13F9C3F4D91A}" dt="2025-05-13T11:19:57.716" v="1747" actId="1076"/>
        <pc:sldMkLst>
          <pc:docMk/>
          <pc:sldMk cId="3425536825" sldId="269"/>
        </pc:sldMkLst>
        <pc:spChg chg="mod">
          <ac:chgData name="Annika Gustafsson" userId="bab1f951-d790-4085-9abe-78594dc6c87b" providerId="ADAL" clId="{6F33CBA0-1EDD-4D60-ADD8-13F9C3F4D91A}" dt="2025-05-13T11:19:13.885" v="1737" actId="20577"/>
          <ac:spMkLst>
            <pc:docMk/>
            <pc:sldMk cId="3425536825" sldId="269"/>
            <ac:spMk id="3" creationId="{AB8D6216-F55A-45B3-B419-3ADFACB2C61A}"/>
          </ac:spMkLst>
        </pc:spChg>
        <pc:picChg chg="add mod">
          <ac:chgData name="Annika Gustafsson" userId="bab1f951-d790-4085-9abe-78594dc6c87b" providerId="ADAL" clId="{6F33CBA0-1EDD-4D60-ADD8-13F9C3F4D91A}" dt="2025-05-13T11:19:57.716" v="1747" actId="1076"/>
          <ac:picMkLst>
            <pc:docMk/>
            <pc:sldMk cId="3425536825" sldId="269"/>
            <ac:picMk id="2" creationId="{1D546BB5-9941-5899-B2E0-13CF34116852}"/>
          </ac:picMkLst>
        </pc:picChg>
        <pc:picChg chg="mod">
          <ac:chgData name="Annika Gustafsson" userId="bab1f951-d790-4085-9abe-78594dc6c87b" providerId="ADAL" clId="{6F33CBA0-1EDD-4D60-ADD8-13F9C3F4D91A}" dt="2025-05-13T11:19:48.284" v="1745" actId="1076"/>
          <ac:picMkLst>
            <pc:docMk/>
            <pc:sldMk cId="3425536825" sldId="269"/>
            <ac:picMk id="5" creationId="{6B068FB5-9DC3-9D48-6FA6-F6DB411436A6}"/>
          </ac:picMkLst>
        </pc:picChg>
        <pc:picChg chg="mod">
          <ac:chgData name="Annika Gustafsson" userId="bab1f951-d790-4085-9abe-78594dc6c87b" providerId="ADAL" clId="{6F33CBA0-1EDD-4D60-ADD8-13F9C3F4D91A}" dt="2025-05-13T11:19:27.205" v="1741" actId="1076"/>
          <ac:picMkLst>
            <pc:docMk/>
            <pc:sldMk cId="3425536825" sldId="269"/>
            <ac:picMk id="8" creationId="{0CB03CC1-4F27-F50F-6363-DF514F94C1C1}"/>
          </ac:picMkLst>
        </pc:picChg>
        <pc:picChg chg="mod ord">
          <ac:chgData name="Annika Gustafsson" userId="bab1f951-d790-4085-9abe-78594dc6c87b" providerId="ADAL" clId="{6F33CBA0-1EDD-4D60-ADD8-13F9C3F4D91A}" dt="2025-05-13T11:19:52.284" v="1746" actId="1076"/>
          <ac:picMkLst>
            <pc:docMk/>
            <pc:sldMk cId="3425536825" sldId="269"/>
            <ac:picMk id="11" creationId="{4F2F9E88-CC90-10B6-713C-02CA81FF27DB}"/>
          </ac:picMkLst>
        </pc:picChg>
      </pc:sldChg>
      <pc:sldChg chg="del">
        <pc:chgData name="Annika Gustafsson" userId="bab1f951-d790-4085-9abe-78594dc6c87b" providerId="ADAL" clId="{6F33CBA0-1EDD-4D60-ADD8-13F9C3F4D91A}" dt="2025-05-09T14:15:52.359" v="1656" actId="47"/>
        <pc:sldMkLst>
          <pc:docMk/>
          <pc:sldMk cId="3623661962" sldId="270"/>
        </pc:sldMkLst>
      </pc:sldChg>
      <pc:sldChg chg="del">
        <pc:chgData name="Annika Gustafsson" userId="bab1f951-d790-4085-9abe-78594dc6c87b" providerId="ADAL" clId="{6F33CBA0-1EDD-4D60-ADD8-13F9C3F4D91A}" dt="2025-05-09T14:15:53.863" v="1657" actId="47"/>
        <pc:sldMkLst>
          <pc:docMk/>
          <pc:sldMk cId="3676883050" sldId="271"/>
        </pc:sldMkLst>
      </pc:sldChg>
      <pc:sldChg chg="del">
        <pc:chgData name="Annika Gustafsson" userId="bab1f951-d790-4085-9abe-78594dc6c87b" providerId="ADAL" clId="{6F33CBA0-1EDD-4D60-ADD8-13F9C3F4D91A}" dt="2025-05-09T14:15:54.263" v="1658" actId="47"/>
        <pc:sldMkLst>
          <pc:docMk/>
          <pc:sldMk cId="110016614" sldId="272"/>
        </pc:sldMkLst>
      </pc:sldChg>
      <pc:sldChg chg="del">
        <pc:chgData name="Annika Gustafsson" userId="bab1f951-d790-4085-9abe-78594dc6c87b" providerId="ADAL" clId="{6F33CBA0-1EDD-4D60-ADD8-13F9C3F4D91A}" dt="2025-05-09T14:15:55.841" v="1661" actId="47"/>
        <pc:sldMkLst>
          <pc:docMk/>
          <pc:sldMk cId="2982569874" sldId="273"/>
        </pc:sldMkLst>
      </pc:sldChg>
      <pc:sldChg chg="del">
        <pc:chgData name="Annika Gustafsson" userId="bab1f951-d790-4085-9abe-78594dc6c87b" providerId="ADAL" clId="{6F33CBA0-1EDD-4D60-ADD8-13F9C3F4D91A}" dt="2025-05-09T14:15:56.455" v="1662" actId="47"/>
        <pc:sldMkLst>
          <pc:docMk/>
          <pc:sldMk cId="236828838" sldId="274"/>
        </pc:sldMkLst>
      </pc:sldChg>
      <pc:sldChg chg="add del ord">
        <pc:chgData name="Annika Gustafsson" userId="bab1f951-d790-4085-9abe-78594dc6c87b" providerId="ADAL" clId="{6F33CBA0-1EDD-4D60-ADD8-13F9C3F4D91A}" dt="2025-05-09T14:20:07.893" v="1673" actId="47"/>
        <pc:sldMkLst>
          <pc:docMk/>
          <pc:sldMk cId="2820925859" sldId="275"/>
        </pc:sldMkLst>
      </pc:sldChg>
      <pc:sldChg chg="del">
        <pc:chgData name="Annika Gustafsson" userId="bab1f951-d790-4085-9abe-78594dc6c87b" providerId="ADAL" clId="{6F33CBA0-1EDD-4D60-ADD8-13F9C3F4D91A}" dt="2025-05-09T14:15:51.979" v="1655" actId="47"/>
        <pc:sldMkLst>
          <pc:docMk/>
          <pc:sldMk cId="1132876695" sldId="276"/>
        </pc:sldMkLst>
      </pc:sldChg>
      <pc:sldChg chg="del">
        <pc:chgData name="Annika Gustafsson" userId="bab1f951-d790-4085-9abe-78594dc6c87b" providerId="ADAL" clId="{6F33CBA0-1EDD-4D60-ADD8-13F9C3F4D91A}" dt="2025-05-09T14:20:00.045" v="1670" actId="47"/>
        <pc:sldMkLst>
          <pc:docMk/>
          <pc:sldMk cId="398153864" sldId="280"/>
        </pc:sldMkLst>
      </pc:sldChg>
      <pc:sldChg chg="del">
        <pc:chgData name="Annika Gustafsson" userId="bab1f951-d790-4085-9abe-78594dc6c87b" providerId="ADAL" clId="{6F33CBA0-1EDD-4D60-ADD8-13F9C3F4D91A}" dt="2025-05-09T14:20:00.045" v="1670" actId="47"/>
        <pc:sldMkLst>
          <pc:docMk/>
          <pc:sldMk cId="4092480410" sldId="281"/>
        </pc:sldMkLst>
      </pc:sldChg>
      <pc:sldChg chg="del">
        <pc:chgData name="Annika Gustafsson" userId="bab1f951-d790-4085-9abe-78594dc6c87b" providerId="ADAL" clId="{6F33CBA0-1EDD-4D60-ADD8-13F9C3F4D91A}" dt="2025-05-09T14:20:00.045" v="1670" actId="47"/>
        <pc:sldMkLst>
          <pc:docMk/>
          <pc:sldMk cId="2992012978" sldId="283"/>
        </pc:sldMkLst>
      </pc:sldChg>
      <pc:sldChg chg="del">
        <pc:chgData name="Annika Gustafsson" userId="bab1f951-d790-4085-9abe-78594dc6c87b" providerId="ADAL" clId="{6F33CBA0-1EDD-4D60-ADD8-13F9C3F4D91A}" dt="2025-05-09T14:20:00.045" v="1670" actId="47"/>
        <pc:sldMkLst>
          <pc:docMk/>
          <pc:sldMk cId="627934055" sldId="286"/>
        </pc:sldMkLst>
      </pc:sldChg>
      <pc:sldChg chg="del">
        <pc:chgData name="Annika Gustafsson" userId="bab1f951-d790-4085-9abe-78594dc6c87b" providerId="ADAL" clId="{6F33CBA0-1EDD-4D60-ADD8-13F9C3F4D91A}" dt="2025-05-09T14:20:00.045" v="1670" actId="47"/>
        <pc:sldMkLst>
          <pc:docMk/>
          <pc:sldMk cId="623175070" sldId="287"/>
        </pc:sldMkLst>
      </pc:sldChg>
      <pc:sldChg chg="del">
        <pc:chgData name="Annika Gustafsson" userId="bab1f951-d790-4085-9abe-78594dc6c87b" providerId="ADAL" clId="{6F33CBA0-1EDD-4D60-ADD8-13F9C3F4D91A}" dt="2025-05-09T14:20:00.045" v="1670" actId="47"/>
        <pc:sldMkLst>
          <pc:docMk/>
          <pc:sldMk cId="2342488617" sldId="297"/>
        </pc:sldMkLst>
      </pc:sldChg>
      <pc:sldChg chg="del">
        <pc:chgData name="Annika Gustafsson" userId="bab1f951-d790-4085-9abe-78594dc6c87b" providerId="ADAL" clId="{6F33CBA0-1EDD-4D60-ADD8-13F9C3F4D91A}" dt="2025-05-09T14:20:16.764" v="1674" actId="47"/>
        <pc:sldMkLst>
          <pc:docMk/>
          <pc:sldMk cId="53956569" sldId="300"/>
        </pc:sldMkLst>
      </pc:sldChg>
      <pc:sldChg chg="del">
        <pc:chgData name="Annika Gustafsson" userId="bab1f951-d790-4085-9abe-78594dc6c87b" providerId="ADAL" clId="{6F33CBA0-1EDD-4D60-ADD8-13F9C3F4D91A}" dt="2025-05-09T14:20:07.893" v="1673" actId="47"/>
        <pc:sldMkLst>
          <pc:docMk/>
          <pc:sldMk cId="3898957548" sldId="346"/>
        </pc:sldMkLst>
      </pc:sldChg>
      <pc:sldChg chg="del">
        <pc:chgData name="Annika Gustafsson" userId="bab1f951-d790-4085-9abe-78594dc6c87b" providerId="ADAL" clId="{6F33CBA0-1EDD-4D60-ADD8-13F9C3F4D91A}" dt="2025-05-09T14:20:07.893" v="1673" actId="47"/>
        <pc:sldMkLst>
          <pc:docMk/>
          <pc:sldMk cId="2473721419" sldId="347"/>
        </pc:sldMkLst>
      </pc:sldChg>
      <pc:sldChg chg="del">
        <pc:chgData name="Annika Gustafsson" userId="bab1f951-d790-4085-9abe-78594dc6c87b" providerId="ADAL" clId="{6F33CBA0-1EDD-4D60-ADD8-13F9C3F4D91A}" dt="2025-05-09T14:20:16.764" v="1674" actId="47"/>
        <pc:sldMkLst>
          <pc:docMk/>
          <pc:sldMk cId="2614379859" sldId="353"/>
        </pc:sldMkLst>
      </pc:sldChg>
      <pc:sldChg chg="del">
        <pc:chgData name="Annika Gustafsson" userId="bab1f951-d790-4085-9abe-78594dc6c87b" providerId="ADAL" clId="{6F33CBA0-1EDD-4D60-ADD8-13F9C3F4D91A}" dt="2025-05-09T14:15:36.476" v="1650" actId="47"/>
        <pc:sldMkLst>
          <pc:docMk/>
          <pc:sldMk cId="590526730" sldId="361"/>
        </pc:sldMkLst>
      </pc:sldChg>
      <pc:sldChg chg="del">
        <pc:chgData name="Annika Gustafsson" userId="bab1f951-d790-4085-9abe-78594dc6c87b" providerId="ADAL" clId="{6F33CBA0-1EDD-4D60-ADD8-13F9C3F4D91A}" dt="2025-05-09T12:30:00.481" v="453" actId="47"/>
        <pc:sldMkLst>
          <pc:docMk/>
          <pc:sldMk cId="1781068382" sldId="391"/>
        </pc:sldMkLst>
      </pc:sldChg>
      <pc:sldChg chg="del">
        <pc:chgData name="Annika Gustafsson" userId="bab1f951-d790-4085-9abe-78594dc6c87b" providerId="ADAL" clId="{6F33CBA0-1EDD-4D60-ADD8-13F9C3F4D91A}" dt="2025-05-09T14:15:54.990" v="1659" actId="47"/>
        <pc:sldMkLst>
          <pc:docMk/>
          <pc:sldMk cId="2395536840" sldId="428"/>
        </pc:sldMkLst>
      </pc:sldChg>
      <pc:sldChg chg="del">
        <pc:chgData name="Annika Gustafsson" userId="bab1f951-d790-4085-9abe-78594dc6c87b" providerId="ADAL" clId="{6F33CBA0-1EDD-4D60-ADD8-13F9C3F4D91A}" dt="2025-05-09T14:15:55.433" v="1660" actId="47"/>
        <pc:sldMkLst>
          <pc:docMk/>
          <pc:sldMk cId="319053839" sldId="429"/>
        </pc:sldMkLst>
      </pc:sldChg>
      <pc:sldChg chg="del">
        <pc:chgData name="Annika Gustafsson" userId="bab1f951-d790-4085-9abe-78594dc6c87b" providerId="ADAL" clId="{6F33CBA0-1EDD-4D60-ADD8-13F9C3F4D91A}" dt="2025-05-09T14:20:00.045" v="1670" actId="47"/>
        <pc:sldMkLst>
          <pc:docMk/>
          <pc:sldMk cId="3334973698" sldId="431"/>
        </pc:sldMkLst>
      </pc:sldChg>
      <pc:sldChg chg="del">
        <pc:chgData name="Annika Gustafsson" userId="bab1f951-d790-4085-9abe-78594dc6c87b" providerId="ADAL" clId="{6F33CBA0-1EDD-4D60-ADD8-13F9C3F4D91A}" dt="2025-05-09T14:20:00.045" v="1670" actId="47"/>
        <pc:sldMkLst>
          <pc:docMk/>
          <pc:sldMk cId="270572054" sldId="438"/>
        </pc:sldMkLst>
      </pc:sldChg>
      <pc:sldChg chg="del">
        <pc:chgData name="Annika Gustafsson" userId="bab1f951-d790-4085-9abe-78594dc6c87b" providerId="ADAL" clId="{6F33CBA0-1EDD-4D60-ADD8-13F9C3F4D91A}" dt="2025-05-09T12:29:43.777" v="450" actId="47"/>
        <pc:sldMkLst>
          <pc:docMk/>
          <pc:sldMk cId="694136672" sldId="472"/>
        </pc:sldMkLst>
      </pc:sldChg>
      <pc:sldChg chg="del">
        <pc:chgData name="Annika Gustafsson" userId="bab1f951-d790-4085-9abe-78594dc6c87b" providerId="ADAL" clId="{6F33CBA0-1EDD-4D60-ADD8-13F9C3F4D91A}" dt="2025-05-09T14:15:34.772" v="1649" actId="47"/>
        <pc:sldMkLst>
          <pc:docMk/>
          <pc:sldMk cId="2573567838" sldId="473"/>
        </pc:sldMkLst>
      </pc:sldChg>
      <pc:sldChg chg="del">
        <pc:chgData name="Annika Gustafsson" userId="bab1f951-d790-4085-9abe-78594dc6c87b" providerId="ADAL" clId="{6F33CBA0-1EDD-4D60-ADD8-13F9C3F4D91A}" dt="2025-05-09T14:15:50.233" v="1654" actId="47"/>
        <pc:sldMkLst>
          <pc:docMk/>
          <pc:sldMk cId="1216978899" sldId="474"/>
        </pc:sldMkLst>
      </pc:sldChg>
      <pc:sldChg chg="del">
        <pc:chgData name="Annika Gustafsson" userId="bab1f951-d790-4085-9abe-78594dc6c87b" providerId="ADAL" clId="{6F33CBA0-1EDD-4D60-ADD8-13F9C3F4D91A}" dt="2025-05-09T14:20:00.045" v="1670" actId="47"/>
        <pc:sldMkLst>
          <pc:docMk/>
          <pc:sldMk cId="1592833878" sldId="475"/>
        </pc:sldMkLst>
      </pc:sldChg>
      <pc:sldChg chg="del">
        <pc:chgData name="Annika Gustafsson" userId="bab1f951-d790-4085-9abe-78594dc6c87b" providerId="ADAL" clId="{6F33CBA0-1EDD-4D60-ADD8-13F9C3F4D91A}" dt="2025-05-09T14:20:00.045" v="1670" actId="47"/>
        <pc:sldMkLst>
          <pc:docMk/>
          <pc:sldMk cId="64443320" sldId="476"/>
        </pc:sldMkLst>
      </pc:sldChg>
      <pc:sldChg chg="del">
        <pc:chgData name="Annika Gustafsson" userId="bab1f951-d790-4085-9abe-78594dc6c87b" providerId="ADAL" clId="{6F33CBA0-1EDD-4D60-ADD8-13F9C3F4D91A}" dt="2025-05-09T14:20:00.045" v="1670" actId="47"/>
        <pc:sldMkLst>
          <pc:docMk/>
          <pc:sldMk cId="1871793673" sldId="477"/>
        </pc:sldMkLst>
      </pc:sldChg>
      <pc:sldChg chg="del">
        <pc:chgData name="Annika Gustafsson" userId="bab1f951-d790-4085-9abe-78594dc6c87b" providerId="ADAL" clId="{6F33CBA0-1EDD-4D60-ADD8-13F9C3F4D91A}" dt="2025-05-09T14:20:07.893" v="1673" actId="47"/>
        <pc:sldMkLst>
          <pc:docMk/>
          <pc:sldMk cId="159383507" sldId="478"/>
        </pc:sldMkLst>
      </pc:sldChg>
      <pc:sldChg chg="del">
        <pc:chgData name="Annika Gustafsson" userId="bab1f951-d790-4085-9abe-78594dc6c87b" providerId="ADAL" clId="{6F33CBA0-1EDD-4D60-ADD8-13F9C3F4D91A}" dt="2025-05-09T14:20:00.045" v="1670" actId="47"/>
        <pc:sldMkLst>
          <pc:docMk/>
          <pc:sldMk cId="3658603029" sldId="479"/>
        </pc:sldMkLst>
      </pc:sldChg>
      <pc:sldChg chg="del">
        <pc:chgData name="Annika Gustafsson" userId="bab1f951-d790-4085-9abe-78594dc6c87b" providerId="ADAL" clId="{6F33CBA0-1EDD-4D60-ADD8-13F9C3F4D91A}" dt="2025-05-09T14:20:00.045" v="1670" actId="47"/>
        <pc:sldMkLst>
          <pc:docMk/>
          <pc:sldMk cId="1488057348" sldId="480"/>
        </pc:sldMkLst>
      </pc:sldChg>
      <pc:sldChg chg="del">
        <pc:chgData name="Annika Gustafsson" userId="bab1f951-d790-4085-9abe-78594dc6c87b" providerId="ADAL" clId="{6F33CBA0-1EDD-4D60-ADD8-13F9C3F4D91A}" dt="2025-05-09T14:20:00.045" v="1670" actId="47"/>
        <pc:sldMkLst>
          <pc:docMk/>
          <pc:sldMk cId="1371923534" sldId="481"/>
        </pc:sldMkLst>
      </pc:sldChg>
      <pc:sldChg chg="del">
        <pc:chgData name="Annika Gustafsson" userId="bab1f951-d790-4085-9abe-78594dc6c87b" providerId="ADAL" clId="{6F33CBA0-1EDD-4D60-ADD8-13F9C3F4D91A}" dt="2025-05-09T14:20:07.893" v="1673" actId="47"/>
        <pc:sldMkLst>
          <pc:docMk/>
          <pc:sldMk cId="901663370" sldId="482"/>
        </pc:sldMkLst>
      </pc:sldChg>
      <pc:sldChg chg="del">
        <pc:chgData name="Annika Gustafsson" userId="bab1f951-d790-4085-9abe-78594dc6c87b" providerId="ADAL" clId="{6F33CBA0-1EDD-4D60-ADD8-13F9C3F4D91A}" dt="2025-05-09T14:20:07.893" v="1673" actId="47"/>
        <pc:sldMkLst>
          <pc:docMk/>
          <pc:sldMk cId="2032030246" sldId="483"/>
        </pc:sldMkLst>
      </pc:sldChg>
      <pc:sldChg chg="del">
        <pc:chgData name="Annika Gustafsson" userId="bab1f951-d790-4085-9abe-78594dc6c87b" providerId="ADAL" clId="{6F33CBA0-1EDD-4D60-ADD8-13F9C3F4D91A}" dt="2025-05-09T14:20:07.893" v="1673" actId="47"/>
        <pc:sldMkLst>
          <pc:docMk/>
          <pc:sldMk cId="3722060062" sldId="485"/>
        </pc:sldMkLst>
      </pc:sldChg>
      <pc:sldChg chg="del">
        <pc:chgData name="Annika Gustafsson" userId="bab1f951-d790-4085-9abe-78594dc6c87b" providerId="ADAL" clId="{6F33CBA0-1EDD-4D60-ADD8-13F9C3F4D91A}" dt="2025-05-09T14:20:07.893" v="1673" actId="47"/>
        <pc:sldMkLst>
          <pc:docMk/>
          <pc:sldMk cId="712702753" sldId="486"/>
        </pc:sldMkLst>
      </pc:sldChg>
      <pc:sldChg chg="del">
        <pc:chgData name="Annika Gustafsson" userId="bab1f951-d790-4085-9abe-78594dc6c87b" providerId="ADAL" clId="{6F33CBA0-1EDD-4D60-ADD8-13F9C3F4D91A}" dt="2025-05-09T14:20:07.893" v="1673" actId="47"/>
        <pc:sldMkLst>
          <pc:docMk/>
          <pc:sldMk cId="919272100" sldId="487"/>
        </pc:sldMkLst>
      </pc:sldChg>
      <pc:sldChg chg="del">
        <pc:chgData name="Annika Gustafsson" userId="bab1f951-d790-4085-9abe-78594dc6c87b" providerId="ADAL" clId="{6F33CBA0-1EDD-4D60-ADD8-13F9C3F4D91A}" dt="2025-05-09T14:20:07.893" v="1673" actId="47"/>
        <pc:sldMkLst>
          <pc:docMk/>
          <pc:sldMk cId="305288478" sldId="488"/>
        </pc:sldMkLst>
      </pc:sldChg>
      <pc:sldChg chg="del">
        <pc:chgData name="Annika Gustafsson" userId="bab1f951-d790-4085-9abe-78594dc6c87b" providerId="ADAL" clId="{6F33CBA0-1EDD-4D60-ADD8-13F9C3F4D91A}" dt="2025-05-09T14:20:07.893" v="1673" actId="47"/>
        <pc:sldMkLst>
          <pc:docMk/>
          <pc:sldMk cId="1580607264" sldId="489"/>
        </pc:sldMkLst>
      </pc:sldChg>
      <pc:sldChg chg="del">
        <pc:chgData name="Annika Gustafsson" userId="bab1f951-d790-4085-9abe-78594dc6c87b" providerId="ADAL" clId="{6F33CBA0-1EDD-4D60-ADD8-13F9C3F4D91A}" dt="2025-05-09T14:20:07.893" v="1673" actId="47"/>
        <pc:sldMkLst>
          <pc:docMk/>
          <pc:sldMk cId="4172827599" sldId="490"/>
        </pc:sldMkLst>
      </pc:sldChg>
      <pc:sldChg chg="del">
        <pc:chgData name="Annika Gustafsson" userId="bab1f951-d790-4085-9abe-78594dc6c87b" providerId="ADAL" clId="{6F33CBA0-1EDD-4D60-ADD8-13F9C3F4D91A}" dt="2025-05-09T14:20:16.764" v="1674" actId="47"/>
        <pc:sldMkLst>
          <pc:docMk/>
          <pc:sldMk cId="3294399901" sldId="491"/>
        </pc:sldMkLst>
      </pc:sldChg>
      <pc:sldChg chg="del">
        <pc:chgData name="Annika Gustafsson" userId="bab1f951-d790-4085-9abe-78594dc6c87b" providerId="ADAL" clId="{6F33CBA0-1EDD-4D60-ADD8-13F9C3F4D91A}" dt="2025-05-09T14:20:16.764" v="1674" actId="47"/>
        <pc:sldMkLst>
          <pc:docMk/>
          <pc:sldMk cId="455086419" sldId="492"/>
        </pc:sldMkLst>
      </pc:sldChg>
      <pc:sldChg chg="del">
        <pc:chgData name="Annika Gustafsson" userId="bab1f951-d790-4085-9abe-78594dc6c87b" providerId="ADAL" clId="{6F33CBA0-1EDD-4D60-ADD8-13F9C3F4D91A}" dt="2025-05-09T14:20:16.764" v="1674" actId="47"/>
        <pc:sldMkLst>
          <pc:docMk/>
          <pc:sldMk cId="3206703566" sldId="493"/>
        </pc:sldMkLst>
      </pc:sldChg>
      <pc:sldChg chg="del">
        <pc:chgData name="Annika Gustafsson" userId="bab1f951-d790-4085-9abe-78594dc6c87b" providerId="ADAL" clId="{6F33CBA0-1EDD-4D60-ADD8-13F9C3F4D91A}" dt="2025-05-09T14:20:16.764" v="1674" actId="47"/>
        <pc:sldMkLst>
          <pc:docMk/>
          <pc:sldMk cId="896968828" sldId="494"/>
        </pc:sldMkLst>
      </pc:sldChg>
      <pc:sldChg chg="del">
        <pc:chgData name="Annika Gustafsson" userId="bab1f951-d790-4085-9abe-78594dc6c87b" providerId="ADAL" clId="{6F33CBA0-1EDD-4D60-ADD8-13F9C3F4D91A}" dt="2025-05-09T14:20:16.764" v="1674" actId="47"/>
        <pc:sldMkLst>
          <pc:docMk/>
          <pc:sldMk cId="2934508254" sldId="495"/>
        </pc:sldMkLst>
      </pc:sldChg>
      <pc:sldChg chg="del">
        <pc:chgData name="Annika Gustafsson" userId="bab1f951-d790-4085-9abe-78594dc6c87b" providerId="ADAL" clId="{6F33CBA0-1EDD-4D60-ADD8-13F9C3F4D91A}" dt="2025-05-09T14:20:16.764" v="1674" actId="47"/>
        <pc:sldMkLst>
          <pc:docMk/>
          <pc:sldMk cId="161042087" sldId="496"/>
        </pc:sldMkLst>
      </pc:sldChg>
      <pc:sldChg chg="del">
        <pc:chgData name="Annika Gustafsson" userId="bab1f951-d790-4085-9abe-78594dc6c87b" providerId="ADAL" clId="{6F33CBA0-1EDD-4D60-ADD8-13F9C3F4D91A}" dt="2025-05-09T14:20:16.764" v="1674" actId="47"/>
        <pc:sldMkLst>
          <pc:docMk/>
          <pc:sldMk cId="956292857" sldId="497"/>
        </pc:sldMkLst>
      </pc:sldChg>
      <pc:sldChg chg="del">
        <pc:chgData name="Annika Gustafsson" userId="bab1f951-d790-4085-9abe-78594dc6c87b" providerId="ADAL" clId="{6F33CBA0-1EDD-4D60-ADD8-13F9C3F4D91A}" dt="2025-05-09T14:20:16.764" v="1674" actId="47"/>
        <pc:sldMkLst>
          <pc:docMk/>
          <pc:sldMk cId="1138422097" sldId="498"/>
        </pc:sldMkLst>
      </pc:sldChg>
      <pc:sldChg chg="del">
        <pc:chgData name="Annika Gustafsson" userId="bab1f951-d790-4085-9abe-78594dc6c87b" providerId="ADAL" clId="{6F33CBA0-1EDD-4D60-ADD8-13F9C3F4D91A}" dt="2025-05-09T14:20:16.764" v="1674" actId="47"/>
        <pc:sldMkLst>
          <pc:docMk/>
          <pc:sldMk cId="2159155682" sldId="499"/>
        </pc:sldMkLst>
      </pc:sldChg>
      <pc:sldChg chg="del">
        <pc:chgData name="Annika Gustafsson" userId="bab1f951-d790-4085-9abe-78594dc6c87b" providerId="ADAL" clId="{6F33CBA0-1EDD-4D60-ADD8-13F9C3F4D91A}" dt="2025-05-09T14:20:16.764" v="1674" actId="47"/>
        <pc:sldMkLst>
          <pc:docMk/>
          <pc:sldMk cId="1075033375" sldId="500"/>
        </pc:sldMkLst>
      </pc:sldChg>
      <pc:sldChg chg="del">
        <pc:chgData name="Annika Gustafsson" userId="bab1f951-d790-4085-9abe-78594dc6c87b" providerId="ADAL" clId="{6F33CBA0-1EDD-4D60-ADD8-13F9C3F4D91A}" dt="2025-05-09T14:20:16.764" v="1674" actId="47"/>
        <pc:sldMkLst>
          <pc:docMk/>
          <pc:sldMk cId="3826375851" sldId="501"/>
        </pc:sldMkLst>
      </pc:sldChg>
      <pc:sldChg chg="del">
        <pc:chgData name="Annika Gustafsson" userId="bab1f951-d790-4085-9abe-78594dc6c87b" providerId="ADAL" clId="{6F33CBA0-1EDD-4D60-ADD8-13F9C3F4D91A}" dt="2025-05-09T14:20:16.764" v="1674" actId="47"/>
        <pc:sldMkLst>
          <pc:docMk/>
          <pc:sldMk cId="2158920047" sldId="502"/>
        </pc:sldMkLst>
      </pc:sldChg>
      <pc:sldChg chg="del">
        <pc:chgData name="Annika Gustafsson" userId="bab1f951-d790-4085-9abe-78594dc6c87b" providerId="ADAL" clId="{6F33CBA0-1EDD-4D60-ADD8-13F9C3F4D91A}" dt="2025-05-09T14:20:16.764" v="1674" actId="47"/>
        <pc:sldMkLst>
          <pc:docMk/>
          <pc:sldMk cId="2414215121" sldId="503"/>
        </pc:sldMkLst>
      </pc:sldChg>
      <pc:sldChg chg="del">
        <pc:chgData name="Annika Gustafsson" userId="bab1f951-d790-4085-9abe-78594dc6c87b" providerId="ADAL" clId="{6F33CBA0-1EDD-4D60-ADD8-13F9C3F4D91A}" dt="2025-05-09T14:20:16.764" v="1674" actId="47"/>
        <pc:sldMkLst>
          <pc:docMk/>
          <pc:sldMk cId="3776821685" sldId="504"/>
        </pc:sldMkLst>
      </pc:sldChg>
      <pc:sldChg chg="del">
        <pc:chgData name="Annika Gustafsson" userId="bab1f951-d790-4085-9abe-78594dc6c87b" providerId="ADAL" clId="{6F33CBA0-1EDD-4D60-ADD8-13F9C3F4D91A}" dt="2025-05-09T14:20:16.764" v="1674" actId="47"/>
        <pc:sldMkLst>
          <pc:docMk/>
          <pc:sldMk cId="1147461839" sldId="505"/>
        </pc:sldMkLst>
      </pc:sldChg>
      <pc:sldChg chg="del">
        <pc:chgData name="Annika Gustafsson" userId="bab1f951-d790-4085-9abe-78594dc6c87b" providerId="ADAL" clId="{6F33CBA0-1EDD-4D60-ADD8-13F9C3F4D91A}" dt="2025-05-09T14:20:16.764" v="1674" actId="47"/>
        <pc:sldMkLst>
          <pc:docMk/>
          <pc:sldMk cId="1344559876" sldId="506"/>
        </pc:sldMkLst>
      </pc:sldChg>
      <pc:sldChg chg="del">
        <pc:chgData name="Annika Gustafsson" userId="bab1f951-d790-4085-9abe-78594dc6c87b" providerId="ADAL" clId="{6F33CBA0-1EDD-4D60-ADD8-13F9C3F4D91A}" dt="2025-05-09T14:20:16.764" v="1674" actId="47"/>
        <pc:sldMkLst>
          <pc:docMk/>
          <pc:sldMk cId="648582357" sldId="507"/>
        </pc:sldMkLst>
      </pc:sldChg>
      <pc:sldChg chg="del">
        <pc:chgData name="Annika Gustafsson" userId="bab1f951-d790-4085-9abe-78594dc6c87b" providerId="ADAL" clId="{6F33CBA0-1EDD-4D60-ADD8-13F9C3F4D91A}" dt="2025-05-09T14:20:16.764" v="1674" actId="47"/>
        <pc:sldMkLst>
          <pc:docMk/>
          <pc:sldMk cId="1358331601" sldId="508"/>
        </pc:sldMkLst>
      </pc:sldChg>
      <pc:sldChg chg="del">
        <pc:chgData name="Annika Gustafsson" userId="bab1f951-d790-4085-9abe-78594dc6c87b" providerId="ADAL" clId="{6F33CBA0-1EDD-4D60-ADD8-13F9C3F4D91A}" dt="2025-05-09T14:20:16.764" v="1674" actId="47"/>
        <pc:sldMkLst>
          <pc:docMk/>
          <pc:sldMk cId="2634269148" sldId="509"/>
        </pc:sldMkLst>
      </pc:sldChg>
      <pc:sldChg chg="del">
        <pc:chgData name="Annika Gustafsson" userId="bab1f951-d790-4085-9abe-78594dc6c87b" providerId="ADAL" clId="{6F33CBA0-1EDD-4D60-ADD8-13F9C3F4D91A}" dt="2025-05-09T14:20:16.764" v="1674" actId="47"/>
        <pc:sldMkLst>
          <pc:docMk/>
          <pc:sldMk cId="1969678836" sldId="510"/>
        </pc:sldMkLst>
      </pc:sldChg>
      <pc:sldChg chg="del">
        <pc:chgData name="Annika Gustafsson" userId="bab1f951-d790-4085-9abe-78594dc6c87b" providerId="ADAL" clId="{6F33CBA0-1EDD-4D60-ADD8-13F9C3F4D91A}" dt="2025-05-09T14:20:16.764" v="1674" actId="47"/>
        <pc:sldMkLst>
          <pc:docMk/>
          <pc:sldMk cId="3976180712" sldId="511"/>
        </pc:sldMkLst>
      </pc:sldChg>
      <pc:sldChg chg="del">
        <pc:chgData name="Annika Gustafsson" userId="bab1f951-d790-4085-9abe-78594dc6c87b" providerId="ADAL" clId="{6F33CBA0-1EDD-4D60-ADD8-13F9C3F4D91A}" dt="2025-05-09T14:20:16.764" v="1674" actId="47"/>
        <pc:sldMkLst>
          <pc:docMk/>
          <pc:sldMk cId="2122993006" sldId="512"/>
        </pc:sldMkLst>
      </pc:sldChg>
      <pc:sldChg chg="del">
        <pc:chgData name="Annika Gustafsson" userId="bab1f951-d790-4085-9abe-78594dc6c87b" providerId="ADAL" clId="{6F33CBA0-1EDD-4D60-ADD8-13F9C3F4D91A}" dt="2025-05-09T14:15:49.228" v="1652" actId="47"/>
        <pc:sldMkLst>
          <pc:docMk/>
          <pc:sldMk cId="3094791036" sldId="513"/>
        </pc:sldMkLst>
      </pc:sldChg>
      <pc:sldChg chg="del">
        <pc:chgData name="Annika Gustafsson" userId="bab1f951-d790-4085-9abe-78594dc6c87b" providerId="ADAL" clId="{6F33CBA0-1EDD-4D60-ADD8-13F9C3F4D91A}" dt="2025-05-09T14:20:16.764" v="1674" actId="47"/>
        <pc:sldMkLst>
          <pc:docMk/>
          <pc:sldMk cId="3880647696" sldId="514"/>
        </pc:sldMkLst>
      </pc:sldChg>
      <pc:sldChg chg="del">
        <pc:chgData name="Annika Gustafsson" userId="bab1f951-d790-4085-9abe-78594dc6c87b" providerId="ADAL" clId="{6F33CBA0-1EDD-4D60-ADD8-13F9C3F4D91A}" dt="2025-05-09T14:20:16.764" v="1674" actId="47"/>
        <pc:sldMkLst>
          <pc:docMk/>
          <pc:sldMk cId="2432165186" sldId="515"/>
        </pc:sldMkLst>
      </pc:sldChg>
      <pc:sldChg chg="del">
        <pc:chgData name="Annika Gustafsson" userId="bab1f951-d790-4085-9abe-78594dc6c87b" providerId="ADAL" clId="{6F33CBA0-1EDD-4D60-ADD8-13F9C3F4D91A}" dt="2025-05-09T14:20:16.764" v="1674" actId="47"/>
        <pc:sldMkLst>
          <pc:docMk/>
          <pc:sldMk cId="1536381165" sldId="516"/>
        </pc:sldMkLst>
      </pc:sldChg>
      <pc:sldChg chg="new del">
        <pc:chgData name="Annika Gustafsson" userId="bab1f951-d790-4085-9abe-78594dc6c87b" providerId="ADAL" clId="{6F33CBA0-1EDD-4D60-ADD8-13F9C3F4D91A}" dt="2025-05-09T12:14:30.146" v="2" actId="47"/>
        <pc:sldMkLst>
          <pc:docMk/>
          <pc:sldMk cId="3307310663" sldId="517"/>
        </pc:sldMkLst>
      </pc:sldChg>
      <pc:sldChg chg="addSp modSp new mod modNotesTx">
        <pc:chgData name="Annika Gustafsson" userId="bab1f951-d790-4085-9abe-78594dc6c87b" providerId="ADAL" clId="{6F33CBA0-1EDD-4D60-ADD8-13F9C3F4D91A}" dt="2025-05-09T12:28:37.006" v="444" actId="1582"/>
        <pc:sldMkLst>
          <pc:docMk/>
          <pc:sldMk cId="371201696" sldId="518"/>
        </pc:sldMkLst>
        <pc:spChg chg="mod">
          <ac:chgData name="Annika Gustafsson" userId="bab1f951-d790-4085-9abe-78594dc6c87b" providerId="ADAL" clId="{6F33CBA0-1EDD-4D60-ADD8-13F9C3F4D91A}" dt="2025-05-09T12:15:25.410" v="63" actId="20577"/>
          <ac:spMkLst>
            <pc:docMk/>
            <pc:sldMk cId="371201696" sldId="518"/>
            <ac:spMk id="2" creationId="{AC6583CC-9C0A-ACDD-F383-AB09E572FB49}"/>
          </ac:spMkLst>
        </pc:spChg>
        <pc:spChg chg="mod">
          <ac:chgData name="Annika Gustafsson" userId="bab1f951-d790-4085-9abe-78594dc6c87b" providerId="ADAL" clId="{6F33CBA0-1EDD-4D60-ADD8-13F9C3F4D91A}" dt="2025-05-09T12:18:13.858" v="271" actId="1076"/>
          <ac:spMkLst>
            <pc:docMk/>
            <pc:sldMk cId="371201696" sldId="518"/>
            <ac:spMk id="3" creationId="{E21A35EA-E380-AF26-6F33-3E784F6E4BDB}"/>
          </ac:spMkLst>
        </pc:spChg>
        <pc:picChg chg="add mod">
          <ac:chgData name="Annika Gustafsson" userId="bab1f951-d790-4085-9abe-78594dc6c87b" providerId="ADAL" clId="{6F33CBA0-1EDD-4D60-ADD8-13F9C3F4D91A}" dt="2025-05-09T12:28:37.006" v="444" actId="1582"/>
          <ac:picMkLst>
            <pc:docMk/>
            <pc:sldMk cId="371201696" sldId="518"/>
            <ac:picMk id="5" creationId="{761EF31B-28F6-257F-90CC-0EB1ADD517EA}"/>
          </ac:picMkLst>
        </pc:picChg>
      </pc:sldChg>
      <pc:sldChg chg="modSp new mod modClrScheme chgLayout modNotesTx">
        <pc:chgData name="Annika Gustafsson" userId="bab1f951-d790-4085-9abe-78594dc6c87b" providerId="ADAL" clId="{6F33CBA0-1EDD-4D60-ADD8-13F9C3F4D91A}" dt="2025-05-09T13:25:16.975" v="1003" actId="700"/>
        <pc:sldMkLst>
          <pc:docMk/>
          <pc:sldMk cId="733129878" sldId="519"/>
        </pc:sldMkLst>
        <pc:spChg chg="mod ord">
          <ac:chgData name="Annika Gustafsson" userId="bab1f951-d790-4085-9abe-78594dc6c87b" providerId="ADAL" clId="{6F33CBA0-1EDD-4D60-ADD8-13F9C3F4D91A}" dt="2025-05-09T13:25:16.975" v="1003" actId="700"/>
          <ac:spMkLst>
            <pc:docMk/>
            <pc:sldMk cId="733129878" sldId="519"/>
            <ac:spMk id="2" creationId="{DFA6B9A9-9AFF-FF78-6B2A-A24592CC217F}"/>
          </ac:spMkLst>
        </pc:spChg>
        <pc:spChg chg="mod ord">
          <ac:chgData name="Annika Gustafsson" userId="bab1f951-d790-4085-9abe-78594dc6c87b" providerId="ADAL" clId="{6F33CBA0-1EDD-4D60-ADD8-13F9C3F4D91A}" dt="2025-05-09T13:25:16.975" v="1003" actId="700"/>
          <ac:spMkLst>
            <pc:docMk/>
            <pc:sldMk cId="733129878" sldId="519"/>
            <ac:spMk id="3" creationId="{3D5D4043-2918-E90A-67D8-5D7FDAFF2A51}"/>
          </ac:spMkLst>
        </pc:spChg>
      </pc:sldChg>
      <pc:sldChg chg="modSp new del mod modNotesTx">
        <pc:chgData name="Annika Gustafsson" userId="bab1f951-d790-4085-9abe-78594dc6c87b" providerId="ADAL" clId="{6F33CBA0-1EDD-4D60-ADD8-13F9C3F4D91A}" dt="2025-05-09T12:21:26.469" v="370" actId="47"/>
        <pc:sldMkLst>
          <pc:docMk/>
          <pc:sldMk cId="1670459191" sldId="520"/>
        </pc:sldMkLst>
      </pc:sldChg>
      <pc:sldChg chg="modSp add mod">
        <pc:chgData name="Annika Gustafsson" userId="bab1f951-d790-4085-9abe-78594dc6c87b" providerId="ADAL" clId="{6F33CBA0-1EDD-4D60-ADD8-13F9C3F4D91A}" dt="2025-05-09T12:29:06.142" v="448" actId="20577"/>
        <pc:sldMkLst>
          <pc:docMk/>
          <pc:sldMk cId="3324335517" sldId="521"/>
        </pc:sldMkLst>
        <pc:spChg chg="mod">
          <ac:chgData name="Annika Gustafsson" userId="bab1f951-d790-4085-9abe-78594dc6c87b" providerId="ADAL" clId="{6F33CBA0-1EDD-4D60-ADD8-13F9C3F4D91A}" dt="2025-05-09T12:20:19.082" v="356" actId="20577"/>
          <ac:spMkLst>
            <pc:docMk/>
            <pc:sldMk cId="3324335517" sldId="521"/>
            <ac:spMk id="2" creationId="{8C290049-AC1F-C5ED-B47C-7C74C4E8893B}"/>
          </ac:spMkLst>
        </pc:spChg>
        <pc:spChg chg="mod">
          <ac:chgData name="Annika Gustafsson" userId="bab1f951-d790-4085-9abe-78594dc6c87b" providerId="ADAL" clId="{6F33CBA0-1EDD-4D60-ADD8-13F9C3F4D91A}" dt="2025-05-09T12:29:06.142" v="448" actId="20577"/>
          <ac:spMkLst>
            <pc:docMk/>
            <pc:sldMk cId="3324335517" sldId="521"/>
            <ac:spMk id="3" creationId="{2DEDFD76-446D-79A1-B46E-07DC6E8D026A}"/>
          </ac:spMkLst>
        </pc:spChg>
      </pc:sldChg>
      <pc:sldChg chg="modSp add mod">
        <pc:chgData name="Annika Gustafsson" userId="bab1f951-d790-4085-9abe-78594dc6c87b" providerId="ADAL" clId="{6F33CBA0-1EDD-4D60-ADD8-13F9C3F4D91A}" dt="2025-05-09T12:21:11.895" v="369" actId="20577"/>
        <pc:sldMkLst>
          <pc:docMk/>
          <pc:sldMk cId="3043414415" sldId="522"/>
        </pc:sldMkLst>
        <pc:spChg chg="mod">
          <ac:chgData name="Annika Gustafsson" userId="bab1f951-d790-4085-9abe-78594dc6c87b" providerId="ADAL" clId="{6F33CBA0-1EDD-4D60-ADD8-13F9C3F4D91A}" dt="2025-05-09T12:21:11.895" v="369" actId="20577"/>
          <ac:spMkLst>
            <pc:docMk/>
            <pc:sldMk cId="3043414415" sldId="522"/>
            <ac:spMk id="2" creationId="{6D562F8E-F991-3134-ECF5-39200A63DE17}"/>
          </ac:spMkLst>
        </pc:spChg>
        <pc:spChg chg="mod">
          <ac:chgData name="Annika Gustafsson" userId="bab1f951-d790-4085-9abe-78594dc6c87b" providerId="ADAL" clId="{6F33CBA0-1EDD-4D60-ADD8-13F9C3F4D91A}" dt="2025-05-09T12:21:08.016" v="368" actId="6549"/>
          <ac:spMkLst>
            <pc:docMk/>
            <pc:sldMk cId="3043414415" sldId="522"/>
            <ac:spMk id="3" creationId="{AD9B7794-7E79-78E5-5D10-38EA190923BF}"/>
          </ac:spMkLst>
        </pc:spChg>
      </pc:sldChg>
      <pc:sldChg chg="modSp new mod modNotesTx">
        <pc:chgData name="Annika Gustafsson" userId="bab1f951-d790-4085-9abe-78594dc6c87b" providerId="ADAL" clId="{6F33CBA0-1EDD-4D60-ADD8-13F9C3F4D91A}" dt="2025-05-09T12:23:53.105" v="402" actId="20577"/>
        <pc:sldMkLst>
          <pc:docMk/>
          <pc:sldMk cId="3459052249" sldId="523"/>
        </pc:sldMkLst>
        <pc:spChg chg="mod">
          <ac:chgData name="Annika Gustafsson" userId="bab1f951-d790-4085-9abe-78594dc6c87b" providerId="ADAL" clId="{6F33CBA0-1EDD-4D60-ADD8-13F9C3F4D91A}" dt="2025-05-09T12:22:19.921" v="373" actId="6549"/>
          <ac:spMkLst>
            <pc:docMk/>
            <pc:sldMk cId="3459052249" sldId="523"/>
            <ac:spMk id="2" creationId="{A80582F8-B018-86E5-142A-7A35B1FE0F79}"/>
          </ac:spMkLst>
        </pc:spChg>
        <pc:spChg chg="mod">
          <ac:chgData name="Annika Gustafsson" userId="bab1f951-d790-4085-9abe-78594dc6c87b" providerId="ADAL" clId="{6F33CBA0-1EDD-4D60-ADD8-13F9C3F4D91A}" dt="2025-05-09T12:23:53.105" v="402" actId="20577"/>
          <ac:spMkLst>
            <pc:docMk/>
            <pc:sldMk cId="3459052249" sldId="523"/>
            <ac:spMk id="3" creationId="{F9110625-9EF0-67B9-BBC7-DDC49A002496}"/>
          </ac:spMkLst>
        </pc:spChg>
      </pc:sldChg>
      <pc:sldChg chg="delSp modSp new mod ord modNotesTx">
        <pc:chgData name="Annika Gustafsson" userId="bab1f951-d790-4085-9abe-78594dc6c87b" providerId="ADAL" clId="{6F33CBA0-1EDD-4D60-ADD8-13F9C3F4D91A}" dt="2025-05-09T12:27:22.437" v="439" actId="1076"/>
        <pc:sldMkLst>
          <pc:docMk/>
          <pc:sldMk cId="3136067293" sldId="524"/>
        </pc:sldMkLst>
        <pc:spChg chg="mod">
          <ac:chgData name="Annika Gustafsson" userId="bab1f951-d790-4085-9abe-78594dc6c87b" providerId="ADAL" clId="{6F33CBA0-1EDD-4D60-ADD8-13F9C3F4D91A}" dt="2025-05-09T12:27:22.437" v="439" actId="1076"/>
          <ac:spMkLst>
            <pc:docMk/>
            <pc:sldMk cId="3136067293" sldId="524"/>
            <ac:spMk id="3" creationId="{F78F3079-1A34-ABEC-1B51-68525E81A41F}"/>
          </ac:spMkLst>
        </pc:spChg>
      </pc:sldChg>
      <pc:sldChg chg="modSp add mod modNotesTx">
        <pc:chgData name="Annika Gustafsson" userId="bab1f951-d790-4085-9abe-78594dc6c87b" providerId="ADAL" clId="{6F33CBA0-1EDD-4D60-ADD8-13F9C3F4D91A}" dt="2025-05-09T12:26:59.727" v="436" actId="20577"/>
        <pc:sldMkLst>
          <pc:docMk/>
          <pc:sldMk cId="3090917461" sldId="525"/>
        </pc:sldMkLst>
        <pc:spChg chg="mod">
          <ac:chgData name="Annika Gustafsson" userId="bab1f951-d790-4085-9abe-78594dc6c87b" providerId="ADAL" clId="{6F33CBA0-1EDD-4D60-ADD8-13F9C3F4D91A}" dt="2025-05-09T12:25:26.628" v="419" actId="6549"/>
          <ac:spMkLst>
            <pc:docMk/>
            <pc:sldMk cId="3090917461" sldId="525"/>
            <ac:spMk id="3" creationId="{B2B5D934-E1E6-ABEE-A550-5638300FBC54}"/>
          </ac:spMkLst>
        </pc:spChg>
      </pc:sldChg>
      <pc:sldChg chg="modSp new mod modNotesTx">
        <pc:chgData name="Annika Gustafsson" userId="bab1f951-d790-4085-9abe-78594dc6c87b" providerId="ADAL" clId="{6F33CBA0-1EDD-4D60-ADD8-13F9C3F4D91A}" dt="2025-05-09T12:34:25.581" v="507" actId="6549"/>
        <pc:sldMkLst>
          <pc:docMk/>
          <pc:sldMk cId="2271420631" sldId="526"/>
        </pc:sldMkLst>
        <pc:spChg chg="mod">
          <ac:chgData name="Annika Gustafsson" userId="bab1f951-d790-4085-9abe-78594dc6c87b" providerId="ADAL" clId="{6F33CBA0-1EDD-4D60-ADD8-13F9C3F4D91A}" dt="2025-05-09T12:32:42.288" v="464"/>
          <ac:spMkLst>
            <pc:docMk/>
            <pc:sldMk cId="2271420631" sldId="526"/>
            <ac:spMk id="2" creationId="{36C111EE-D0A8-1219-FBF1-217AFA1733D8}"/>
          </ac:spMkLst>
        </pc:spChg>
        <pc:spChg chg="mod">
          <ac:chgData name="Annika Gustafsson" userId="bab1f951-d790-4085-9abe-78594dc6c87b" providerId="ADAL" clId="{6F33CBA0-1EDD-4D60-ADD8-13F9C3F4D91A}" dt="2025-05-09T12:34:25.581" v="507" actId="6549"/>
          <ac:spMkLst>
            <pc:docMk/>
            <pc:sldMk cId="2271420631" sldId="526"/>
            <ac:spMk id="3" creationId="{AEE567B9-5B5D-0039-D599-9EC2F221F2DC}"/>
          </ac:spMkLst>
        </pc:spChg>
      </pc:sldChg>
      <pc:sldChg chg="delSp modSp add mod modNotesTx">
        <pc:chgData name="Annika Gustafsson" userId="bab1f951-d790-4085-9abe-78594dc6c87b" providerId="ADAL" clId="{6F33CBA0-1EDD-4D60-ADD8-13F9C3F4D91A}" dt="2025-05-09T12:34:18.964" v="506" actId="6549"/>
        <pc:sldMkLst>
          <pc:docMk/>
          <pc:sldMk cId="1942297423" sldId="527"/>
        </pc:sldMkLst>
        <pc:spChg chg="mod">
          <ac:chgData name="Annika Gustafsson" userId="bab1f951-d790-4085-9abe-78594dc6c87b" providerId="ADAL" clId="{6F33CBA0-1EDD-4D60-ADD8-13F9C3F4D91A}" dt="2025-05-09T12:34:03.855" v="503" actId="20577"/>
          <ac:spMkLst>
            <pc:docMk/>
            <pc:sldMk cId="1942297423" sldId="527"/>
            <ac:spMk id="3" creationId="{361CB007-E017-7A97-9C35-5A6CE78E9850}"/>
          </ac:spMkLst>
        </pc:spChg>
      </pc:sldChg>
      <pc:sldChg chg="modSp new mod modClrScheme chgLayout modNotesTx">
        <pc:chgData name="Annika Gustafsson" userId="bab1f951-d790-4085-9abe-78594dc6c87b" providerId="ADAL" clId="{6F33CBA0-1EDD-4D60-ADD8-13F9C3F4D91A}" dt="2025-05-09T13:24:54.369" v="1002" actId="14100"/>
        <pc:sldMkLst>
          <pc:docMk/>
          <pc:sldMk cId="1281425461" sldId="528"/>
        </pc:sldMkLst>
        <pc:spChg chg="mod ord">
          <ac:chgData name="Annika Gustafsson" userId="bab1f951-d790-4085-9abe-78594dc6c87b" providerId="ADAL" clId="{6F33CBA0-1EDD-4D60-ADD8-13F9C3F4D91A}" dt="2025-05-09T13:24:49.599" v="1001" actId="1035"/>
          <ac:spMkLst>
            <pc:docMk/>
            <pc:sldMk cId="1281425461" sldId="528"/>
            <ac:spMk id="2" creationId="{822A593E-A470-B49D-C912-CD3078B95C2A}"/>
          </ac:spMkLst>
        </pc:spChg>
        <pc:spChg chg="mod ord">
          <ac:chgData name="Annika Gustafsson" userId="bab1f951-d790-4085-9abe-78594dc6c87b" providerId="ADAL" clId="{6F33CBA0-1EDD-4D60-ADD8-13F9C3F4D91A}" dt="2025-05-09T13:24:54.369" v="1002" actId="14100"/>
          <ac:spMkLst>
            <pc:docMk/>
            <pc:sldMk cId="1281425461" sldId="528"/>
            <ac:spMk id="3" creationId="{7667675D-42A4-214D-063C-3CB95076A0F1}"/>
          </ac:spMkLst>
        </pc:spChg>
      </pc:sldChg>
      <pc:sldChg chg="modSp new mod modNotesTx">
        <pc:chgData name="Annika Gustafsson" userId="bab1f951-d790-4085-9abe-78594dc6c87b" providerId="ADAL" clId="{6F33CBA0-1EDD-4D60-ADD8-13F9C3F4D91A}" dt="2025-05-09T12:49:50.656" v="579" actId="6549"/>
        <pc:sldMkLst>
          <pc:docMk/>
          <pc:sldMk cId="388640024" sldId="529"/>
        </pc:sldMkLst>
        <pc:spChg chg="mod">
          <ac:chgData name="Annika Gustafsson" userId="bab1f951-d790-4085-9abe-78594dc6c87b" providerId="ADAL" clId="{6F33CBA0-1EDD-4D60-ADD8-13F9C3F4D91A}" dt="2025-05-09T12:36:56.312" v="574" actId="113"/>
          <ac:spMkLst>
            <pc:docMk/>
            <pc:sldMk cId="388640024" sldId="529"/>
            <ac:spMk id="2" creationId="{F901E914-B194-DA2C-83FB-5ECF372D0B8C}"/>
          </ac:spMkLst>
        </pc:spChg>
        <pc:spChg chg="mod">
          <ac:chgData name="Annika Gustafsson" userId="bab1f951-d790-4085-9abe-78594dc6c87b" providerId="ADAL" clId="{6F33CBA0-1EDD-4D60-ADD8-13F9C3F4D91A}" dt="2025-05-09T12:49:31.783" v="578" actId="6549"/>
          <ac:spMkLst>
            <pc:docMk/>
            <pc:sldMk cId="388640024" sldId="529"/>
            <ac:spMk id="3" creationId="{7503F005-7EA4-1E04-3831-33BEC0561059}"/>
          </ac:spMkLst>
        </pc:spChg>
      </pc:sldChg>
      <pc:sldChg chg="addSp delSp modSp add mod modNotesTx">
        <pc:chgData name="Annika Gustafsson" userId="bab1f951-d790-4085-9abe-78594dc6c87b" providerId="ADAL" clId="{6F33CBA0-1EDD-4D60-ADD8-13F9C3F4D91A}" dt="2025-05-09T13:02:26.278" v="600" actId="1076"/>
        <pc:sldMkLst>
          <pc:docMk/>
          <pc:sldMk cId="2740224393" sldId="530"/>
        </pc:sldMkLst>
        <pc:spChg chg="mod">
          <ac:chgData name="Annika Gustafsson" userId="bab1f951-d790-4085-9abe-78594dc6c87b" providerId="ADAL" clId="{6F33CBA0-1EDD-4D60-ADD8-13F9C3F4D91A}" dt="2025-05-09T13:02:26.278" v="600" actId="1076"/>
          <ac:spMkLst>
            <pc:docMk/>
            <pc:sldMk cId="2740224393" sldId="530"/>
            <ac:spMk id="3" creationId="{EEAF59A7-B4CC-38A5-15A0-8F92586BC289}"/>
          </ac:spMkLst>
        </pc:spChg>
      </pc:sldChg>
      <pc:sldChg chg="addSp modSp add mod modNotesTx">
        <pc:chgData name="Annika Gustafsson" userId="bab1f951-d790-4085-9abe-78594dc6c87b" providerId="ADAL" clId="{6F33CBA0-1EDD-4D60-ADD8-13F9C3F4D91A}" dt="2025-05-09T13:02:12.891" v="599" actId="1076"/>
        <pc:sldMkLst>
          <pc:docMk/>
          <pc:sldMk cId="2138381045" sldId="531"/>
        </pc:sldMkLst>
        <pc:spChg chg="mod">
          <ac:chgData name="Annika Gustafsson" userId="bab1f951-d790-4085-9abe-78594dc6c87b" providerId="ADAL" clId="{6F33CBA0-1EDD-4D60-ADD8-13F9C3F4D91A}" dt="2025-05-09T12:59:50.218" v="593" actId="1076"/>
          <ac:spMkLst>
            <pc:docMk/>
            <pc:sldMk cId="2138381045" sldId="531"/>
            <ac:spMk id="3" creationId="{5FC34DA6-47AC-7B9D-4936-71227BB7B1D0}"/>
          </ac:spMkLst>
        </pc:spChg>
        <pc:picChg chg="add mod">
          <ac:chgData name="Annika Gustafsson" userId="bab1f951-d790-4085-9abe-78594dc6c87b" providerId="ADAL" clId="{6F33CBA0-1EDD-4D60-ADD8-13F9C3F4D91A}" dt="2025-05-09T13:02:12.891" v="599" actId="1076"/>
          <ac:picMkLst>
            <pc:docMk/>
            <pc:sldMk cId="2138381045" sldId="531"/>
            <ac:picMk id="2" creationId="{0163DA5E-BCE5-E7C5-F5AE-C84278D24DA4}"/>
          </ac:picMkLst>
        </pc:picChg>
      </pc:sldChg>
      <pc:sldChg chg="addSp delSp modSp new mod modClrScheme chgLayout modNotesTx">
        <pc:chgData name="Annika Gustafsson" userId="bab1f951-d790-4085-9abe-78594dc6c87b" providerId="ADAL" clId="{6F33CBA0-1EDD-4D60-ADD8-13F9C3F4D91A}" dt="2025-05-09T13:23:37.330" v="990" actId="20577"/>
        <pc:sldMkLst>
          <pc:docMk/>
          <pc:sldMk cId="2487041882" sldId="532"/>
        </pc:sldMkLst>
        <pc:spChg chg="mod ord">
          <ac:chgData name="Annika Gustafsson" userId="bab1f951-d790-4085-9abe-78594dc6c87b" providerId="ADAL" clId="{6F33CBA0-1EDD-4D60-ADD8-13F9C3F4D91A}" dt="2025-05-09T13:23:32.450" v="988" actId="700"/>
          <ac:spMkLst>
            <pc:docMk/>
            <pc:sldMk cId="2487041882" sldId="532"/>
            <ac:spMk id="2" creationId="{B628C87D-44DC-C414-8F43-67AA2D685E20}"/>
          </ac:spMkLst>
        </pc:spChg>
        <pc:spChg chg="add mod ord">
          <ac:chgData name="Annika Gustafsson" userId="bab1f951-d790-4085-9abe-78594dc6c87b" providerId="ADAL" clId="{6F33CBA0-1EDD-4D60-ADD8-13F9C3F4D91A}" dt="2025-05-09T13:23:37.330" v="990" actId="20577"/>
          <ac:spMkLst>
            <pc:docMk/>
            <pc:sldMk cId="2487041882" sldId="532"/>
            <ac:spMk id="5" creationId="{63D38636-086C-6719-D197-D741D43CD2C4}"/>
          </ac:spMkLst>
        </pc:spChg>
      </pc:sldChg>
      <pc:sldChg chg="addSp delSp modSp new mod modClrScheme chgLayout modNotesTx">
        <pc:chgData name="Annika Gustafsson" userId="bab1f951-d790-4085-9abe-78594dc6c87b" providerId="ADAL" clId="{6F33CBA0-1EDD-4D60-ADD8-13F9C3F4D91A}" dt="2025-05-09T13:46:15.346" v="1151" actId="1076"/>
        <pc:sldMkLst>
          <pc:docMk/>
          <pc:sldMk cId="3204779946" sldId="533"/>
        </pc:sldMkLst>
        <pc:spChg chg="add mod ord">
          <ac:chgData name="Annika Gustafsson" userId="bab1f951-d790-4085-9abe-78594dc6c87b" providerId="ADAL" clId="{6F33CBA0-1EDD-4D60-ADD8-13F9C3F4D91A}" dt="2025-05-09T13:06:34.831" v="673" actId="14100"/>
          <ac:spMkLst>
            <pc:docMk/>
            <pc:sldMk cId="3204779946" sldId="533"/>
            <ac:spMk id="4" creationId="{AF0AC7B7-410B-6E35-BC7B-881562339320}"/>
          </ac:spMkLst>
        </pc:spChg>
        <pc:spChg chg="add mod ord">
          <ac:chgData name="Annika Gustafsson" userId="bab1f951-d790-4085-9abe-78594dc6c87b" providerId="ADAL" clId="{6F33CBA0-1EDD-4D60-ADD8-13F9C3F4D91A}" dt="2025-05-09T13:06:30.200" v="672" actId="6549"/>
          <ac:spMkLst>
            <pc:docMk/>
            <pc:sldMk cId="3204779946" sldId="533"/>
            <ac:spMk id="5" creationId="{A8A18919-14F3-868C-8582-00024E6EC1A7}"/>
          </ac:spMkLst>
        </pc:spChg>
        <pc:picChg chg="add mod">
          <ac:chgData name="Annika Gustafsson" userId="bab1f951-d790-4085-9abe-78594dc6c87b" providerId="ADAL" clId="{6F33CBA0-1EDD-4D60-ADD8-13F9C3F4D91A}" dt="2025-05-09T13:46:15.346" v="1151" actId="1076"/>
          <ac:picMkLst>
            <pc:docMk/>
            <pc:sldMk cId="3204779946" sldId="533"/>
            <ac:picMk id="6" creationId="{E7EE431F-5D57-F75A-FD84-08FDB08C7C8B}"/>
          </ac:picMkLst>
        </pc:picChg>
      </pc:sldChg>
      <pc:sldChg chg="addSp delSp modSp add mod modNotesTx">
        <pc:chgData name="Annika Gustafsson" userId="bab1f951-d790-4085-9abe-78594dc6c87b" providerId="ADAL" clId="{6F33CBA0-1EDD-4D60-ADD8-13F9C3F4D91A}" dt="2025-05-09T13:08:14.213" v="697" actId="5793"/>
        <pc:sldMkLst>
          <pc:docMk/>
          <pc:sldMk cId="2288914852" sldId="534"/>
        </pc:sldMkLst>
        <pc:spChg chg="mod">
          <ac:chgData name="Annika Gustafsson" userId="bab1f951-d790-4085-9abe-78594dc6c87b" providerId="ADAL" clId="{6F33CBA0-1EDD-4D60-ADD8-13F9C3F4D91A}" dt="2025-05-09T13:08:14.213" v="697" actId="5793"/>
          <ac:spMkLst>
            <pc:docMk/>
            <pc:sldMk cId="2288914852" sldId="534"/>
            <ac:spMk id="5" creationId="{CE2477EC-AF81-9704-A096-48C88E5F2C5D}"/>
          </ac:spMkLst>
        </pc:spChg>
      </pc:sldChg>
      <pc:sldChg chg="modSp new mod modNotesTx">
        <pc:chgData name="Annika Gustafsson" userId="bab1f951-d790-4085-9abe-78594dc6c87b" providerId="ADAL" clId="{6F33CBA0-1EDD-4D60-ADD8-13F9C3F4D91A}" dt="2025-05-09T13:09:37.197" v="727" actId="20577"/>
        <pc:sldMkLst>
          <pc:docMk/>
          <pc:sldMk cId="3548503765" sldId="535"/>
        </pc:sldMkLst>
        <pc:spChg chg="mod">
          <ac:chgData name="Annika Gustafsson" userId="bab1f951-d790-4085-9abe-78594dc6c87b" providerId="ADAL" clId="{6F33CBA0-1EDD-4D60-ADD8-13F9C3F4D91A}" dt="2025-05-09T13:09:17.941" v="709"/>
          <ac:spMkLst>
            <pc:docMk/>
            <pc:sldMk cId="3548503765" sldId="535"/>
            <ac:spMk id="2" creationId="{5286B6A8-8673-5B01-C9DA-6E1CBD52AA5A}"/>
          </ac:spMkLst>
        </pc:spChg>
        <pc:spChg chg="mod">
          <ac:chgData name="Annika Gustafsson" userId="bab1f951-d790-4085-9abe-78594dc6c87b" providerId="ADAL" clId="{6F33CBA0-1EDD-4D60-ADD8-13F9C3F4D91A}" dt="2025-05-09T13:09:37.197" v="727" actId="20577"/>
          <ac:spMkLst>
            <pc:docMk/>
            <pc:sldMk cId="3548503765" sldId="535"/>
            <ac:spMk id="3" creationId="{6CE817CC-9308-9497-4240-FD8B52A6A75C}"/>
          </ac:spMkLst>
        </pc:spChg>
      </pc:sldChg>
      <pc:sldChg chg="modSp new mod modNotesTx">
        <pc:chgData name="Annika Gustafsson" userId="bab1f951-d790-4085-9abe-78594dc6c87b" providerId="ADAL" clId="{6F33CBA0-1EDD-4D60-ADD8-13F9C3F4D91A}" dt="2025-05-09T13:12:26.636" v="824" actId="14100"/>
        <pc:sldMkLst>
          <pc:docMk/>
          <pc:sldMk cId="1619122115" sldId="536"/>
        </pc:sldMkLst>
        <pc:spChg chg="mod">
          <ac:chgData name="Annika Gustafsson" userId="bab1f951-d790-4085-9abe-78594dc6c87b" providerId="ADAL" clId="{6F33CBA0-1EDD-4D60-ADD8-13F9C3F4D91A}" dt="2025-05-09T13:12:16.054" v="822" actId="6549"/>
          <ac:spMkLst>
            <pc:docMk/>
            <pc:sldMk cId="1619122115" sldId="536"/>
            <ac:spMk id="2" creationId="{54D62576-7CAE-2497-E854-7D9A704E904A}"/>
          </ac:spMkLst>
        </pc:spChg>
        <pc:spChg chg="mod">
          <ac:chgData name="Annika Gustafsson" userId="bab1f951-d790-4085-9abe-78594dc6c87b" providerId="ADAL" clId="{6F33CBA0-1EDD-4D60-ADD8-13F9C3F4D91A}" dt="2025-05-09T13:12:26.636" v="824" actId="14100"/>
          <ac:spMkLst>
            <pc:docMk/>
            <pc:sldMk cId="1619122115" sldId="536"/>
            <ac:spMk id="3" creationId="{F5DCDA03-360F-2F3E-EBA1-11822B31CBFF}"/>
          </ac:spMkLst>
        </pc:spChg>
      </pc:sldChg>
      <pc:sldChg chg="addSp delSp modSp new mod modNotesTx">
        <pc:chgData name="Annika Gustafsson" userId="bab1f951-d790-4085-9abe-78594dc6c87b" providerId="ADAL" clId="{6F33CBA0-1EDD-4D60-ADD8-13F9C3F4D91A}" dt="2025-05-09T13:16:17.089" v="846" actId="1076"/>
        <pc:sldMkLst>
          <pc:docMk/>
          <pc:sldMk cId="533875674" sldId="537"/>
        </pc:sldMkLst>
        <pc:spChg chg="mod">
          <ac:chgData name="Annika Gustafsson" userId="bab1f951-d790-4085-9abe-78594dc6c87b" providerId="ADAL" clId="{6F33CBA0-1EDD-4D60-ADD8-13F9C3F4D91A}" dt="2025-05-09T13:14:57.351" v="834" actId="20577"/>
          <ac:spMkLst>
            <pc:docMk/>
            <pc:sldMk cId="533875674" sldId="537"/>
            <ac:spMk id="2" creationId="{32E5CBD3-3D03-B08B-AA6F-504B28E2DC5E}"/>
          </ac:spMkLst>
        </pc:spChg>
        <pc:spChg chg="mod">
          <ac:chgData name="Annika Gustafsson" userId="bab1f951-d790-4085-9abe-78594dc6c87b" providerId="ADAL" clId="{6F33CBA0-1EDD-4D60-ADD8-13F9C3F4D91A}" dt="2025-05-09T13:15:04.589" v="835"/>
          <ac:spMkLst>
            <pc:docMk/>
            <pc:sldMk cId="533875674" sldId="537"/>
            <ac:spMk id="3" creationId="{F35E6B9B-FBF5-6E96-04D0-54E995D0FF3B}"/>
          </ac:spMkLst>
        </pc:spChg>
        <pc:picChg chg="add mod">
          <ac:chgData name="Annika Gustafsson" userId="bab1f951-d790-4085-9abe-78594dc6c87b" providerId="ADAL" clId="{6F33CBA0-1EDD-4D60-ADD8-13F9C3F4D91A}" dt="2025-05-09T13:16:17.089" v="846" actId="1076"/>
          <ac:picMkLst>
            <pc:docMk/>
            <pc:sldMk cId="533875674" sldId="537"/>
            <ac:picMk id="4" creationId="{F8004069-DEBB-6062-01CA-E02B5784FDEB}"/>
          </ac:picMkLst>
        </pc:picChg>
      </pc:sldChg>
      <pc:sldChg chg="modSp new mod modNotesTx">
        <pc:chgData name="Annika Gustafsson" userId="bab1f951-d790-4085-9abe-78594dc6c87b" providerId="ADAL" clId="{6F33CBA0-1EDD-4D60-ADD8-13F9C3F4D91A}" dt="2025-05-09T13:25:51.607" v="1006" actId="14100"/>
        <pc:sldMkLst>
          <pc:docMk/>
          <pc:sldMk cId="1026481007" sldId="538"/>
        </pc:sldMkLst>
        <pc:spChg chg="mod">
          <ac:chgData name="Annika Gustafsson" userId="bab1f951-d790-4085-9abe-78594dc6c87b" providerId="ADAL" clId="{6F33CBA0-1EDD-4D60-ADD8-13F9C3F4D91A}" dt="2025-05-09T13:19:59.604" v="946" actId="1036"/>
          <ac:spMkLst>
            <pc:docMk/>
            <pc:sldMk cId="1026481007" sldId="538"/>
            <ac:spMk id="2" creationId="{D2D22F09-6108-6219-CAF0-3D6E4016951F}"/>
          </ac:spMkLst>
        </pc:spChg>
        <pc:spChg chg="mod">
          <ac:chgData name="Annika Gustafsson" userId="bab1f951-d790-4085-9abe-78594dc6c87b" providerId="ADAL" clId="{6F33CBA0-1EDD-4D60-ADD8-13F9C3F4D91A}" dt="2025-05-09T13:25:51.607" v="1006" actId="14100"/>
          <ac:spMkLst>
            <pc:docMk/>
            <pc:sldMk cId="1026481007" sldId="538"/>
            <ac:spMk id="3" creationId="{03695533-D3CD-AE1A-00B1-719A927F1693}"/>
          </ac:spMkLst>
        </pc:spChg>
      </pc:sldChg>
      <pc:sldChg chg="modSp new mod modNotesTx">
        <pc:chgData name="Annika Gustafsson" userId="bab1f951-d790-4085-9abe-78594dc6c87b" providerId="ADAL" clId="{6F33CBA0-1EDD-4D60-ADD8-13F9C3F4D91A}" dt="2025-05-09T13:20:26.373" v="953" actId="20577"/>
        <pc:sldMkLst>
          <pc:docMk/>
          <pc:sldMk cId="1713017015" sldId="539"/>
        </pc:sldMkLst>
        <pc:spChg chg="mod">
          <ac:chgData name="Annika Gustafsson" userId="bab1f951-d790-4085-9abe-78594dc6c87b" providerId="ADAL" clId="{6F33CBA0-1EDD-4D60-ADD8-13F9C3F4D91A}" dt="2025-05-09T13:20:21.813" v="951"/>
          <ac:spMkLst>
            <pc:docMk/>
            <pc:sldMk cId="1713017015" sldId="539"/>
            <ac:spMk id="2" creationId="{B5C0AA4D-5BA6-7EC2-3A84-C2E93605F287}"/>
          </ac:spMkLst>
        </pc:spChg>
        <pc:spChg chg="mod">
          <ac:chgData name="Annika Gustafsson" userId="bab1f951-d790-4085-9abe-78594dc6c87b" providerId="ADAL" clId="{6F33CBA0-1EDD-4D60-ADD8-13F9C3F4D91A}" dt="2025-05-09T13:20:26.373" v="953" actId="20577"/>
          <ac:spMkLst>
            <pc:docMk/>
            <pc:sldMk cId="1713017015" sldId="539"/>
            <ac:spMk id="3" creationId="{FD139856-A40B-8C56-8364-BD25B482CBE6}"/>
          </ac:spMkLst>
        </pc:spChg>
      </pc:sldChg>
      <pc:sldChg chg="modSp new mod modNotesTx">
        <pc:chgData name="Annika Gustafsson" userId="bab1f951-d790-4085-9abe-78594dc6c87b" providerId="ADAL" clId="{6F33CBA0-1EDD-4D60-ADD8-13F9C3F4D91A}" dt="2025-05-09T13:20:59.210" v="959" actId="20577"/>
        <pc:sldMkLst>
          <pc:docMk/>
          <pc:sldMk cId="2859822374" sldId="540"/>
        </pc:sldMkLst>
        <pc:spChg chg="mod">
          <ac:chgData name="Annika Gustafsson" userId="bab1f951-d790-4085-9abe-78594dc6c87b" providerId="ADAL" clId="{6F33CBA0-1EDD-4D60-ADD8-13F9C3F4D91A}" dt="2025-05-09T13:20:54.543" v="958"/>
          <ac:spMkLst>
            <pc:docMk/>
            <pc:sldMk cId="2859822374" sldId="540"/>
            <ac:spMk id="2" creationId="{45098330-2EB3-5C43-51E8-DCA67B1143E0}"/>
          </ac:spMkLst>
        </pc:spChg>
        <pc:spChg chg="mod">
          <ac:chgData name="Annika Gustafsson" userId="bab1f951-d790-4085-9abe-78594dc6c87b" providerId="ADAL" clId="{6F33CBA0-1EDD-4D60-ADD8-13F9C3F4D91A}" dt="2025-05-09T13:20:59.210" v="959" actId="20577"/>
          <ac:spMkLst>
            <pc:docMk/>
            <pc:sldMk cId="2859822374" sldId="540"/>
            <ac:spMk id="3" creationId="{8193053E-8527-0567-557C-845CB1A8C7BD}"/>
          </ac:spMkLst>
        </pc:spChg>
      </pc:sldChg>
      <pc:sldChg chg="modSp new mod modNotesTx">
        <pc:chgData name="Annika Gustafsson" userId="bab1f951-d790-4085-9abe-78594dc6c87b" providerId="ADAL" clId="{6F33CBA0-1EDD-4D60-ADD8-13F9C3F4D91A}" dt="2025-05-09T13:21:35.410" v="968" actId="20577"/>
        <pc:sldMkLst>
          <pc:docMk/>
          <pc:sldMk cId="3598094035" sldId="541"/>
        </pc:sldMkLst>
        <pc:spChg chg="mod">
          <ac:chgData name="Annika Gustafsson" userId="bab1f951-d790-4085-9abe-78594dc6c87b" providerId="ADAL" clId="{6F33CBA0-1EDD-4D60-ADD8-13F9C3F4D91A}" dt="2025-05-09T13:21:29.937" v="966"/>
          <ac:spMkLst>
            <pc:docMk/>
            <pc:sldMk cId="3598094035" sldId="541"/>
            <ac:spMk id="2" creationId="{E5E04C38-1DE6-77C6-7EBD-2A93B904916E}"/>
          </ac:spMkLst>
        </pc:spChg>
        <pc:spChg chg="mod">
          <ac:chgData name="Annika Gustafsson" userId="bab1f951-d790-4085-9abe-78594dc6c87b" providerId="ADAL" clId="{6F33CBA0-1EDD-4D60-ADD8-13F9C3F4D91A}" dt="2025-05-09T13:21:35.410" v="968" actId="20577"/>
          <ac:spMkLst>
            <pc:docMk/>
            <pc:sldMk cId="3598094035" sldId="541"/>
            <ac:spMk id="3" creationId="{2EF389A0-EAB0-7C67-6962-E90AEE96552B}"/>
          </ac:spMkLst>
        </pc:spChg>
      </pc:sldChg>
      <pc:sldChg chg="modSp new mod modClrScheme chgLayout modNotesTx">
        <pc:chgData name="Annika Gustafsson" userId="bab1f951-d790-4085-9abe-78594dc6c87b" providerId="ADAL" clId="{6F33CBA0-1EDD-4D60-ADD8-13F9C3F4D91A}" dt="2025-05-09T13:23:10.274" v="986" actId="700"/>
        <pc:sldMkLst>
          <pc:docMk/>
          <pc:sldMk cId="3187964099" sldId="542"/>
        </pc:sldMkLst>
        <pc:spChg chg="mod ord">
          <ac:chgData name="Annika Gustafsson" userId="bab1f951-d790-4085-9abe-78594dc6c87b" providerId="ADAL" clId="{6F33CBA0-1EDD-4D60-ADD8-13F9C3F4D91A}" dt="2025-05-09T13:23:10.274" v="986" actId="700"/>
          <ac:spMkLst>
            <pc:docMk/>
            <pc:sldMk cId="3187964099" sldId="542"/>
            <ac:spMk id="2" creationId="{F5FB13FB-C5FB-FAA1-A295-EEDFBD3F01F2}"/>
          </ac:spMkLst>
        </pc:spChg>
        <pc:spChg chg="mod ord">
          <ac:chgData name="Annika Gustafsson" userId="bab1f951-d790-4085-9abe-78594dc6c87b" providerId="ADAL" clId="{6F33CBA0-1EDD-4D60-ADD8-13F9C3F4D91A}" dt="2025-05-09T13:23:10.274" v="986" actId="700"/>
          <ac:spMkLst>
            <pc:docMk/>
            <pc:sldMk cId="3187964099" sldId="542"/>
            <ac:spMk id="3" creationId="{0BC7B993-8A10-C6EB-2E0D-EF0450507D80}"/>
          </ac:spMkLst>
        </pc:spChg>
      </pc:sldChg>
      <pc:sldChg chg="modSp new mod modNotesTx">
        <pc:chgData name="Annika Gustafsson" userId="bab1f951-d790-4085-9abe-78594dc6c87b" providerId="ADAL" clId="{6F33CBA0-1EDD-4D60-ADD8-13F9C3F4D91A}" dt="2025-05-09T13:26:47.776" v="1020" actId="5793"/>
        <pc:sldMkLst>
          <pc:docMk/>
          <pc:sldMk cId="2414366956" sldId="543"/>
        </pc:sldMkLst>
        <pc:spChg chg="mod">
          <ac:chgData name="Annika Gustafsson" userId="bab1f951-d790-4085-9abe-78594dc6c87b" providerId="ADAL" clId="{6F33CBA0-1EDD-4D60-ADD8-13F9C3F4D91A}" dt="2025-05-09T13:26:16.482" v="1010" actId="20577"/>
          <ac:spMkLst>
            <pc:docMk/>
            <pc:sldMk cId="2414366956" sldId="543"/>
            <ac:spMk id="2" creationId="{F0826F40-97ED-5268-83F5-BA919793ED30}"/>
          </ac:spMkLst>
        </pc:spChg>
        <pc:spChg chg="mod">
          <ac:chgData name="Annika Gustafsson" userId="bab1f951-d790-4085-9abe-78594dc6c87b" providerId="ADAL" clId="{6F33CBA0-1EDD-4D60-ADD8-13F9C3F4D91A}" dt="2025-05-09T13:26:47.776" v="1020" actId="5793"/>
          <ac:spMkLst>
            <pc:docMk/>
            <pc:sldMk cId="2414366956" sldId="543"/>
            <ac:spMk id="3" creationId="{2578A57D-81D2-F3F1-2D97-9076187B1674}"/>
          </ac:spMkLst>
        </pc:spChg>
      </pc:sldChg>
      <pc:sldChg chg="modSp new mod modNotesTx">
        <pc:chgData name="Annika Gustafsson" userId="bab1f951-d790-4085-9abe-78594dc6c87b" providerId="ADAL" clId="{6F33CBA0-1EDD-4D60-ADD8-13F9C3F4D91A}" dt="2025-05-09T13:27:48.619" v="1035" actId="6549"/>
        <pc:sldMkLst>
          <pc:docMk/>
          <pc:sldMk cId="2707819415" sldId="544"/>
        </pc:sldMkLst>
        <pc:spChg chg="mod">
          <ac:chgData name="Annika Gustafsson" userId="bab1f951-d790-4085-9abe-78594dc6c87b" providerId="ADAL" clId="{6F33CBA0-1EDD-4D60-ADD8-13F9C3F4D91A}" dt="2025-05-09T13:27:13.249" v="1026" actId="20577"/>
          <ac:spMkLst>
            <pc:docMk/>
            <pc:sldMk cId="2707819415" sldId="544"/>
            <ac:spMk id="2" creationId="{A9299220-22AB-003D-6EE1-F30BF257EACD}"/>
          </ac:spMkLst>
        </pc:spChg>
        <pc:spChg chg="mod">
          <ac:chgData name="Annika Gustafsson" userId="bab1f951-d790-4085-9abe-78594dc6c87b" providerId="ADAL" clId="{6F33CBA0-1EDD-4D60-ADD8-13F9C3F4D91A}" dt="2025-05-09T13:27:48.619" v="1035" actId="6549"/>
          <ac:spMkLst>
            <pc:docMk/>
            <pc:sldMk cId="2707819415" sldId="544"/>
            <ac:spMk id="3" creationId="{643A83EE-5CDF-51A5-9870-F315D51AA136}"/>
          </ac:spMkLst>
        </pc:spChg>
      </pc:sldChg>
      <pc:sldChg chg="modSp new mod modNotesTx">
        <pc:chgData name="Annika Gustafsson" userId="bab1f951-d790-4085-9abe-78594dc6c87b" providerId="ADAL" clId="{6F33CBA0-1EDD-4D60-ADD8-13F9C3F4D91A}" dt="2025-05-09T13:28:54.343" v="1049" actId="6549"/>
        <pc:sldMkLst>
          <pc:docMk/>
          <pc:sldMk cId="1330277827" sldId="545"/>
        </pc:sldMkLst>
        <pc:spChg chg="mod">
          <ac:chgData name="Annika Gustafsson" userId="bab1f951-d790-4085-9abe-78594dc6c87b" providerId="ADAL" clId="{6F33CBA0-1EDD-4D60-ADD8-13F9C3F4D91A}" dt="2025-05-09T13:28:11.703" v="1040"/>
          <ac:spMkLst>
            <pc:docMk/>
            <pc:sldMk cId="1330277827" sldId="545"/>
            <ac:spMk id="2" creationId="{38355266-E7BD-ECB2-A177-BA334B1FF192}"/>
          </ac:spMkLst>
        </pc:spChg>
        <pc:spChg chg="mod">
          <ac:chgData name="Annika Gustafsson" userId="bab1f951-d790-4085-9abe-78594dc6c87b" providerId="ADAL" clId="{6F33CBA0-1EDD-4D60-ADD8-13F9C3F4D91A}" dt="2025-05-09T13:28:54.343" v="1049" actId="6549"/>
          <ac:spMkLst>
            <pc:docMk/>
            <pc:sldMk cId="1330277827" sldId="545"/>
            <ac:spMk id="3" creationId="{464F5F54-08F2-9EE0-30FC-78925FF47781}"/>
          </ac:spMkLst>
        </pc:spChg>
      </pc:sldChg>
      <pc:sldChg chg="modSp new mod">
        <pc:chgData name="Annika Gustafsson" userId="bab1f951-d790-4085-9abe-78594dc6c87b" providerId="ADAL" clId="{6F33CBA0-1EDD-4D60-ADD8-13F9C3F4D91A}" dt="2025-05-09T13:29:14.560" v="1053"/>
        <pc:sldMkLst>
          <pc:docMk/>
          <pc:sldMk cId="2618858778" sldId="546"/>
        </pc:sldMkLst>
        <pc:spChg chg="mod">
          <ac:chgData name="Annika Gustafsson" userId="bab1f951-d790-4085-9abe-78594dc6c87b" providerId="ADAL" clId="{6F33CBA0-1EDD-4D60-ADD8-13F9C3F4D91A}" dt="2025-05-09T13:29:14.560" v="1053"/>
          <ac:spMkLst>
            <pc:docMk/>
            <pc:sldMk cId="2618858778" sldId="546"/>
            <ac:spMk id="2" creationId="{31F38202-0340-2E60-476C-7D8CCCED1CEC}"/>
          </ac:spMkLst>
        </pc:spChg>
        <pc:spChg chg="mod">
          <ac:chgData name="Annika Gustafsson" userId="bab1f951-d790-4085-9abe-78594dc6c87b" providerId="ADAL" clId="{6F33CBA0-1EDD-4D60-ADD8-13F9C3F4D91A}" dt="2025-05-09T13:29:13.051" v="1052" actId="21"/>
          <ac:spMkLst>
            <pc:docMk/>
            <pc:sldMk cId="2618858778" sldId="546"/>
            <ac:spMk id="3" creationId="{81015FB2-860A-EB5C-E835-7E42210F806F}"/>
          </ac:spMkLst>
        </pc:spChg>
      </pc:sldChg>
      <pc:sldChg chg="modSp new mod modNotesTx">
        <pc:chgData name="Annika Gustafsson" userId="bab1f951-d790-4085-9abe-78594dc6c87b" providerId="ADAL" clId="{6F33CBA0-1EDD-4D60-ADD8-13F9C3F4D91A}" dt="2025-05-09T13:31:22.369" v="1081" actId="20577"/>
        <pc:sldMkLst>
          <pc:docMk/>
          <pc:sldMk cId="1865738251" sldId="547"/>
        </pc:sldMkLst>
        <pc:spChg chg="mod">
          <ac:chgData name="Annika Gustafsson" userId="bab1f951-d790-4085-9abe-78594dc6c87b" providerId="ADAL" clId="{6F33CBA0-1EDD-4D60-ADD8-13F9C3F4D91A}" dt="2025-05-09T13:31:07.661" v="1078" actId="1035"/>
          <ac:spMkLst>
            <pc:docMk/>
            <pc:sldMk cId="1865738251" sldId="547"/>
            <ac:spMk id="2" creationId="{19B323CA-3530-B575-AC94-CBFE47C5B610}"/>
          </ac:spMkLst>
        </pc:spChg>
        <pc:spChg chg="mod">
          <ac:chgData name="Annika Gustafsson" userId="bab1f951-d790-4085-9abe-78594dc6c87b" providerId="ADAL" clId="{6F33CBA0-1EDD-4D60-ADD8-13F9C3F4D91A}" dt="2025-05-09T13:31:22.369" v="1081" actId="20577"/>
          <ac:spMkLst>
            <pc:docMk/>
            <pc:sldMk cId="1865738251" sldId="547"/>
            <ac:spMk id="3" creationId="{FA4E4452-4429-8752-4CF7-ADA6A0775FC0}"/>
          </ac:spMkLst>
        </pc:spChg>
      </pc:sldChg>
      <pc:sldChg chg="modSp new mod modNotesTx">
        <pc:chgData name="Annika Gustafsson" userId="bab1f951-d790-4085-9abe-78594dc6c87b" providerId="ADAL" clId="{6F33CBA0-1EDD-4D60-ADD8-13F9C3F4D91A}" dt="2025-05-09T13:33:21.517" v="1103" actId="6549"/>
        <pc:sldMkLst>
          <pc:docMk/>
          <pc:sldMk cId="3852031551" sldId="548"/>
        </pc:sldMkLst>
        <pc:spChg chg="mod">
          <ac:chgData name="Annika Gustafsson" userId="bab1f951-d790-4085-9abe-78594dc6c87b" providerId="ADAL" clId="{6F33CBA0-1EDD-4D60-ADD8-13F9C3F4D91A}" dt="2025-05-09T13:32:01.650" v="1087" actId="20577"/>
          <ac:spMkLst>
            <pc:docMk/>
            <pc:sldMk cId="3852031551" sldId="548"/>
            <ac:spMk id="2" creationId="{FCE75B5C-B5B7-9627-D04C-4DFB4B31E417}"/>
          </ac:spMkLst>
        </pc:spChg>
        <pc:spChg chg="mod">
          <ac:chgData name="Annika Gustafsson" userId="bab1f951-d790-4085-9abe-78594dc6c87b" providerId="ADAL" clId="{6F33CBA0-1EDD-4D60-ADD8-13F9C3F4D91A}" dt="2025-05-09T13:33:14.064" v="1102" actId="6549"/>
          <ac:spMkLst>
            <pc:docMk/>
            <pc:sldMk cId="3852031551" sldId="548"/>
            <ac:spMk id="3" creationId="{1CD1C750-AEB9-A1E8-9D87-57179797F9E6}"/>
          </ac:spMkLst>
        </pc:spChg>
      </pc:sldChg>
      <pc:sldChg chg="addSp delSp modSp add mod modNotesTx">
        <pc:chgData name="Annika Gustafsson" userId="bab1f951-d790-4085-9abe-78594dc6c87b" providerId="ADAL" clId="{6F33CBA0-1EDD-4D60-ADD8-13F9C3F4D91A}" dt="2025-05-09T13:33:06.623" v="1101" actId="6549"/>
        <pc:sldMkLst>
          <pc:docMk/>
          <pc:sldMk cId="2988106333" sldId="549"/>
        </pc:sldMkLst>
        <pc:spChg chg="mod">
          <ac:chgData name="Annika Gustafsson" userId="bab1f951-d790-4085-9abe-78594dc6c87b" providerId="ADAL" clId="{6F33CBA0-1EDD-4D60-ADD8-13F9C3F4D91A}" dt="2025-05-09T13:32:53.860" v="1098" actId="6549"/>
          <ac:spMkLst>
            <pc:docMk/>
            <pc:sldMk cId="2988106333" sldId="549"/>
            <ac:spMk id="3" creationId="{570BA81D-7DCF-09AB-7B52-590B4226C647}"/>
          </ac:spMkLst>
        </pc:spChg>
      </pc:sldChg>
      <pc:sldChg chg="modSp new mod modNotesTx">
        <pc:chgData name="Annika Gustafsson" userId="bab1f951-d790-4085-9abe-78594dc6c87b" providerId="ADAL" clId="{6F33CBA0-1EDD-4D60-ADD8-13F9C3F4D91A}" dt="2025-05-09T13:34:45.480" v="1117" actId="6549"/>
        <pc:sldMkLst>
          <pc:docMk/>
          <pc:sldMk cId="204688817" sldId="550"/>
        </pc:sldMkLst>
        <pc:spChg chg="mod">
          <ac:chgData name="Annika Gustafsson" userId="bab1f951-d790-4085-9abe-78594dc6c87b" providerId="ADAL" clId="{6F33CBA0-1EDD-4D60-ADD8-13F9C3F4D91A}" dt="2025-05-09T13:34:01.099" v="1108" actId="20577"/>
          <ac:spMkLst>
            <pc:docMk/>
            <pc:sldMk cId="204688817" sldId="550"/>
            <ac:spMk id="2" creationId="{67744E4A-2804-40D9-A2E6-5292561315FB}"/>
          </ac:spMkLst>
        </pc:spChg>
        <pc:spChg chg="mod">
          <ac:chgData name="Annika Gustafsson" userId="bab1f951-d790-4085-9abe-78594dc6c87b" providerId="ADAL" clId="{6F33CBA0-1EDD-4D60-ADD8-13F9C3F4D91A}" dt="2025-05-09T13:34:45.480" v="1117" actId="6549"/>
          <ac:spMkLst>
            <pc:docMk/>
            <pc:sldMk cId="204688817" sldId="550"/>
            <ac:spMk id="3" creationId="{E62E5209-B983-2AD4-A6FA-9F56960C741F}"/>
          </ac:spMkLst>
        </pc:spChg>
      </pc:sldChg>
      <pc:sldChg chg="modSp new mod modClrScheme chgLayout modNotesTx">
        <pc:chgData name="Annika Gustafsson" userId="bab1f951-d790-4085-9abe-78594dc6c87b" providerId="ADAL" clId="{6F33CBA0-1EDD-4D60-ADD8-13F9C3F4D91A}" dt="2025-05-09T13:36:23.852" v="1136" actId="700"/>
        <pc:sldMkLst>
          <pc:docMk/>
          <pc:sldMk cId="1115824472" sldId="551"/>
        </pc:sldMkLst>
        <pc:spChg chg="mod ord">
          <ac:chgData name="Annika Gustafsson" userId="bab1f951-d790-4085-9abe-78594dc6c87b" providerId="ADAL" clId="{6F33CBA0-1EDD-4D60-ADD8-13F9C3F4D91A}" dt="2025-05-09T13:36:23.852" v="1136" actId="700"/>
          <ac:spMkLst>
            <pc:docMk/>
            <pc:sldMk cId="1115824472" sldId="551"/>
            <ac:spMk id="2" creationId="{D12B2853-E6FC-CCCD-F1A0-8C092AA868B4}"/>
          </ac:spMkLst>
        </pc:spChg>
        <pc:spChg chg="mod ord">
          <ac:chgData name="Annika Gustafsson" userId="bab1f951-d790-4085-9abe-78594dc6c87b" providerId="ADAL" clId="{6F33CBA0-1EDD-4D60-ADD8-13F9C3F4D91A}" dt="2025-05-09T13:36:23.852" v="1136" actId="700"/>
          <ac:spMkLst>
            <pc:docMk/>
            <pc:sldMk cId="1115824472" sldId="551"/>
            <ac:spMk id="3" creationId="{CB571FA3-03B6-17A3-8CB6-7B799F63C5A2}"/>
          </ac:spMkLst>
        </pc:spChg>
      </pc:sldChg>
      <pc:sldChg chg="addSp delSp modSp new mod modClrScheme chgLayout modNotesTx">
        <pc:chgData name="Annika Gustafsson" userId="bab1f951-d790-4085-9abe-78594dc6c87b" providerId="ADAL" clId="{6F33CBA0-1EDD-4D60-ADD8-13F9C3F4D91A}" dt="2025-05-09T13:47:08.573" v="1172" actId="20577"/>
        <pc:sldMkLst>
          <pc:docMk/>
          <pc:sldMk cId="627041233" sldId="552"/>
        </pc:sldMkLst>
        <pc:spChg chg="add mod ord">
          <ac:chgData name="Annika Gustafsson" userId="bab1f951-d790-4085-9abe-78594dc6c87b" providerId="ADAL" clId="{6F33CBA0-1EDD-4D60-ADD8-13F9C3F4D91A}" dt="2025-05-09T13:36:19.621" v="1135" actId="700"/>
          <ac:spMkLst>
            <pc:docMk/>
            <pc:sldMk cId="627041233" sldId="552"/>
            <ac:spMk id="4" creationId="{F3637779-5291-497B-8C36-7230B3C55093}"/>
          </ac:spMkLst>
        </pc:spChg>
        <pc:spChg chg="add mod ord">
          <ac:chgData name="Annika Gustafsson" userId="bab1f951-d790-4085-9abe-78594dc6c87b" providerId="ADAL" clId="{6F33CBA0-1EDD-4D60-ADD8-13F9C3F4D91A}" dt="2025-05-09T13:47:08.573" v="1172" actId="20577"/>
          <ac:spMkLst>
            <pc:docMk/>
            <pc:sldMk cId="627041233" sldId="552"/>
            <ac:spMk id="5" creationId="{3FFD076A-0725-CE14-BE4F-4A4A7B68F78B}"/>
          </ac:spMkLst>
        </pc:spChg>
      </pc:sldChg>
      <pc:sldChg chg="modSp new mod modNotesTx">
        <pc:chgData name="Annika Gustafsson" userId="bab1f951-d790-4085-9abe-78594dc6c87b" providerId="ADAL" clId="{6F33CBA0-1EDD-4D60-ADD8-13F9C3F4D91A}" dt="2025-05-09T13:48:55.150" v="1189" actId="6549"/>
        <pc:sldMkLst>
          <pc:docMk/>
          <pc:sldMk cId="4263518763" sldId="553"/>
        </pc:sldMkLst>
        <pc:spChg chg="mod">
          <ac:chgData name="Annika Gustafsson" userId="bab1f951-d790-4085-9abe-78594dc6c87b" providerId="ADAL" clId="{6F33CBA0-1EDD-4D60-ADD8-13F9C3F4D91A}" dt="2025-05-09T13:47:51.824" v="1178" actId="20577"/>
          <ac:spMkLst>
            <pc:docMk/>
            <pc:sldMk cId="4263518763" sldId="553"/>
            <ac:spMk id="2" creationId="{4189F3EE-F1B9-712E-30FB-2C30DD95763D}"/>
          </ac:spMkLst>
        </pc:spChg>
        <pc:spChg chg="mod">
          <ac:chgData name="Annika Gustafsson" userId="bab1f951-d790-4085-9abe-78594dc6c87b" providerId="ADAL" clId="{6F33CBA0-1EDD-4D60-ADD8-13F9C3F4D91A}" dt="2025-05-09T13:48:55.150" v="1189" actId="6549"/>
          <ac:spMkLst>
            <pc:docMk/>
            <pc:sldMk cId="4263518763" sldId="553"/>
            <ac:spMk id="3" creationId="{0417A013-8F76-A594-7B0E-2BA95B6378B8}"/>
          </ac:spMkLst>
        </pc:spChg>
      </pc:sldChg>
      <pc:sldChg chg="modSp new mod modNotesTx">
        <pc:chgData name="Annika Gustafsson" userId="bab1f951-d790-4085-9abe-78594dc6c87b" providerId="ADAL" clId="{6F33CBA0-1EDD-4D60-ADD8-13F9C3F4D91A}" dt="2025-05-09T13:49:49.790" v="1196" actId="20577"/>
        <pc:sldMkLst>
          <pc:docMk/>
          <pc:sldMk cId="170404254" sldId="554"/>
        </pc:sldMkLst>
        <pc:spChg chg="mod">
          <ac:chgData name="Annika Gustafsson" userId="bab1f951-d790-4085-9abe-78594dc6c87b" providerId="ADAL" clId="{6F33CBA0-1EDD-4D60-ADD8-13F9C3F4D91A}" dt="2025-05-09T13:49:28.814" v="1193"/>
          <ac:spMkLst>
            <pc:docMk/>
            <pc:sldMk cId="170404254" sldId="554"/>
            <ac:spMk id="2" creationId="{DA228A4B-C502-2EFE-3F9A-1A25FE1A7039}"/>
          </ac:spMkLst>
        </pc:spChg>
        <pc:spChg chg="mod">
          <ac:chgData name="Annika Gustafsson" userId="bab1f951-d790-4085-9abe-78594dc6c87b" providerId="ADAL" clId="{6F33CBA0-1EDD-4D60-ADD8-13F9C3F4D91A}" dt="2025-05-09T13:49:34.655" v="1194" actId="20577"/>
          <ac:spMkLst>
            <pc:docMk/>
            <pc:sldMk cId="170404254" sldId="554"/>
            <ac:spMk id="3" creationId="{8EEC716B-AC22-AD0B-1092-D61DF89B2AF1}"/>
          </ac:spMkLst>
        </pc:spChg>
      </pc:sldChg>
      <pc:sldChg chg="modSp new mod modNotesTx">
        <pc:chgData name="Annika Gustafsson" userId="bab1f951-d790-4085-9abe-78594dc6c87b" providerId="ADAL" clId="{6F33CBA0-1EDD-4D60-ADD8-13F9C3F4D91A}" dt="2025-05-09T13:50:35.311" v="1208" actId="6549"/>
        <pc:sldMkLst>
          <pc:docMk/>
          <pc:sldMk cId="3370069113" sldId="555"/>
        </pc:sldMkLst>
        <pc:spChg chg="mod">
          <ac:chgData name="Annika Gustafsson" userId="bab1f951-d790-4085-9abe-78594dc6c87b" providerId="ADAL" clId="{6F33CBA0-1EDD-4D60-ADD8-13F9C3F4D91A}" dt="2025-05-09T13:50:16.888" v="1202" actId="20577"/>
          <ac:spMkLst>
            <pc:docMk/>
            <pc:sldMk cId="3370069113" sldId="555"/>
            <ac:spMk id="2" creationId="{9C0C2367-33A6-C102-132D-5907BDA9FFFF}"/>
          </ac:spMkLst>
        </pc:spChg>
        <pc:spChg chg="mod">
          <ac:chgData name="Annika Gustafsson" userId="bab1f951-d790-4085-9abe-78594dc6c87b" providerId="ADAL" clId="{6F33CBA0-1EDD-4D60-ADD8-13F9C3F4D91A}" dt="2025-05-09T13:50:35.311" v="1208" actId="6549"/>
          <ac:spMkLst>
            <pc:docMk/>
            <pc:sldMk cId="3370069113" sldId="555"/>
            <ac:spMk id="3" creationId="{5BD8B183-1A19-72A8-BF33-8A59E4D60160}"/>
          </ac:spMkLst>
        </pc:spChg>
      </pc:sldChg>
      <pc:sldChg chg="modSp new mod modNotesTx">
        <pc:chgData name="Annika Gustafsson" userId="bab1f951-d790-4085-9abe-78594dc6c87b" providerId="ADAL" clId="{6F33CBA0-1EDD-4D60-ADD8-13F9C3F4D91A}" dt="2025-05-09T13:52:11.751" v="1221" actId="20577"/>
        <pc:sldMkLst>
          <pc:docMk/>
          <pc:sldMk cId="3504774185" sldId="556"/>
        </pc:sldMkLst>
        <pc:spChg chg="mod">
          <ac:chgData name="Annika Gustafsson" userId="bab1f951-d790-4085-9abe-78594dc6c87b" providerId="ADAL" clId="{6F33CBA0-1EDD-4D60-ADD8-13F9C3F4D91A}" dt="2025-05-09T13:51:28.337" v="1217" actId="20577"/>
          <ac:spMkLst>
            <pc:docMk/>
            <pc:sldMk cId="3504774185" sldId="556"/>
            <ac:spMk id="2" creationId="{28EC3368-C053-7E8F-5314-D106985563A8}"/>
          </ac:spMkLst>
        </pc:spChg>
        <pc:spChg chg="mod">
          <ac:chgData name="Annika Gustafsson" userId="bab1f951-d790-4085-9abe-78594dc6c87b" providerId="ADAL" clId="{6F33CBA0-1EDD-4D60-ADD8-13F9C3F4D91A}" dt="2025-05-09T13:52:11.751" v="1221" actId="20577"/>
          <ac:spMkLst>
            <pc:docMk/>
            <pc:sldMk cId="3504774185" sldId="556"/>
            <ac:spMk id="3" creationId="{FE8EF4B8-A399-2AD7-64ED-38946EC1E1CA}"/>
          </ac:spMkLst>
        </pc:spChg>
      </pc:sldChg>
      <pc:sldChg chg="addSp delSp modSp new mod modClrScheme chgLayout modNotesTx">
        <pc:chgData name="Annika Gustafsson" userId="bab1f951-d790-4085-9abe-78594dc6c87b" providerId="ADAL" clId="{6F33CBA0-1EDD-4D60-ADD8-13F9C3F4D91A}" dt="2025-05-09T13:53:59.759" v="1262" actId="20577"/>
        <pc:sldMkLst>
          <pc:docMk/>
          <pc:sldMk cId="797107604" sldId="557"/>
        </pc:sldMkLst>
        <pc:spChg chg="add mod ord">
          <ac:chgData name="Annika Gustafsson" userId="bab1f951-d790-4085-9abe-78594dc6c87b" providerId="ADAL" clId="{6F33CBA0-1EDD-4D60-ADD8-13F9C3F4D91A}" dt="2025-05-09T13:52:36.319" v="1243" actId="20577"/>
          <ac:spMkLst>
            <pc:docMk/>
            <pc:sldMk cId="797107604" sldId="557"/>
            <ac:spMk id="4" creationId="{21EB423A-1D23-167D-EDD6-48385536F979}"/>
          </ac:spMkLst>
        </pc:spChg>
        <pc:spChg chg="add mod ord">
          <ac:chgData name="Annika Gustafsson" userId="bab1f951-d790-4085-9abe-78594dc6c87b" providerId="ADAL" clId="{6F33CBA0-1EDD-4D60-ADD8-13F9C3F4D91A}" dt="2025-05-09T13:53:59.759" v="1262" actId="20577"/>
          <ac:spMkLst>
            <pc:docMk/>
            <pc:sldMk cId="797107604" sldId="557"/>
            <ac:spMk id="5" creationId="{4F87B504-D370-51DB-C99A-273C783EC1CE}"/>
          </ac:spMkLst>
        </pc:spChg>
      </pc:sldChg>
      <pc:sldChg chg="modSp new mod modNotesTx">
        <pc:chgData name="Annika Gustafsson" userId="bab1f951-d790-4085-9abe-78594dc6c87b" providerId="ADAL" clId="{6F33CBA0-1EDD-4D60-ADD8-13F9C3F4D91A}" dt="2025-05-09T13:54:56.808" v="1274" actId="6549"/>
        <pc:sldMkLst>
          <pc:docMk/>
          <pc:sldMk cId="6115184" sldId="558"/>
        </pc:sldMkLst>
        <pc:spChg chg="mod">
          <ac:chgData name="Annika Gustafsson" userId="bab1f951-d790-4085-9abe-78594dc6c87b" providerId="ADAL" clId="{6F33CBA0-1EDD-4D60-ADD8-13F9C3F4D91A}" dt="2025-05-09T13:54:36.640" v="1268" actId="20577"/>
          <ac:spMkLst>
            <pc:docMk/>
            <pc:sldMk cId="6115184" sldId="558"/>
            <ac:spMk id="2" creationId="{43757AB0-934B-DD47-D250-FA0CD0ED9D5C}"/>
          </ac:spMkLst>
        </pc:spChg>
        <pc:spChg chg="mod">
          <ac:chgData name="Annika Gustafsson" userId="bab1f951-d790-4085-9abe-78594dc6c87b" providerId="ADAL" clId="{6F33CBA0-1EDD-4D60-ADD8-13F9C3F4D91A}" dt="2025-05-09T13:54:56.808" v="1274" actId="6549"/>
          <ac:spMkLst>
            <pc:docMk/>
            <pc:sldMk cId="6115184" sldId="558"/>
            <ac:spMk id="3" creationId="{AC933E01-4D54-0D21-04AF-8B507AA9B330}"/>
          </ac:spMkLst>
        </pc:spChg>
      </pc:sldChg>
      <pc:sldChg chg="modSp new mod modNotesTx">
        <pc:chgData name="Annika Gustafsson" userId="bab1f951-d790-4085-9abe-78594dc6c87b" providerId="ADAL" clId="{6F33CBA0-1EDD-4D60-ADD8-13F9C3F4D91A}" dt="2025-05-09T13:56:00.011" v="1287" actId="6549"/>
        <pc:sldMkLst>
          <pc:docMk/>
          <pc:sldMk cId="3576375210" sldId="559"/>
        </pc:sldMkLst>
        <pc:spChg chg="mod">
          <ac:chgData name="Annika Gustafsson" userId="bab1f951-d790-4085-9abe-78594dc6c87b" providerId="ADAL" clId="{6F33CBA0-1EDD-4D60-ADD8-13F9C3F4D91A}" dt="2025-05-09T13:55:18.900" v="1280" actId="20577"/>
          <ac:spMkLst>
            <pc:docMk/>
            <pc:sldMk cId="3576375210" sldId="559"/>
            <ac:spMk id="2" creationId="{38A8269E-D3F8-DFFC-F761-29531D1AF1B3}"/>
          </ac:spMkLst>
        </pc:spChg>
        <pc:spChg chg="mod">
          <ac:chgData name="Annika Gustafsson" userId="bab1f951-d790-4085-9abe-78594dc6c87b" providerId="ADAL" clId="{6F33CBA0-1EDD-4D60-ADD8-13F9C3F4D91A}" dt="2025-05-09T13:56:00.011" v="1287" actId="6549"/>
          <ac:spMkLst>
            <pc:docMk/>
            <pc:sldMk cId="3576375210" sldId="559"/>
            <ac:spMk id="3" creationId="{A4322EC9-67BA-2BCC-9966-B8DC0E0356DF}"/>
          </ac:spMkLst>
        </pc:spChg>
      </pc:sldChg>
      <pc:sldChg chg="modSp new mod modNotesTx">
        <pc:chgData name="Annika Gustafsson" userId="bab1f951-d790-4085-9abe-78594dc6c87b" providerId="ADAL" clId="{6F33CBA0-1EDD-4D60-ADD8-13F9C3F4D91A}" dt="2025-05-09T13:56:31.281" v="1296" actId="5793"/>
        <pc:sldMkLst>
          <pc:docMk/>
          <pc:sldMk cId="3571522396" sldId="560"/>
        </pc:sldMkLst>
        <pc:spChg chg="mod">
          <ac:chgData name="Annika Gustafsson" userId="bab1f951-d790-4085-9abe-78594dc6c87b" providerId="ADAL" clId="{6F33CBA0-1EDD-4D60-ADD8-13F9C3F4D91A}" dt="2025-05-09T13:56:21.075" v="1293" actId="20577"/>
          <ac:spMkLst>
            <pc:docMk/>
            <pc:sldMk cId="3571522396" sldId="560"/>
            <ac:spMk id="2" creationId="{F0B02FAD-BC3A-683E-CE9E-C97B0480B52F}"/>
          </ac:spMkLst>
        </pc:spChg>
        <pc:spChg chg="mod">
          <ac:chgData name="Annika Gustafsson" userId="bab1f951-d790-4085-9abe-78594dc6c87b" providerId="ADAL" clId="{6F33CBA0-1EDD-4D60-ADD8-13F9C3F4D91A}" dt="2025-05-09T13:56:31.281" v="1296" actId="5793"/>
          <ac:spMkLst>
            <pc:docMk/>
            <pc:sldMk cId="3571522396" sldId="560"/>
            <ac:spMk id="3" creationId="{D2DFD676-A605-8BCA-D497-1BB608E09B61}"/>
          </ac:spMkLst>
        </pc:spChg>
      </pc:sldChg>
      <pc:sldChg chg="modSp new mod">
        <pc:chgData name="Annika Gustafsson" userId="bab1f951-d790-4085-9abe-78594dc6c87b" providerId="ADAL" clId="{6F33CBA0-1EDD-4D60-ADD8-13F9C3F4D91A}" dt="2025-05-09T13:57:02.932" v="1301" actId="20577"/>
        <pc:sldMkLst>
          <pc:docMk/>
          <pc:sldMk cId="884510146" sldId="561"/>
        </pc:sldMkLst>
        <pc:spChg chg="mod">
          <ac:chgData name="Annika Gustafsson" userId="bab1f951-d790-4085-9abe-78594dc6c87b" providerId="ADAL" clId="{6F33CBA0-1EDD-4D60-ADD8-13F9C3F4D91A}" dt="2025-05-09T13:57:02.932" v="1301" actId="20577"/>
          <ac:spMkLst>
            <pc:docMk/>
            <pc:sldMk cId="884510146" sldId="561"/>
            <ac:spMk id="2" creationId="{C782C1F6-5F40-3411-CDB0-63ED1C1CC1D0}"/>
          </ac:spMkLst>
        </pc:spChg>
        <pc:spChg chg="mod">
          <ac:chgData name="Annika Gustafsson" userId="bab1f951-d790-4085-9abe-78594dc6c87b" providerId="ADAL" clId="{6F33CBA0-1EDD-4D60-ADD8-13F9C3F4D91A}" dt="2025-05-09T13:57:00.767" v="1299" actId="21"/>
          <ac:spMkLst>
            <pc:docMk/>
            <pc:sldMk cId="884510146" sldId="561"/>
            <ac:spMk id="3" creationId="{DAD75E6E-1ADF-657B-3902-2E7F9D526A78}"/>
          </ac:spMkLst>
        </pc:spChg>
      </pc:sldChg>
      <pc:sldChg chg="new del">
        <pc:chgData name="Annika Gustafsson" userId="bab1f951-d790-4085-9abe-78594dc6c87b" providerId="ADAL" clId="{6F33CBA0-1EDD-4D60-ADD8-13F9C3F4D91A}" dt="2025-05-13T11:17:21.591" v="1677" actId="47"/>
        <pc:sldMkLst>
          <pc:docMk/>
          <pc:sldMk cId="599846203" sldId="562"/>
        </pc:sldMkLst>
      </pc:sldChg>
      <pc:sldChg chg="modSp new mod">
        <pc:chgData name="Annika Gustafsson" userId="bab1f951-d790-4085-9abe-78594dc6c87b" providerId="ADAL" clId="{6F33CBA0-1EDD-4D60-ADD8-13F9C3F4D91A}" dt="2025-05-09T13:57:54.310" v="1313" actId="6549"/>
        <pc:sldMkLst>
          <pc:docMk/>
          <pc:sldMk cId="140020619" sldId="563"/>
        </pc:sldMkLst>
        <pc:spChg chg="mod">
          <ac:chgData name="Annika Gustafsson" userId="bab1f951-d790-4085-9abe-78594dc6c87b" providerId="ADAL" clId="{6F33CBA0-1EDD-4D60-ADD8-13F9C3F4D91A}" dt="2025-05-09T13:57:21.310" v="1305" actId="6549"/>
          <ac:spMkLst>
            <pc:docMk/>
            <pc:sldMk cId="140020619" sldId="563"/>
            <ac:spMk id="2" creationId="{AFE80760-5779-008B-DC28-AB3B5420B2B7}"/>
          </ac:spMkLst>
        </pc:spChg>
        <pc:spChg chg="mod">
          <ac:chgData name="Annika Gustafsson" userId="bab1f951-d790-4085-9abe-78594dc6c87b" providerId="ADAL" clId="{6F33CBA0-1EDD-4D60-ADD8-13F9C3F4D91A}" dt="2025-05-09T13:57:54.310" v="1313" actId="6549"/>
          <ac:spMkLst>
            <pc:docMk/>
            <pc:sldMk cId="140020619" sldId="563"/>
            <ac:spMk id="3" creationId="{1257DF4C-CE71-DA79-2631-D8331562262E}"/>
          </ac:spMkLst>
        </pc:spChg>
      </pc:sldChg>
      <pc:sldChg chg="addSp delSp modSp new mod modClrScheme chgLayout modNotesTx">
        <pc:chgData name="Annika Gustafsson" userId="bab1f951-d790-4085-9abe-78594dc6c87b" providerId="ADAL" clId="{6F33CBA0-1EDD-4D60-ADD8-13F9C3F4D91A}" dt="2025-05-09T13:58:36.632" v="1326" actId="6549"/>
        <pc:sldMkLst>
          <pc:docMk/>
          <pc:sldMk cId="123973278" sldId="564"/>
        </pc:sldMkLst>
        <pc:spChg chg="add mod ord">
          <ac:chgData name="Annika Gustafsson" userId="bab1f951-d790-4085-9abe-78594dc6c87b" providerId="ADAL" clId="{6F33CBA0-1EDD-4D60-ADD8-13F9C3F4D91A}" dt="2025-05-09T13:58:21.335" v="1320" actId="20577"/>
          <ac:spMkLst>
            <pc:docMk/>
            <pc:sldMk cId="123973278" sldId="564"/>
            <ac:spMk id="4" creationId="{96233AA1-E040-7269-4938-243DC6B9944B}"/>
          </ac:spMkLst>
        </pc:spChg>
        <pc:spChg chg="add mod ord">
          <ac:chgData name="Annika Gustafsson" userId="bab1f951-d790-4085-9abe-78594dc6c87b" providerId="ADAL" clId="{6F33CBA0-1EDD-4D60-ADD8-13F9C3F4D91A}" dt="2025-05-09T13:58:36.632" v="1326" actId="6549"/>
          <ac:spMkLst>
            <pc:docMk/>
            <pc:sldMk cId="123973278" sldId="564"/>
            <ac:spMk id="5" creationId="{30CEE256-FA91-ACFB-9EB6-F82ECF1314C5}"/>
          </ac:spMkLst>
        </pc:spChg>
      </pc:sldChg>
      <pc:sldChg chg="new del">
        <pc:chgData name="Annika Gustafsson" userId="bab1f951-d790-4085-9abe-78594dc6c87b" providerId="ADAL" clId="{6F33CBA0-1EDD-4D60-ADD8-13F9C3F4D91A}" dt="2025-05-13T11:17:41.608" v="1678" actId="47"/>
        <pc:sldMkLst>
          <pc:docMk/>
          <pc:sldMk cId="436971748" sldId="565"/>
        </pc:sldMkLst>
      </pc:sldChg>
      <pc:sldChg chg="modSp new mod modNotesTx">
        <pc:chgData name="Annika Gustafsson" userId="bab1f951-d790-4085-9abe-78594dc6c87b" providerId="ADAL" clId="{6F33CBA0-1EDD-4D60-ADD8-13F9C3F4D91A}" dt="2025-05-09T14:03:39.745" v="1440" actId="6549"/>
        <pc:sldMkLst>
          <pc:docMk/>
          <pc:sldMk cId="794248428" sldId="566"/>
        </pc:sldMkLst>
        <pc:spChg chg="mod">
          <ac:chgData name="Annika Gustafsson" userId="bab1f951-d790-4085-9abe-78594dc6c87b" providerId="ADAL" clId="{6F33CBA0-1EDD-4D60-ADD8-13F9C3F4D91A}" dt="2025-05-09T13:59:01.434" v="1330" actId="6549"/>
          <ac:spMkLst>
            <pc:docMk/>
            <pc:sldMk cId="794248428" sldId="566"/>
            <ac:spMk id="2" creationId="{3A1FF08D-7EEB-BB9A-0FE8-272A4393812A}"/>
          </ac:spMkLst>
        </pc:spChg>
        <pc:spChg chg="mod">
          <ac:chgData name="Annika Gustafsson" userId="bab1f951-d790-4085-9abe-78594dc6c87b" providerId="ADAL" clId="{6F33CBA0-1EDD-4D60-ADD8-13F9C3F4D91A}" dt="2025-05-09T14:03:39.745" v="1440" actId="6549"/>
          <ac:spMkLst>
            <pc:docMk/>
            <pc:sldMk cId="794248428" sldId="566"/>
            <ac:spMk id="3" creationId="{A47E2892-6817-2992-AF2C-6C13E508E0B4}"/>
          </ac:spMkLst>
        </pc:spChg>
      </pc:sldChg>
      <pc:sldChg chg="addSp delSp modSp add mod modClrScheme chgLayout">
        <pc:chgData name="Annika Gustafsson" userId="bab1f951-d790-4085-9abe-78594dc6c87b" providerId="ADAL" clId="{6F33CBA0-1EDD-4D60-ADD8-13F9C3F4D91A}" dt="2025-05-09T14:03:59.707" v="1443" actId="20577"/>
        <pc:sldMkLst>
          <pc:docMk/>
          <pc:sldMk cId="3958870228" sldId="567"/>
        </pc:sldMkLst>
        <pc:spChg chg="mod ord">
          <ac:chgData name="Annika Gustafsson" userId="bab1f951-d790-4085-9abe-78594dc6c87b" providerId="ADAL" clId="{6F33CBA0-1EDD-4D60-ADD8-13F9C3F4D91A}" dt="2025-05-09T14:03:59.707" v="1443" actId="20577"/>
          <ac:spMkLst>
            <pc:docMk/>
            <pc:sldMk cId="3958870228" sldId="567"/>
            <ac:spMk id="3" creationId="{B35DC417-0CBE-40BE-F652-B2776F610BEB}"/>
          </ac:spMkLst>
        </pc:spChg>
      </pc:sldChg>
      <pc:sldChg chg="modSp new mod modNotesTx">
        <pc:chgData name="Annika Gustafsson" userId="bab1f951-d790-4085-9abe-78594dc6c87b" providerId="ADAL" clId="{6F33CBA0-1EDD-4D60-ADD8-13F9C3F4D91A}" dt="2025-05-09T14:06:27.551" v="1479"/>
        <pc:sldMkLst>
          <pc:docMk/>
          <pc:sldMk cId="4049511115" sldId="568"/>
        </pc:sldMkLst>
        <pc:spChg chg="mod">
          <ac:chgData name="Annika Gustafsson" userId="bab1f951-d790-4085-9abe-78594dc6c87b" providerId="ADAL" clId="{6F33CBA0-1EDD-4D60-ADD8-13F9C3F4D91A}" dt="2025-05-09T14:04:27.622" v="1448" actId="20577"/>
          <ac:spMkLst>
            <pc:docMk/>
            <pc:sldMk cId="4049511115" sldId="568"/>
            <ac:spMk id="2" creationId="{0F934DEB-0608-777E-210B-6F4B661229E1}"/>
          </ac:spMkLst>
        </pc:spChg>
        <pc:spChg chg="mod">
          <ac:chgData name="Annika Gustafsson" userId="bab1f951-d790-4085-9abe-78594dc6c87b" providerId="ADAL" clId="{6F33CBA0-1EDD-4D60-ADD8-13F9C3F4D91A}" dt="2025-05-09T14:05:59.213" v="1476" actId="6549"/>
          <ac:spMkLst>
            <pc:docMk/>
            <pc:sldMk cId="4049511115" sldId="568"/>
            <ac:spMk id="3" creationId="{B351AC7D-777B-F15A-A09B-D1E0FE0DD75D}"/>
          </ac:spMkLst>
        </pc:spChg>
      </pc:sldChg>
      <pc:sldChg chg="modSp new mod">
        <pc:chgData name="Annika Gustafsson" userId="bab1f951-d790-4085-9abe-78594dc6c87b" providerId="ADAL" clId="{6F33CBA0-1EDD-4D60-ADD8-13F9C3F4D91A}" dt="2025-05-09T14:07:20.036" v="1496" actId="20577"/>
        <pc:sldMkLst>
          <pc:docMk/>
          <pc:sldMk cId="823870837" sldId="569"/>
        </pc:sldMkLst>
        <pc:spChg chg="mod">
          <ac:chgData name="Annika Gustafsson" userId="bab1f951-d790-4085-9abe-78594dc6c87b" providerId="ADAL" clId="{6F33CBA0-1EDD-4D60-ADD8-13F9C3F4D91A}" dt="2025-05-09T14:06:43.174" v="1484" actId="20577"/>
          <ac:spMkLst>
            <pc:docMk/>
            <pc:sldMk cId="823870837" sldId="569"/>
            <ac:spMk id="2" creationId="{8E653313-2EC4-23FB-ADB9-6960D1BA05E6}"/>
          </ac:spMkLst>
        </pc:spChg>
        <pc:spChg chg="mod">
          <ac:chgData name="Annika Gustafsson" userId="bab1f951-d790-4085-9abe-78594dc6c87b" providerId="ADAL" clId="{6F33CBA0-1EDD-4D60-ADD8-13F9C3F4D91A}" dt="2025-05-09T14:07:20.036" v="1496" actId="20577"/>
          <ac:spMkLst>
            <pc:docMk/>
            <pc:sldMk cId="823870837" sldId="569"/>
            <ac:spMk id="3" creationId="{BD8B146E-EA9E-2147-3587-1A393E89B638}"/>
          </ac:spMkLst>
        </pc:spChg>
      </pc:sldChg>
      <pc:sldChg chg="modSp new mod modNotesTx">
        <pc:chgData name="Annika Gustafsson" userId="bab1f951-d790-4085-9abe-78594dc6c87b" providerId="ADAL" clId="{6F33CBA0-1EDD-4D60-ADD8-13F9C3F4D91A}" dt="2025-05-09T14:09:20.587" v="1549" actId="12"/>
        <pc:sldMkLst>
          <pc:docMk/>
          <pc:sldMk cId="149068032" sldId="570"/>
        </pc:sldMkLst>
        <pc:spChg chg="mod">
          <ac:chgData name="Annika Gustafsson" userId="bab1f951-d790-4085-9abe-78594dc6c87b" providerId="ADAL" clId="{6F33CBA0-1EDD-4D60-ADD8-13F9C3F4D91A}" dt="2025-05-09T14:08:56.637" v="1535" actId="1035"/>
          <ac:spMkLst>
            <pc:docMk/>
            <pc:sldMk cId="149068032" sldId="570"/>
            <ac:spMk id="2" creationId="{58F94490-7B8E-B20E-3435-A8BC12A59F92}"/>
          </ac:spMkLst>
        </pc:spChg>
        <pc:spChg chg="mod">
          <ac:chgData name="Annika Gustafsson" userId="bab1f951-d790-4085-9abe-78594dc6c87b" providerId="ADAL" clId="{6F33CBA0-1EDD-4D60-ADD8-13F9C3F4D91A}" dt="2025-05-09T14:09:20.587" v="1549" actId="12"/>
          <ac:spMkLst>
            <pc:docMk/>
            <pc:sldMk cId="149068032" sldId="570"/>
            <ac:spMk id="3" creationId="{81AA63F6-B040-F831-1272-DE4D94CC7CEA}"/>
          </ac:spMkLst>
        </pc:spChg>
      </pc:sldChg>
      <pc:sldChg chg="modSp new mod modNotesTx">
        <pc:chgData name="Annika Gustafsson" userId="bab1f951-d790-4085-9abe-78594dc6c87b" providerId="ADAL" clId="{6F33CBA0-1EDD-4D60-ADD8-13F9C3F4D91A}" dt="2025-05-09T14:10:01.550" v="1564" actId="6549"/>
        <pc:sldMkLst>
          <pc:docMk/>
          <pc:sldMk cId="1668854574" sldId="571"/>
        </pc:sldMkLst>
        <pc:spChg chg="mod">
          <ac:chgData name="Annika Gustafsson" userId="bab1f951-d790-4085-9abe-78594dc6c87b" providerId="ADAL" clId="{6F33CBA0-1EDD-4D60-ADD8-13F9C3F4D91A}" dt="2025-05-09T14:09:43.551" v="1555" actId="20577"/>
          <ac:spMkLst>
            <pc:docMk/>
            <pc:sldMk cId="1668854574" sldId="571"/>
            <ac:spMk id="2" creationId="{8AAAE81F-56FB-24B8-80F8-D72F5BC70C05}"/>
          </ac:spMkLst>
        </pc:spChg>
        <pc:spChg chg="mod">
          <ac:chgData name="Annika Gustafsson" userId="bab1f951-d790-4085-9abe-78594dc6c87b" providerId="ADAL" clId="{6F33CBA0-1EDD-4D60-ADD8-13F9C3F4D91A}" dt="2025-05-09T14:10:01.550" v="1564" actId="6549"/>
          <ac:spMkLst>
            <pc:docMk/>
            <pc:sldMk cId="1668854574" sldId="571"/>
            <ac:spMk id="3" creationId="{38788963-86D6-65B1-223D-91C99B5E74B6}"/>
          </ac:spMkLst>
        </pc:spChg>
      </pc:sldChg>
      <pc:sldChg chg="modSp new mod modNotesTx">
        <pc:chgData name="Annika Gustafsson" userId="bab1f951-d790-4085-9abe-78594dc6c87b" providerId="ADAL" clId="{6F33CBA0-1EDD-4D60-ADD8-13F9C3F4D91A}" dt="2025-05-09T14:10:59.411" v="1584" actId="14100"/>
        <pc:sldMkLst>
          <pc:docMk/>
          <pc:sldMk cId="2964999049" sldId="572"/>
        </pc:sldMkLst>
        <pc:spChg chg="mod">
          <ac:chgData name="Annika Gustafsson" userId="bab1f951-d790-4085-9abe-78594dc6c87b" providerId="ADAL" clId="{6F33CBA0-1EDD-4D60-ADD8-13F9C3F4D91A}" dt="2025-05-09T14:10:59.411" v="1584" actId="14100"/>
          <ac:spMkLst>
            <pc:docMk/>
            <pc:sldMk cId="2964999049" sldId="572"/>
            <ac:spMk id="2" creationId="{0D534FC0-B5C0-F4E3-ABE4-BD2677B2B8EA}"/>
          </ac:spMkLst>
        </pc:spChg>
        <pc:spChg chg="mod">
          <ac:chgData name="Annika Gustafsson" userId="bab1f951-d790-4085-9abe-78594dc6c87b" providerId="ADAL" clId="{6F33CBA0-1EDD-4D60-ADD8-13F9C3F4D91A}" dt="2025-05-09T14:10:51.848" v="1583" actId="6549"/>
          <ac:spMkLst>
            <pc:docMk/>
            <pc:sldMk cId="2964999049" sldId="572"/>
            <ac:spMk id="3" creationId="{4191A95A-3705-1C43-ABD7-5B841934325C}"/>
          </ac:spMkLst>
        </pc:spChg>
      </pc:sldChg>
      <pc:sldChg chg="modSp new mod modNotesTx">
        <pc:chgData name="Annika Gustafsson" userId="bab1f951-d790-4085-9abe-78594dc6c87b" providerId="ADAL" clId="{6F33CBA0-1EDD-4D60-ADD8-13F9C3F4D91A}" dt="2025-05-09T14:11:34.397" v="1598" actId="6549"/>
        <pc:sldMkLst>
          <pc:docMk/>
          <pc:sldMk cId="3271820681" sldId="573"/>
        </pc:sldMkLst>
        <pc:spChg chg="mod">
          <ac:chgData name="Annika Gustafsson" userId="bab1f951-d790-4085-9abe-78594dc6c87b" providerId="ADAL" clId="{6F33CBA0-1EDD-4D60-ADD8-13F9C3F4D91A}" dt="2025-05-09T14:11:25.606" v="1590" actId="20577"/>
          <ac:spMkLst>
            <pc:docMk/>
            <pc:sldMk cId="3271820681" sldId="573"/>
            <ac:spMk id="2" creationId="{F74113B4-D06A-D9A7-E800-99C334A99E40}"/>
          </ac:spMkLst>
        </pc:spChg>
        <pc:spChg chg="mod">
          <ac:chgData name="Annika Gustafsson" userId="bab1f951-d790-4085-9abe-78594dc6c87b" providerId="ADAL" clId="{6F33CBA0-1EDD-4D60-ADD8-13F9C3F4D91A}" dt="2025-05-09T14:11:34.397" v="1598" actId="6549"/>
          <ac:spMkLst>
            <pc:docMk/>
            <pc:sldMk cId="3271820681" sldId="573"/>
            <ac:spMk id="3" creationId="{710A12BC-979B-7C0A-BD18-3BFBF72DE4F7}"/>
          </ac:spMkLst>
        </pc:spChg>
      </pc:sldChg>
      <pc:sldChg chg="modSp new mod modNotesTx">
        <pc:chgData name="Annika Gustafsson" userId="bab1f951-d790-4085-9abe-78594dc6c87b" providerId="ADAL" clId="{6F33CBA0-1EDD-4D60-ADD8-13F9C3F4D91A}" dt="2025-05-09T14:12:16.847" v="1606"/>
        <pc:sldMkLst>
          <pc:docMk/>
          <pc:sldMk cId="4081258946" sldId="574"/>
        </pc:sldMkLst>
        <pc:spChg chg="mod">
          <ac:chgData name="Annika Gustafsson" userId="bab1f951-d790-4085-9abe-78594dc6c87b" providerId="ADAL" clId="{6F33CBA0-1EDD-4D60-ADD8-13F9C3F4D91A}" dt="2025-05-09T14:11:52.308" v="1602"/>
          <ac:spMkLst>
            <pc:docMk/>
            <pc:sldMk cId="4081258946" sldId="574"/>
            <ac:spMk id="2" creationId="{800B9926-F15A-74D9-C677-9496AC6B7535}"/>
          </ac:spMkLst>
        </pc:spChg>
        <pc:spChg chg="mod">
          <ac:chgData name="Annika Gustafsson" userId="bab1f951-d790-4085-9abe-78594dc6c87b" providerId="ADAL" clId="{6F33CBA0-1EDD-4D60-ADD8-13F9C3F4D91A}" dt="2025-05-09T14:11:57.118" v="1603" actId="6549"/>
          <ac:spMkLst>
            <pc:docMk/>
            <pc:sldMk cId="4081258946" sldId="574"/>
            <ac:spMk id="3" creationId="{1210B01F-BA9E-1EF3-7770-2857AE4B388A}"/>
          </ac:spMkLst>
        </pc:spChg>
      </pc:sldChg>
      <pc:sldChg chg="modSp new mod modNotesTx">
        <pc:chgData name="Annika Gustafsson" userId="bab1f951-d790-4085-9abe-78594dc6c87b" providerId="ADAL" clId="{6F33CBA0-1EDD-4D60-ADD8-13F9C3F4D91A}" dt="2025-05-13T13:23:30.916" v="1797" actId="14100"/>
        <pc:sldMkLst>
          <pc:docMk/>
          <pc:sldMk cId="340732588" sldId="575"/>
        </pc:sldMkLst>
        <pc:spChg chg="mod">
          <ac:chgData name="Annika Gustafsson" userId="bab1f951-d790-4085-9abe-78594dc6c87b" providerId="ADAL" clId="{6F33CBA0-1EDD-4D60-ADD8-13F9C3F4D91A}" dt="2025-05-09T14:12:42.592" v="1612" actId="20577"/>
          <ac:spMkLst>
            <pc:docMk/>
            <pc:sldMk cId="340732588" sldId="575"/>
            <ac:spMk id="2" creationId="{F462F48B-DBAE-9FC7-4469-B2E87782D66A}"/>
          </ac:spMkLst>
        </pc:spChg>
        <pc:spChg chg="mod">
          <ac:chgData name="Annika Gustafsson" userId="bab1f951-d790-4085-9abe-78594dc6c87b" providerId="ADAL" clId="{6F33CBA0-1EDD-4D60-ADD8-13F9C3F4D91A}" dt="2025-05-13T13:23:30.916" v="1797" actId="14100"/>
          <ac:spMkLst>
            <pc:docMk/>
            <pc:sldMk cId="340732588" sldId="575"/>
            <ac:spMk id="3" creationId="{4AB19A88-BE93-A270-8973-7123AB4618DD}"/>
          </ac:spMkLst>
        </pc:spChg>
      </pc:sldChg>
      <pc:sldChg chg="addSp delSp modSp add mod modNotesTx">
        <pc:chgData name="Annika Gustafsson" userId="bab1f951-d790-4085-9abe-78594dc6c87b" providerId="ADAL" clId="{6F33CBA0-1EDD-4D60-ADD8-13F9C3F4D91A}" dt="2025-05-09T14:13:52.445" v="1625" actId="478"/>
        <pc:sldMkLst>
          <pc:docMk/>
          <pc:sldMk cId="1542058500" sldId="576"/>
        </pc:sldMkLst>
        <pc:spChg chg="mod">
          <ac:chgData name="Annika Gustafsson" userId="bab1f951-d790-4085-9abe-78594dc6c87b" providerId="ADAL" clId="{6F33CBA0-1EDD-4D60-ADD8-13F9C3F4D91A}" dt="2025-05-09T14:13:32.340" v="1623" actId="6549"/>
          <ac:spMkLst>
            <pc:docMk/>
            <pc:sldMk cId="1542058500" sldId="576"/>
            <ac:spMk id="3" creationId="{91BAFC86-9E3F-ADE6-4EBE-CFFC3435D0E6}"/>
          </ac:spMkLst>
        </pc:spChg>
      </pc:sldChg>
      <pc:sldChg chg="modSp new mod modNotesTx">
        <pc:chgData name="Annika Gustafsson" userId="bab1f951-d790-4085-9abe-78594dc6c87b" providerId="ADAL" clId="{6F33CBA0-1EDD-4D60-ADD8-13F9C3F4D91A}" dt="2025-05-09T14:14:39.821" v="1636" actId="20577"/>
        <pc:sldMkLst>
          <pc:docMk/>
          <pc:sldMk cId="441081887" sldId="577"/>
        </pc:sldMkLst>
        <pc:spChg chg="mod">
          <ac:chgData name="Annika Gustafsson" userId="bab1f951-d790-4085-9abe-78594dc6c87b" providerId="ADAL" clId="{6F33CBA0-1EDD-4D60-ADD8-13F9C3F4D91A}" dt="2025-05-09T14:14:23.759" v="1631" actId="20577"/>
          <ac:spMkLst>
            <pc:docMk/>
            <pc:sldMk cId="441081887" sldId="577"/>
            <ac:spMk id="2" creationId="{00EE5AE5-A74A-9853-BAB0-7BBEB5B58750}"/>
          </ac:spMkLst>
        </pc:spChg>
        <pc:spChg chg="mod">
          <ac:chgData name="Annika Gustafsson" userId="bab1f951-d790-4085-9abe-78594dc6c87b" providerId="ADAL" clId="{6F33CBA0-1EDD-4D60-ADD8-13F9C3F4D91A}" dt="2025-05-09T14:14:39.821" v="1636" actId="20577"/>
          <ac:spMkLst>
            <pc:docMk/>
            <pc:sldMk cId="441081887" sldId="577"/>
            <ac:spMk id="3" creationId="{A216C0EF-4D5E-80F1-ACBD-331385A6B36C}"/>
          </ac:spMkLst>
        </pc:spChg>
      </pc:sldChg>
      <pc:sldChg chg="addSp delSp modSp new mod modClrScheme chgLayout">
        <pc:chgData name="Annika Gustafsson" userId="bab1f951-d790-4085-9abe-78594dc6c87b" providerId="ADAL" clId="{6F33CBA0-1EDD-4D60-ADD8-13F9C3F4D91A}" dt="2025-05-09T14:15:27.255" v="1648" actId="6549"/>
        <pc:sldMkLst>
          <pc:docMk/>
          <pc:sldMk cId="1570765903" sldId="578"/>
        </pc:sldMkLst>
        <pc:spChg chg="add mod ord">
          <ac:chgData name="Annika Gustafsson" userId="bab1f951-d790-4085-9abe-78594dc6c87b" providerId="ADAL" clId="{6F33CBA0-1EDD-4D60-ADD8-13F9C3F4D91A}" dt="2025-05-09T14:15:11.296" v="1642" actId="20577"/>
          <ac:spMkLst>
            <pc:docMk/>
            <pc:sldMk cId="1570765903" sldId="578"/>
            <ac:spMk id="4" creationId="{0D276441-725F-C052-29C5-8C380FE0A05F}"/>
          </ac:spMkLst>
        </pc:spChg>
        <pc:spChg chg="add mod ord">
          <ac:chgData name="Annika Gustafsson" userId="bab1f951-d790-4085-9abe-78594dc6c87b" providerId="ADAL" clId="{6F33CBA0-1EDD-4D60-ADD8-13F9C3F4D91A}" dt="2025-05-09T14:15:27.255" v="1648" actId="6549"/>
          <ac:spMkLst>
            <pc:docMk/>
            <pc:sldMk cId="1570765903" sldId="578"/>
            <ac:spMk id="5" creationId="{5402A3E2-F939-D995-5335-6D39237183AA}"/>
          </ac:spMkLst>
        </pc:spChg>
      </pc:sldChg>
      <pc:sldChg chg="addSp delSp modSp new mod">
        <pc:chgData name="Annika Gustafsson" userId="bab1f951-d790-4085-9abe-78594dc6c87b" providerId="ADAL" clId="{6F33CBA0-1EDD-4D60-ADD8-13F9C3F4D91A}" dt="2025-05-09T14:17:15.728" v="1669" actId="478"/>
        <pc:sldMkLst>
          <pc:docMk/>
          <pc:sldMk cId="4162303891" sldId="579"/>
        </pc:sldMkLst>
        <pc:picChg chg="add mod">
          <ac:chgData name="Annika Gustafsson" userId="bab1f951-d790-4085-9abe-78594dc6c87b" providerId="ADAL" clId="{6F33CBA0-1EDD-4D60-ADD8-13F9C3F4D91A}" dt="2025-05-09T14:17:11.225" v="1668" actId="1076"/>
          <ac:picMkLst>
            <pc:docMk/>
            <pc:sldMk cId="4162303891" sldId="579"/>
            <ac:picMk id="5" creationId="{0A5F7CDC-BB9A-4177-33C1-05EA21A75E6B}"/>
          </ac:picMkLst>
        </pc:picChg>
      </pc:sldChg>
      <pc:sldMasterChg chg="delSldLayout">
        <pc:chgData name="Annika Gustafsson" userId="bab1f951-d790-4085-9abe-78594dc6c87b" providerId="ADAL" clId="{6F33CBA0-1EDD-4D60-ADD8-13F9C3F4D91A}" dt="2025-05-09T14:20:16.764" v="1674" actId="47"/>
        <pc:sldMasterMkLst>
          <pc:docMk/>
          <pc:sldMasterMk cId="2864134589" sldId="2147483648"/>
        </pc:sldMasterMkLst>
        <pc:sldLayoutChg chg="del">
          <pc:chgData name="Annika Gustafsson" userId="bab1f951-d790-4085-9abe-78594dc6c87b" providerId="ADAL" clId="{6F33CBA0-1EDD-4D60-ADD8-13F9C3F4D91A}" dt="2025-05-09T14:20:16.764" v="1674" actId="47"/>
          <pc:sldLayoutMkLst>
            <pc:docMk/>
            <pc:sldMasterMk cId="2864134589" sldId="2147483648"/>
            <pc:sldLayoutMk cId="3355363620" sldId="2147483696"/>
          </pc:sldLayoutMkLst>
        </pc:sldLayoutChg>
      </pc:sldMasterChg>
    </pc:docChg>
  </pc:docChgLst>
  <pc:docChgLst>
    <pc:chgData name="Johanna Classon" userId="69dca532-3f44-4067-8bf2-61aa676d53af" providerId="ADAL" clId="{0A8514F5-D744-4B4E-BD34-75C85AC235CA}"/>
    <pc:docChg chg="modSld">
      <pc:chgData name="Johanna Classon" userId="69dca532-3f44-4067-8bf2-61aa676d53af" providerId="ADAL" clId="{0A8514F5-D744-4B4E-BD34-75C85AC235CA}" dt="2025-05-12T06:50:54.983" v="62" actId="20577"/>
      <pc:docMkLst>
        <pc:docMk/>
      </pc:docMkLst>
      <pc:sldChg chg="modSp mod">
        <pc:chgData name="Johanna Classon" userId="69dca532-3f44-4067-8bf2-61aa676d53af" providerId="ADAL" clId="{0A8514F5-D744-4B4E-BD34-75C85AC235CA}" dt="2025-05-12T06:50:54.983" v="62" actId="20577"/>
        <pc:sldMkLst>
          <pc:docMk/>
          <pc:sldMk cId="2707819415" sldId="544"/>
        </pc:sldMkLst>
        <pc:spChg chg="mod">
          <ac:chgData name="Johanna Classon" userId="69dca532-3f44-4067-8bf2-61aa676d53af" providerId="ADAL" clId="{0A8514F5-D744-4B4E-BD34-75C85AC235CA}" dt="2025-05-12T06:50:54.983" v="62" actId="20577"/>
          <ac:spMkLst>
            <pc:docMk/>
            <pc:sldMk cId="2707819415" sldId="544"/>
            <ac:spMk id="3" creationId="{643A83EE-5CDF-51A5-9870-F315D51AA136}"/>
          </ac:spMkLst>
        </pc:spChg>
      </pc:sldChg>
      <pc:sldChg chg="modNotesTx">
        <pc:chgData name="Johanna Classon" userId="69dca532-3f44-4067-8bf2-61aa676d53af" providerId="ADAL" clId="{0A8514F5-D744-4B4E-BD34-75C85AC235CA}" dt="2025-05-12T06:49:07.896" v="61" actId="20577"/>
        <pc:sldMkLst>
          <pc:docMk/>
          <pc:sldMk cId="4162303891" sldId="5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ACEFD-DA3F-4E26-BBF4-98537CBDD488}" type="datetimeFigureOut">
              <a:rPr lang="sv-SE" smtClean="0"/>
              <a:t>2025-05-13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5BEF5-EFFE-4438-8BF4-6CC123F886A2}" type="slidenum">
              <a:rPr lang="sv-SE" smtClean="0"/>
              <a:t>‹#›</a:t>
            </a:fld>
            <a:endParaRPr lang="sv-SE"/>
          </a:p>
        </p:txBody>
      </p:sp>
    </p:spTree>
    <p:extLst>
      <p:ext uri="{BB962C8B-B14F-4D97-AF65-F5344CB8AC3E}">
        <p14:creationId xmlns:p14="http://schemas.microsoft.com/office/powerpoint/2010/main" val="279865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venskakyrkan.se/valwebben/valarbet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a:t>Att vara ordförande i vallokal är ett ansvarsfyllt uppdrag, men det är också ett roligt och spännande uppdrag. Tillsammans med valförrättarna är du en avgörande pusselbit för att kyrkovalet ska fungera.</a:t>
            </a:r>
          </a:p>
          <a:p>
            <a:pPr marL="0" indent="0">
              <a:buNone/>
            </a:pPr>
            <a:endParaRPr lang="sv-SE"/>
          </a:p>
          <a:p>
            <a:pPr marL="0" indent="0">
              <a:buNone/>
            </a:pPr>
            <a:r>
              <a:rPr lang="sv-SE"/>
              <a:t>Det här materialet ger dig som ordförande stöd och information om vad som förväntas av dig i ditt uppdrag. Materialet är ett komplement till materialet för Valförrättare som du också ska ta del av inför valdagen.</a:t>
            </a:r>
          </a:p>
          <a:p>
            <a:endParaRPr lang="sv-SE"/>
          </a:p>
          <a:p>
            <a:r>
              <a:rPr lang="sv-SE"/>
              <a:t>Även du som är vice ordförande ska läsa igenom denna handledning eftersom du agerar som ordförande i vallokalen när ordinarie ordförande inte är i tjänst, exempelvis har rast.</a:t>
            </a:r>
          </a:p>
          <a:p>
            <a:endParaRPr lang="sv-SE"/>
          </a:p>
          <a:p>
            <a:r>
              <a:rPr lang="sv-SE"/>
              <a:t>Detta material täcker inte alla möjliga situationer som kan uppstå under valdagen och den är framtagen för att passa en så bred målgrupp som möjligt.</a:t>
            </a:r>
          </a:p>
          <a:p>
            <a:r>
              <a:rPr lang="sv-SE"/>
              <a:t>Om du är osäker på hur du ska hantera en uppkommen situation ska du alltid vända dig till valnämnden för att få stöd.</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3</a:t>
            </a:fld>
            <a:endParaRPr lang="sv-SE"/>
          </a:p>
        </p:txBody>
      </p:sp>
    </p:spTree>
    <p:extLst>
      <p:ext uri="{BB962C8B-B14F-4D97-AF65-F5344CB8AC3E}">
        <p14:creationId xmlns:p14="http://schemas.microsoft.com/office/powerpoint/2010/main" val="1108232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Fördelning av arbetsuppgifter </a:t>
            </a:r>
          </a:p>
          <a:p>
            <a:r>
              <a:rPr lang="sv-SE"/>
              <a:t>Det finns olika sätt att fördela arbetet och rollerna kan se olika ut beroende på lokala förutsättningar. Utse tidigt den person som ska åka tillsammans med dig till valnämnden för att lämna valmaterialet, om du inte redan stämt av det i förväg. I häftet Valförrättare finns en beskrivning av de olika arbetsmomenten. Anpassa rollerna efter er bemanning. Om det fungerar praktiskt kan ibland en och samma person utföra två moment, exempelvis hantera kö och kontrollera valsedelställ.</a:t>
            </a:r>
          </a:p>
        </p:txBody>
      </p:sp>
      <p:sp>
        <p:nvSpPr>
          <p:cNvPr id="4" name="Platshållare för bildnummer 3"/>
          <p:cNvSpPr>
            <a:spLocks noGrp="1"/>
          </p:cNvSpPr>
          <p:nvPr>
            <p:ph type="sldNum" sz="quarter" idx="5"/>
          </p:nvPr>
        </p:nvSpPr>
        <p:spPr/>
        <p:txBody>
          <a:bodyPr/>
          <a:lstStyle/>
          <a:p>
            <a:fld id="{D225BEF5-EFFE-4438-8BF4-6CC123F886A2}" type="slidenum">
              <a:rPr lang="sv-SE" smtClean="0"/>
              <a:t>14</a:t>
            </a:fld>
            <a:endParaRPr lang="sv-SE"/>
          </a:p>
        </p:txBody>
      </p:sp>
    </p:spTree>
    <p:extLst>
      <p:ext uri="{BB962C8B-B14F-4D97-AF65-F5344CB8AC3E}">
        <p14:creationId xmlns:p14="http://schemas.microsoft.com/office/powerpoint/2010/main" val="2451214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Granskningen av förtidsröster </a:t>
            </a:r>
          </a:p>
          <a:p>
            <a:r>
              <a:rPr lang="sv-SE"/>
              <a:t>Granskningen av förtidsröster kan vara ett tidskritiskt arbetsmoment. </a:t>
            </a:r>
          </a:p>
          <a:p>
            <a:r>
              <a:rPr lang="sv-SE"/>
              <a:t>Om granskningen blir klar under dagen går det snabbare att komma igång med rösträkningen efter avslutad röstmottagning. </a:t>
            </a:r>
          </a:p>
          <a:p>
            <a:r>
              <a:rPr lang="sv-SE"/>
              <a:t>Rösträkningen får inte påbörjas förrän alla valkuvert från de godkända förtidsrösterna lagts ner i valurnan. </a:t>
            </a:r>
          </a:p>
          <a:p>
            <a:r>
              <a:rPr lang="sv-SE"/>
              <a:t>Det är viktigt att valförrättare som granskar förtidsrösterna inte sitter ensam och obevakad med förtidsrösterna. </a:t>
            </a:r>
          </a:p>
        </p:txBody>
      </p:sp>
      <p:sp>
        <p:nvSpPr>
          <p:cNvPr id="4" name="Platshållare för bildnummer 3"/>
          <p:cNvSpPr>
            <a:spLocks noGrp="1"/>
          </p:cNvSpPr>
          <p:nvPr>
            <p:ph type="sldNum" sz="quarter" idx="5"/>
          </p:nvPr>
        </p:nvSpPr>
        <p:spPr/>
        <p:txBody>
          <a:bodyPr/>
          <a:lstStyle/>
          <a:p>
            <a:fld id="{D225BEF5-EFFE-4438-8BF4-6CC123F886A2}" type="slidenum">
              <a:rPr lang="sv-SE" smtClean="0"/>
              <a:t>15</a:t>
            </a:fld>
            <a:endParaRPr lang="sv-SE"/>
          </a:p>
        </p:txBody>
      </p:sp>
    </p:spTree>
    <p:extLst>
      <p:ext uri="{BB962C8B-B14F-4D97-AF65-F5344CB8AC3E}">
        <p14:creationId xmlns:p14="http://schemas.microsoft.com/office/powerpoint/2010/main" val="143513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F07F7-8BB8-7E38-0421-CE857F828E7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00DA704-1F0D-08EF-78A1-F2FC9EDDE75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69FF78C-D015-0BBD-5194-2BD3B9BD8605}"/>
              </a:ext>
            </a:extLst>
          </p:cNvPr>
          <p:cNvSpPr>
            <a:spLocks noGrp="1"/>
          </p:cNvSpPr>
          <p:nvPr>
            <p:ph type="body" idx="1"/>
          </p:nvPr>
        </p:nvSpPr>
        <p:spPr/>
        <p:txBody>
          <a:bodyPr/>
          <a:lstStyle/>
          <a:p>
            <a:r>
              <a:rPr lang="sv-SE"/>
              <a:t>Beroende på hur många valförrättare som tjänstgör kan det vara tillräckligt att valförrättaren som granskar förtidsrösterna är under uppsikt av exempelvis de valförrättare som tar emot väljarnas röster (dvs sitter vid samma bord eller ett bord i närheten). </a:t>
            </a:r>
          </a:p>
          <a:p>
            <a:endParaRPr lang="sv-SE"/>
          </a:p>
          <a:p>
            <a:r>
              <a:rPr lang="sv-SE"/>
              <a:t>Om det är många väljare på plats i vallokalen kan det vara svårt att hinna med att markera de godkända förtidsrösterna i röstlängden. </a:t>
            </a:r>
          </a:p>
        </p:txBody>
      </p:sp>
      <p:sp>
        <p:nvSpPr>
          <p:cNvPr id="4" name="Platshållare för bildnummer 3">
            <a:extLst>
              <a:ext uri="{FF2B5EF4-FFF2-40B4-BE49-F238E27FC236}">
                <a16:creationId xmlns:a16="http://schemas.microsoft.com/office/drawing/2014/main" id="{4A0710CC-3AF5-C5A4-21BD-10F9F6BE5BED}"/>
              </a:ext>
            </a:extLst>
          </p:cNvPr>
          <p:cNvSpPr>
            <a:spLocks noGrp="1"/>
          </p:cNvSpPr>
          <p:nvPr>
            <p:ph type="sldNum" sz="quarter" idx="5"/>
          </p:nvPr>
        </p:nvSpPr>
        <p:spPr/>
        <p:txBody>
          <a:bodyPr/>
          <a:lstStyle/>
          <a:p>
            <a:fld id="{D225BEF5-EFFE-4438-8BF4-6CC123F886A2}" type="slidenum">
              <a:rPr lang="sv-SE" smtClean="0"/>
              <a:t>16</a:t>
            </a:fld>
            <a:endParaRPr lang="sv-SE"/>
          </a:p>
        </p:txBody>
      </p:sp>
    </p:spTree>
    <p:extLst>
      <p:ext uri="{BB962C8B-B14F-4D97-AF65-F5344CB8AC3E}">
        <p14:creationId xmlns:p14="http://schemas.microsoft.com/office/powerpoint/2010/main" val="3841773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78028-20DC-9A61-5301-BF73F426796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E98DB74-E457-D839-2CE5-DF5E4FDBBA8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9573857-DA34-414B-5687-7E9D2288FA15}"/>
              </a:ext>
            </a:extLst>
          </p:cNvPr>
          <p:cNvSpPr>
            <a:spLocks noGrp="1"/>
          </p:cNvSpPr>
          <p:nvPr>
            <p:ph type="body" idx="1"/>
          </p:nvPr>
        </p:nvSpPr>
        <p:spPr/>
        <p:txBody>
          <a:bodyPr/>
          <a:lstStyle/>
          <a:p>
            <a:pPr marL="228600" indent="-228600">
              <a:buAutoNum type="arabicPeriod"/>
            </a:pPr>
            <a:r>
              <a:rPr lang="sv-SE"/>
              <a:t>Börja med att sortera fönsterkuverten i nummerordning, utifrån numret som står i det övre vänstra fönstret. </a:t>
            </a:r>
          </a:p>
          <a:p>
            <a:pPr marL="228600" indent="-228600">
              <a:buAutoNum type="arabicPeriod"/>
            </a:pPr>
            <a:r>
              <a:rPr lang="sv-SE"/>
              <a:t>Under lugnare perioder tar ni ur valkuverten och granskar dem som vid övrig röstmottagning. </a:t>
            </a:r>
          </a:p>
          <a:p>
            <a:pPr marL="228600" indent="-228600">
              <a:buAutoNum type="arabicPeriod"/>
            </a:pPr>
            <a:r>
              <a:rPr lang="sv-SE"/>
              <a:t>När alla godkända förtidsröster är nedlagda i valurnan ska alla röstkort läggas i en egen soppåse. </a:t>
            </a:r>
          </a:p>
          <a:p>
            <a:pPr marL="0" indent="0">
              <a:buNone/>
            </a:pPr>
            <a:endParaRPr lang="sv-SE"/>
          </a:p>
          <a:p>
            <a:pPr marL="0" indent="0">
              <a:buNone/>
            </a:pPr>
            <a:r>
              <a:rPr lang="sv-SE"/>
              <a:t>Röstkorten innehåller personuppgifter och ska inte slängas med vanliga sopor</a:t>
            </a:r>
          </a:p>
        </p:txBody>
      </p:sp>
      <p:sp>
        <p:nvSpPr>
          <p:cNvPr id="4" name="Platshållare för bildnummer 3">
            <a:extLst>
              <a:ext uri="{FF2B5EF4-FFF2-40B4-BE49-F238E27FC236}">
                <a16:creationId xmlns:a16="http://schemas.microsoft.com/office/drawing/2014/main" id="{12C34229-AE89-4B00-882B-C31120930ADD}"/>
              </a:ext>
            </a:extLst>
          </p:cNvPr>
          <p:cNvSpPr>
            <a:spLocks noGrp="1"/>
          </p:cNvSpPr>
          <p:nvPr>
            <p:ph type="sldNum" sz="quarter" idx="5"/>
          </p:nvPr>
        </p:nvSpPr>
        <p:spPr/>
        <p:txBody>
          <a:bodyPr/>
          <a:lstStyle/>
          <a:p>
            <a:fld id="{D225BEF5-EFFE-4438-8BF4-6CC123F886A2}" type="slidenum">
              <a:rPr lang="sv-SE" smtClean="0"/>
              <a:t>17</a:t>
            </a:fld>
            <a:endParaRPr lang="sv-SE"/>
          </a:p>
        </p:txBody>
      </p:sp>
    </p:spTree>
    <p:extLst>
      <p:ext uri="{BB962C8B-B14F-4D97-AF65-F5344CB8AC3E}">
        <p14:creationId xmlns:p14="http://schemas.microsoft.com/office/powerpoint/2010/main" val="143267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Röstmottagningen</a:t>
            </a:r>
          </a:p>
          <a:p>
            <a:r>
              <a:rPr lang="sv-SE"/>
              <a:t>Se instruktionerna i häftet Valförrättare. Nedan följer fördjupad information kring ett antal områden.</a:t>
            </a:r>
          </a:p>
        </p:txBody>
      </p:sp>
      <p:sp>
        <p:nvSpPr>
          <p:cNvPr id="4" name="Platshållare för bildnummer 3"/>
          <p:cNvSpPr>
            <a:spLocks noGrp="1"/>
          </p:cNvSpPr>
          <p:nvPr>
            <p:ph type="sldNum" sz="quarter" idx="5"/>
          </p:nvPr>
        </p:nvSpPr>
        <p:spPr/>
        <p:txBody>
          <a:bodyPr/>
          <a:lstStyle/>
          <a:p>
            <a:fld id="{D225BEF5-EFFE-4438-8BF4-6CC123F886A2}" type="slidenum">
              <a:rPr lang="sv-SE" smtClean="0"/>
              <a:t>18</a:t>
            </a:fld>
            <a:endParaRPr lang="sv-SE"/>
          </a:p>
        </p:txBody>
      </p:sp>
    </p:spTree>
    <p:extLst>
      <p:ext uri="{BB962C8B-B14F-4D97-AF65-F5344CB8AC3E}">
        <p14:creationId xmlns:p14="http://schemas.microsoft.com/office/powerpoint/2010/main" val="3996445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Protokoll från röstning i vallokal vid kyrkovalet 2025 (B2)</a:t>
            </a:r>
          </a:p>
          <a:p>
            <a:r>
              <a:rPr lang="sv-SE"/>
              <a:t>Du som ordförande ansvarar för att blankett B2, protokoll från röstning i vallokal fylls i. I följande text benämns blankett B2 som protokollet. </a:t>
            </a:r>
          </a:p>
          <a:p>
            <a:pPr marL="171450" indent="-171450">
              <a:buFont typeface="Arial" panose="020B0604020202020204" pitchFamily="34" charset="0"/>
              <a:buChar char="•"/>
            </a:pPr>
            <a:r>
              <a:rPr lang="sv-SE"/>
              <a:t>Håll protokollet under uppsikt och se till att ingen obehörig kan komma åt det. </a:t>
            </a:r>
          </a:p>
          <a:p>
            <a:pPr marL="171450" indent="-171450">
              <a:buFont typeface="Arial" panose="020B0604020202020204" pitchFamily="34" charset="0"/>
              <a:buChar char="•"/>
            </a:pPr>
            <a:r>
              <a:rPr lang="sv-SE"/>
              <a:t>Om utrymmet för övriga händelser i protokollet tar slut kan ytterligare sidor läggas till. </a:t>
            </a:r>
          </a:p>
          <a:p>
            <a:pPr marL="171450" indent="-171450">
              <a:buFont typeface="Arial" panose="020B0604020202020204" pitchFamily="34" charset="0"/>
              <a:buChar char="•"/>
            </a:pPr>
            <a:r>
              <a:rPr lang="sv-SE"/>
              <a:t>I protokollet ska du dokumentera avvikelser eller händelser som kan behöva följas upp i efterhand. </a:t>
            </a:r>
          </a:p>
          <a:p>
            <a:pPr marL="171450" indent="-171450">
              <a:buFont typeface="Arial" panose="020B0604020202020204" pitchFamily="34" charset="0"/>
              <a:buChar char="•"/>
            </a:pPr>
            <a:r>
              <a:rPr lang="sv-SE"/>
              <a:t>Dokumentera så snart som situationen medger det. </a:t>
            </a:r>
          </a:p>
          <a:p>
            <a:pPr marL="171450" indent="-171450">
              <a:buFont typeface="Arial" panose="020B0604020202020204" pitchFamily="34" charset="0"/>
              <a:buChar char="•"/>
            </a:pPr>
            <a:r>
              <a:rPr lang="sv-SE"/>
              <a:t>Det måste alltid framgå vem som antecknat och när. </a:t>
            </a:r>
          </a:p>
          <a:p>
            <a:pPr marL="171450" indent="-171450">
              <a:buFont typeface="Arial" panose="020B0604020202020204" pitchFamily="34" charset="0"/>
              <a:buChar char="•"/>
            </a:pPr>
            <a:r>
              <a:rPr lang="sv-SE"/>
              <a:t>Skriv med bläckpenna så att strykningar eller ändringar kan följas. </a:t>
            </a:r>
          </a:p>
          <a:p>
            <a:pPr marL="171450" indent="-171450">
              <a:buFont typeface="Arial" panose="020B0604020202020204" pitchFamily="34" charset="0"/>
              <a:buChar char="•"/>
            </a:pPr>
            <a:r>
              <a:rPr lang="sv-SE"/>
              <a:t>Noteringarna ska vara sakliga och korrekta. </a:t>
            </a:r>
          </a:p>
          <a:p>
            <a:pPr marL="171450" indent="-171450">
              <a:buFont typeface="Arial" panose="020B0604020202020204" pitchFamily="34" charset="0"/>
              <a:buChar char="•"/>
            </a:pPr>
            <a:r>
              <a:rPr lang="sv-SE"/>
              <a:t>Skriv tydligt, texta gärna. </a:t>
            </a:r>
          </a:p>
          <a:p>
            <a:pPr marL="171450" indent="-171450">
              <a:buFont typeface="Arial" panose="020B0604020202020204" pitchFamily="34" charset="0"/>
              <a:buChar char="•"/>
            </a:pPr>
            <a:r>
              <a:rPr lang="sv-SE"/>
              <a:t>För att det ska gå att identifiera en väljare vid exempelvis ett överklagande är det viktigt att fler personuppgifter än bara namn dokumenteras. Det kan vara nummer i röstlängden, personnummer, födelsedatum, adress eller liknande. Anteckna aldrig skyddade personuppgifter i protokollet</a:t>
            </a:r>
          </a:p>
        </p:txBody>
      </p:sp>
      <p:sp>
        <p:nvSpPr>
          <p:cNvPr id="4" name="Platshållare för bildnummer 3"/>
          <p:cNvSpPr>
            <a:spLocks noGrp="1"/>
          </p:cNvSpPr>
          <p:nvPr>
            <p:ph type="sldNum" sz="quarter" idx="5"/>
          </p:nvPr>
        </p:nvSpPr>
        <p:spPr/>
        <p:txBody>
          <a:bodyPr/>
          <a:lstStyle/>
          <a:p>
            <a:fld id="{D225BEF5-EFFE-4438-8BF4-6CC123F886A2}" type="slidenum">
              <a:rPr lang="sv-SE" smtClean="0"/>
              <a:t>19</a:t>
            </a:fld>
            <a:endParaRPr lang="sv-SE"/>
          </a:p>
        </p:txBody>
      </p:sp>
    </p:spTree>
    <p:extLst>
      <p:ext uri="{BB962C8B-B14F-4D97-AF65-F5344CB8AC3E}">
        <p14:creationId xmlns:p14="http://schemas.microsoft.com/office/powerpoint/2010/main" val="1148864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7C1A5-EEF9-B1B7-D046-F9BBB41C589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80EBA8D-952B-28F9-C4D7-4BB1C924D23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0069569-BE3E-03F0-AA27-A6A5CBB8618D}"/>
              </a:ext>
            </a:extLst>
          </p:cNvPr>
          <p:cNvSpPr>
            <a:spLocks noGrp="1"/>
          </p:cNvSpPr>
          <p:nvPr>
            <p:ph type="body" idx="1"/>
          </p:nvPr>
        </p:nvSpPr>
        <p:spPr/>
        <p:txBody>
          <a:bodyPr/>
          <a:lstStyle/>
          <a:p>
            <a:pPr marL="171450" indent="-171450">
              <a:buFont typeface="Arial" panose="020B0604020202020204" pitchFamily="34" charset="0"/>
              <a:buChar char="•"/>
            </a:pPr>
            <a:r>
              <a:rPr lang="sv-SE"/>
              <a:t>Skriv med bläckpenna så att strykningar eller ändringar kan följas. </a:t>
            </a:r>
          </a:p>
          <a:p>
            <a:pPr marL="171450" indent="-171450">
              <a:buFont typeface="Arial" panose="020B0604020202020204" pitchFamily="34" charset="0"/>
              <a:buChar char="•"/>
            </a:pPr>
            <a:r>
              <a:rPr lang="sv-SE"/>
              <a:t>Noteringarna ska vara sakliga och korrekta. </a:t>
            </a:r>
          </a:p>
          <a:p>
            <a:pPr marL="171450" indent="-171450">
              <a:buFont typeface="Arial" panose="020B0604020202020204" pitchFamily="34" charset="0"/>
              <a:buChar char="•"/>
            </a:pPr>
            <a:r>
              <a:rPr lang="sv-SE"/>
              <a:t>Skriv tydligt, texta gärna. </a:t>
            </a:r>
          </a:p>
          <a:p>
            <a:pPr marL="171450" indent="-171450">
              <a:buFont typeface="Arial" panose="020B0604020202020204" pitchFamily="34" charset="0"/>
              <a:buChar char="•"/>
            </a:pPr>
            <a:r>
              <a:rPr lang="sv-SE"/>
              <a:t>För att det ska gå att identifiera en väljare vid exempelvis ett överklagande är det viktigt att fler personuppgifter än bara namn dokumenteras. Det kan vara nummer i röstlängden, personnummer, födelsedatum, adress eller liknande. Anteckna aldrig skyddade personuppgifter i protokollet</a:t>
            </a:r>
          </a:p>
        </p:txBody>
      </p:sp>
      <p:sp>
        <p:nvSpPr>
          <p:cNvPr id="4" name="Platshållare för bildnummer 3">
            <a:extLst>
              <a:ext uri="{FF2B5EF4-FFF2-40B4-BE49-F238E27FC236}">
                <a16:creationId xmlns:a16="http://schemas.microsoft.com/office/drawing/2014/main" id="{B6203417-D233-D9BA-C231-B956C9B5BEA3}"/>
              </a:ext>
            </a:extLst>
          </p:cNvPr>
          <p:cNvSpPr>
            <a:spLocks noGrp="1"/>
          </p:cNvSpPr>
          <p:nvPr>
            <p:ph type="sldNum" sz="quarter" idx="5"/>
          </p:nvPr>
        </p:nvSpPr>
        <p:spPr/>
        <p:txBody>
          <a:bodyPr/>
          <a:lstStyle/>
          <a:p>
            <a:fld id="{D225BEF5-EFFE-4438-8BF4-6CC123F886A2}" type="slidenum">
              <a:rPr lang="sv-SE" smtClean="0"/>
              <a:t>20</a:t>
            </a:fld>
            <a:endParaRPr lang="sv-SE"/>
          </a:p>
        </p:txBody>
      </p:sp>
    </p:spTree>
    <p:extLst>
      <p:ext uri="{BB962C8B-B14F-4D97-AF65-F5344CB8AC3E}">
        <p14:creationId xmlns:p14="http://schemas.microsoft.com/office/powerpoint/2010/main" val="233109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Anteckna alltid följande i protokollet (B2) </a:t>
            </a:r>
          </a:p>
          <a:p>
            <a:r>
              <a:rPr lang="sv-SE"/>
              <a:t>• Om ni nekar att ta emot ytterkuvert för budröst. </a:t>
            </a:r>
          </a:p>
          <a:p>
            <a:r>
              <a:rPr lang="sv-SE"/>
              <a:t>• Om ni nekar att ta emot valkuvert för att väljaren inte kunnat styrka sin identitet. </a:t>
            </a:r>
          </a:p>
          <a:p>
            <a:r>
              <a:rPr lang="sv-SE"/>
              <a:t>• Om ni korrigerar felmarkering i röstlängd. </a:t>
            </a:r>
          </a:p>
          <a:p>
            <a:r>
              <a:rPr lang="sv-SE"/>
              <a:t>• Om ni uppmanar någon att tillfälligt lämna lokalen. </a:t>
            </a:r>
          </a:p>
          <a:p>
            <a:r>
              <a:rPr lang="sv-SE"/>
              <a:t>• Om ni beslutar att tillfälligt avbryta röstmottagningen. </a:t>
            </a:r>
          </a:p>
          <a:p>
            <a:r>
              <a:rPr lang="sv-SE"/>
              <a:t>• Om händelser stör, påverkar eller riskerar att avbryta röstmottagningen.</a:t>
            </a:r>
          </a:p>
        </p:txBody>
      </p:sp>
      <p:sp>
        <p:nvSpPr>
          <p:cNvPr id="4" name="Platshållare för bildnummer 3"/>
          <p:cNvSpPr>
            <a:spLocks noGrp="1"/>
          </p:cNvSpPr>
          <p:nvPr>
            <p:ph type="sldNum" sz="quarter" idx="5"/>
          </p:nvPr>
        </p:nvSpPr>
        <p:spPr/>
        <p:txBody>
          <a:bodyPr/>
          <a:lstStyle/>
          <a:p>
            <a:fld id="{D225BEF5-EFFE-4438-8BF4-6CC123F886A2}" type="slidenum">
              <a:rPr lang="sv-SE" smtClean="0"/>
              <a:t>21</a:t>
            </a:fld>
            <a:endParaRPr lang="sv-SE"/>
          </a:p>
        </p:txBody>
      </p:sp>
    </p:spTree>
    <p:extLst>
      <p:ext uri="{BB962C8B-B14F-4D97-AF65-F5344CB8AC3E}">
        <p14:creationId xmlns:p14="http://schemas.microsoft.com/office/powerpoint/2010/main" val="2751222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listan nedan finns riktlinjer för vad du ska skriva ner i samband med någon av händelserna ovan. </a:t>
            </a:r>
          </a:p>
          <a:p>
            <a:r>
              <a:rPr lang="sv-SE"/>
              <a:t>• När: klockslag när händelsen inträffade och när händelsen avslutades. </a:t>
            </a:r>
          </a:p>
          <a:p>
            <a:r>
              <a:rPr lang="sv-SE"/>
              <a:t>• Var: var ägde händelsen rum, till exempel inne i vallokalen eller i utrymmen intill. </a:t>
            </a:r>
          </a:p>
          <a:p>
            <a:r>
              <a:rPr lang="sv-SE"/>
              <a:t>• Vad: vad som har inträffat. • Hur: vilka åtgärder har vidtagits och vilka beslut har fattats. </a:t>
            </a:r>
          </a:p>
          <a:p>
            <a:r>
              <a:rPr lang="sv-SE"/>
              <a:t>• Vem: vilka valförrättare som var närvarande och vem som har vidtagit vilken åtgärd eller fattat beslut. </a:t>
            </a:r>
          </a:p>
          <a:p>
            <a:r>
              <a:rPr lang="sv-SE"/>
              <a:t>• Varför: om det finns en trolig orsak eller anledning till varför en händelse inträffade. Om en väljare nekas att rösta är det mycket viktigt att tydligt ange varför väljaren nekats. </a:t>
            </a:r>
          </a:p>
          <a:p>
            <a:endParaRPr lang="sv-SE"/>
          </a:p>
          <a:p>
            <a:r>
              <a:rPr lang="sv-SE"/>
              <a:t>Osäker om något ska antecknas eller ej? Gör då en anteckning</a:t>
            </a:r>
          </a:p>
        </p:txBody>
      </p:sp>
      <p:sp>
        <p:nvSpPr>
          <p:cNvPr id="4" name="Platshållare för bildnummer 3"/>
          <p:cNvSpPr>
            <a:spLocks noGrp="1"/>
          </p:cNvSpPr>
          <p:nvPr>
            <p:ph type="sldNum" sz="quarter" idx="5"/>
          </p:nvPr>
        </p:nvSpPr>
        <p:spPr/>
        <p:txBody>
          <a:bodyPr/>
          <a:lstStyle/>
          <a:p>
            <a:fld id="{D225BEF5-EFFE-4438-8BF4-6CC123F886A2}" type="slidenum">
              <a:rPr lang="sv-SE" smtClean="0"/>
              <a:t>22</a:t>
            </a:fld>
            <a:endParaRPr lang="sv-SE"/>
          </a:p>
        </p:txBody>
      </p:sp>
    </p:spTree>
    <p:extLst>
      <p:ext uri="{BB962C8B-B14F-4D97-AF65-F5344CB8AC3E}">
        <p14:creationId xmlns:p14="http://schemas.microsoft.com/office/powerpoint/2010/main" val="1899158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Visa att valurnan är tom </a:t>
            </a:r>
          </a:p>
          <a:p>
            <a:r>
              <a:rPr lang="sv-SE"/>
              <a:t>När röstmottagningen har öppnat ska du visa att valurnan är tom innan röstmottagningen inleds. </a:t>
            </a:r>
          </a:p>
          <a:p>
            <a:r>
              <a:rPr lang="sv-SE"/>
              <a:t>Invänta den första väljaren för att visa upp att urnan är tom, även om det inte finns någon väljare på plats vid öppning. </a:t>
            </a:r>
          </a:p>
          <a:p>
            <a:r>
              <a:rPr lang="sv-SE"/>
              <a:t>Kryssa i protokollet när detta är gjort. </a:t>
            </a:r>
          </a:p>
          <a:p>
            <a:r>
              <a:rPr lang="sv-SE"/>
              <a:t>Om vallokalen av någon anledning inte kan öppna i tid, anteckna detta som en avvikelse i protokollet</a:t>
            </a:r>
          </a:p>
        </p:txBody>
      </p:sp>
      <p:sp>
        <p:nvSpPr>
          <p:cNvPr id="4" name="Platshållare för bildnummer 3"/>
          <p:cNvSpPr>
            <a:spLocks noGrp="1"/>
          </p:cNvSpPr>
          <p:nvPr>
            <p:ph type="sldNum" sz="quarter" idx="5"/>
          </p:nvPr>
        </p:nvSpPr>
        <p:spPr/>
        <p:txBody>
          <a:bodyPr/>
          <a:lstStyle/>
          <a:p>
            <a:fld id="{D225BEF5-EFFE-4438-8BF4-6CC123F886A2}" type="slidenum">
              <a:rPr lang="sv-SE" smtClean="0"/>
              <a:t>23</a:t>
            </a:fld>
            <a:endParaRPr lang="sv-SE"/>
          </a:p>
        </p:txBody>
      </p:sp>
    </p:spTree>
    <p:extLst>
      <p:ext uri="{BB962C8B-B14F-4D97-AF65-F5344CB8AC3E}">
        <p14:creationId xmlns:p14="http://schemas.microsoft.com/office/powerpoint/2010/main" val="232368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a:t>Mer information</a:t>
            </a:r>
            <a:endParaRPr lang="sv-SE" sz="1200" kern="1200">
              <a:solidFill>
                <a:schemeClr val="tx1"/>
              </a:solidFill>
              <a:latin typeface="+mn-lt"/>
              <a:ea typeface="+mn-ea"/>
              <a:cs typeface="+mn-cs"/>
            </a:endParaRPr>
          </a:p>
          <a:p>
            <a:r>
              <a:rPr lang="sv-SE"/>
              <a:t>Som hjälp i arbetet som valförrättare finns en del material framtaget. Bland annat:</a:t>
            </a:r>
          </a:p>
          <a:p>
            <a:pPr lvl="1"/>
            <a:r>
              <a:rPr lang="sv-SE"/>
              <a:t>Häftet för Valförrättare</a:t>
            </a:r>
          </a:p>
          <a:p>
            <a:pPr lvl="1"/>
            <a:r>
              <a:rPr lang="sv-SE"/>
              <a:t>Häftet Bestämmelser om direkta val i Svenska kyrkan. Detta häfte ska finnas i alla lokaler där röstning äger rum.</a:t>
            </a:r>
          </a:p>
          <a:p>
            <a:pPr lvl="1"/>
            <a:r>
              <a:rPr lang="sv-SE"/>
              <a:t>Kuvertaffisch som beskriver hanteringen av kuverten och omslagen i lokaler för förtidsröstning respektive vallokalen.</a:t>
            </a:r>
          </a:p>
          <a:p>
            <a:pPr lvl="1"/>
            <a:r>
              <a:rPr lang="sv-SE"/>
              <a:t>Webbsida för valarbetare </a:t>
            </a:r>
            <a:r>
              <a:rPr lang="sv-SE">
                <a:hlinkClick r:id="rId3"/>
              </a:rPr>
              <a:t>www.svenskakyrkan.se/valwebben/valarbete</a:t>
            </a:r>
            <a:r>
              <a:rPr lang="sv-SE"/>
              <a:t>.</a:t>
            </a:r>
          </a:p>
          <a:p>
            <a:pPr lvl="1"/>
            <a:r>
              <a:rPr lang="sv-SE"/>
              <a:t>E-utbildning Introduktion Kyrkoval 2025 som nås på www.svenskakyrkan.se/valwebben/utbildning</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4</a:t>
            </a:fld>
            <a:endParaRPr lang="sv-SE"/>
          </a:p>
        </p:txBody>
      </p:sp>
    </p:spTree>
    <p:extLst>
      <p:ext uri="{BB962C8B-B14F-4D97-AF65-F5344CB8AC3E}">
        <p14:creationId xmlns:p14="http://schemas.microsoft.com/office/powerpoint/2010/main" val="3421695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Propaganda</a:t>
            </a:r>
          </a:p>
          <a:p>
            <a:r>
              <a:rPr lang="sv-SE"/>
              <a:t>Företrädare för olika nomineringsgrupper får enligt tradition dela ut valsedlar utanför </a:t>
            </a:r>
          </a:p>
          <a:p>
            <a:r>
              <a:rPr lang="sv-SE"/>
              <a:t>vallokalerna under pågående röstning. Det ger nomineringsgrupperna tillfälle att </a:t>
            </a:r>
          </a:p>
          <a:p>
            <a:r>
              <a:rPr lang="sv-SE"/>
              <a:t>synas. Det är viktigt att komma ihåg att följande gäller för alla som delar ut valsedlar:</a:t>
            </a:r>
          </a:p>
          <a:p>
            <a:r>
              <a:rPr lang="sv-SE"/>
              <a:t>• Neutralitet och respekt: Inga aktiva samtal eller försök att övertala väljarna om </a:t>
            </a:r>
          </a:p>
          <a:p>
            <a:r>
              <a:rPr lang="sv-SE"/>
              <a:t>vilken nomineringsgrupp de ska rösta på är tillåtna. De grupper som önskar får </a:t>
            </a:r>
          </a:p>
          <a:p>
            <a:r>
              <a:rPr lang="sv-SE"/>
              <a:t>enbart tillhandahålla valsedlar.</a:t>
            </a:r>
          </a:p>
          <a:p>
            <a:r>
              <a:rPr lang="sv-SE"/>
              <a:t>• Respektera avståndsregler: Det finns inga regler för hur nära vallokalen </a:t>
            </a:r>
          </a:p>
          <a:p>
            <a:r>
              <a:rPr lang="sv-SE"/>
              <a:t>företrädare får stå men ni kan till exempel markera en zon där ingen valpåverkan </a:t>
            </a:r>
          </a:p>
          <a:p>
            <a:r>
              <a:rPr lang="sv-SE"/>
              <a:t>får ske. </a:t>
            </a:r>
          </a:p>
          <a:p>
            <a:r>
              <a:rPr lang="sv-SE"/>
              <a:t>• God ton och trevligt bemötande: Väljarna ska känna sig trygga och fria att rösta </a:t>
            </a:r>
          </a:p>
          <a:p>
            <a:r>
              <a:rPr lang="sv-SE"/>
              <a:t>utan press. De som väljer att dela ut valsedlar på plats ska uppträda vänligt och </a:t>
            </a:r>
          </a:p>
          <a:p>
            <a:r>
              <a:rPr lang="sv-SE"/>
              <a:t>respektfullt, även om någon väljer att inte ta emot en valsedel eller uttrycker stöd </a:t>
            </a:r>
          </a:p>
          <a:p>
            <a:r>
              <a:rPr lang="sv-SE"/>
              <a:t>för ett annan nomineringsgrupp.</a:t>
            </a:r>
          </a:p>
          <a:p>
            <a:r>
              <a:rPr lang="sv-SE"/>
              <a:t>• Propaganda får inte förekomma i vallokalen eller i utrymmen intill.</a:t>
            </a:r>
          </a:p>
          <a:p>
            <a:r>
              <a:rPr lang="sv-SE"/>
              <a:t>Genom att följa dessa regler bidrar du till en trygg och demokratisk valdag där alla </a:t>
            </a:r>
          </a:p>
          <a:p>
            <a:r>
              <a:rPr lang="sv-SE"/>
              <a:t>har möjlighet att göra sitt val i fred</a:t>
            </a:r>
          </a:p>
        </p:txBody>
      </p:sp>
      <p:sp>
        <p:nvSpPr>
          <p:cNvPr id="4" name="Platshållare för bildnummer 3"/>
          <p:cNvSpPr>
            <a:spLocks noGrp="1"/>
          </p:cNvSpPr>
          <p:nvPr>
            <p:ph type="sldNum" sz="quarter" idx="5"/>
          </p:nvPr>
        </p:nvSpPr>
        <p:spPr/>
        <p:txBody>
          <a:bodyPr/>
          <a:lstStyle/>
          <a:p>
            <a:fld id="{D225BEF5-EFFE-4438-8BF4-6CC123F886A2}" type="slidenum">
              <a:rPr lang="sv-SE" smtClean="0"/>
              <a:t>24</a:t>
            </a:fld>
            <a:endParaRPr lang="sv-SE"/>
          </a:p>
        </p:txBody>
      </p:sp>
    </p:spTree>
    <p:extLst>
      <p:ext uri="{BB962C8B-B14F-4D97-AF65-F5344CB8AC3E}">
        <p14:creationId xmlns:p14="http://schemas.microsoft.com/office/powerpoint/2010/main" val="480491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Tystnadsplikt</a:t>
            </a:r>
          </a:p>
          <a:p>
            <a:r>
              <a:rPr lang="sv-SE"/>
              <a:t>Alla som jobbar som valförrättare förbinder sig om tystnadsplikt. Tystnadsplikten </a:t>
            </a:r>
          </a:p>
          <a:p>
            <a:r>
              <a:rPr lang="sv-SE"/>
              <a:t>innebär ett absolut förbud mot att muntligen eller skriftligen berätta för någon annan </a:t>
            </a:r>
          </a:p>
          <a:p>
            <a:r>
              <a:rPr lang="sv-SE"/>
              <a:t>hur en väljare har röstat i kyrkovalen i de fall uppgiften har kommit till ens kännedom </a:t>
            </a:r>
          </a:p>
          <a:p>
            <a:r>
              <a:rPr lang="sv-SE"/>
              <a:t>i rollen som valförrättare.</a:t>
            </a:r>
          </a:p>
        </p:txBody>
      </p:sp>
      <p:sp>
        <p:nvSpPr>
          <p:cNvPr id="4" name="Platshållare för bildnummer 3"/>
          <p:cNvSpPr>
            <a:spLocks noGrp="1"/>
          </p:cNvSpPr>
          <p:nvPr>
            <p:ph type="sldNum" sz="quarter" idx="5"/>
          </p:nvPr>
        </p:nvSpPr>
        <p:spPr/>
        <p:txBody>
          <a:bodyPr/>
          <a:lstStyle/>
          <a:p>
            <a:fld id="{D225BEF5-EFFE-4438-8BF4-6CC123F886A2}" type="slidenum">
              <a:rPr lang="sv-SE" smtClean="0"/>
              <a:t>25</a:t>
            </a:fld>
            <a:endParaRPr lang="sv-SE"/>
          </a:p>
        </p:txBody>
      </p:sp>
    </p:spTree>
    <p:extLst>
      <p:ext uri="{BB962C8B-B14F-4D97-AF65-F5344CB8AC3E}">
        <p14:creationId xmlns:p14="http://schemas.microsoft.com/office/powerpoint/2010/main" val="166182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Hjälpa väljare</a:t>
            </a:r>
          </a:p>
          <a:p>
            <a:r>
              <a:rPr lang="sv-SE"/>
              <a:t>Ingen i vallokalen ska kontrollera eller bedöma om en väljare har rätt till hjälp eller </a:t>
            </a:r>
          </a:p>
          <a:p>
            <a:r>
              <a:rPr lang="sv-SE"/>
              <a:t>inte. Det finns inga krav på den person som hjälper väljaren och ingen </a:t>
            </a:r>
            <a:r>
              <a:rPr lang="sv-SE" err="1"/>
              <a:t>id-kontroll</a:t>
            </a:r>
            <a:r>
              <a:rPr lang="sv-SE"/>
              <a:t> får </a:t>
            </a:r>
          </a:p>
          <a:p>
            <a:r>
              <a:rPr lang="sv-SE"/>
              <a:t>utföras på den som väljaren utsett för att hjälpa hen</a:t>
            </a:r>
          </a:p>
        </p:txBody>
      </p:sp>
      <p:sp>
        <p:nvSpPr>
          <p:cNvPr id="4" name="Platshållare för bildnummer 3"/>
          <p:cNvSpPr>
            <a:spLocks noGrp="1"/>
          </p:cNvSpPr>
          <p:nvPr>
            <p:ph type="sldNum" sz="quarter" idx="5"/>
          </p:nvPr>
        </p:nvSpPr>
        <p:spPr/>
        <p:txBody>
          <a:bodyPr/>
          <a:lstStyle/>
          <a:p>
            <a:fld id="{D225BEF5-EFFE-4438-8BF4-6CC123F886A2}" type="slidenum">
              <a:rPr lang="sv-SE" smtClean="0"/>
              <a:t>26</a:t>
            </a:fld>
            <a:endParaRPr lang="sv-SE"/>
          </a:p>
        </p:txBody>
      </p:sp>
    </p:spTree>
    <p:extLst>
      <p:ext uri="{BB962C8B-B14F-4D97-AF65-F5344CB8AC3E}">
        <p14:creationId xmlns:p14="http://schemas.microsoft.com/office/powerpoint/2010/main" val="478129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Medföljande barn</a:t>
            </a:r>
          </a:p>
          <a:p>
            <a:r>
              <a:rPr lang="sv-SE"/>
              <a:t>Barn som behöver tillsyn får följa med väljaren vid valsedelstället och bakom </a:t>
            </a:r>
          </a:p>
          <a:p>
            <a:r>
              <a:rPr lang="sv-SE"/>
              <a:t>valskärmen. Detta gäller oavsett väljarens relation till barnet. Tänk på att en väljare </a:t>
            </a:r>
          </a:p>
          <a:p>
            <a:r>
              <a:rPr lang="sv-SE"/>
              <a:t>som har rätt att få hjälp också kan utse ett barn för att hjälpa väljaren med samtliga </a:t>
            </a:r>
          </a:p>
          <a:p>
            <a:r>
              <a:rPr lang="sv-SE"/>
              <a:t>eller utvalda moment vid röstningen</a:t>
            </a:r>
          </a:p>
        </p:txBody>
      </p:sp>
      <p:sp>
        <p:nvSpPr>
          <p:cNvPr id="4" name="Platshållare för bildnummer 3"/>
          <p:cNvSpPr>
            <a:spLocks noGrp="1"/>
          </p:cNvSpPr>
          <p:nvPr>
            <p:ph type="sldNum" sz="quarter" idx="5"/>
          </p:nvPr>
        </p:nvSpPr>
        <p:spPr/>
        <p:txBody>
          <a:bodyPr/>
          <a:lstStyle/>
          <a:p>
            <a:fld id="{D225BEF5-EFFE-4438-8BF4-6CC123F886A2}" type="slidenum">
              <a:rPr lang="sv-SE" smtClean="0"/>
              <a:t>27</a:t>
            </a:fld>
            <a:endParaRPr lang="sv-SE"/>
          </a:p>
        </p:txBody>
      </p:sp>
    </p:spTree>
    <p:extLst>
      <p:ext uri="{BB962C8B-B14F-4D97-AF65-F5344CB8AC3E}">
        <p14:creationId xmlns:p14="http://schemas.microsoft.com/office/powerpoint/2010/main" val="1525992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Mer om identitetshandlingar</a:t>
            </a:r>
          </a:p>
          <a:p>
            <a:r>
              <a:rPr lang="sv-SE"/>
              <a:t>I det här avsnittet finns fördjupad information om hur en väljare kan styrka sin </a:t>
            </a:r>
          </a:p>
          <a:p>
            <a:r>
              <a:rPr lang="sv-SE"/>
              <a:t>identitet. Röstmottagningen ska alltid ske utifrån förutsättningen att alla ska ha </a:t>
            </a:r>
          </a:p>
          <a:p>
            <a:r>
              <a:rPr lang="sv-SE"/>
              <a:t>möjlighet att rösta.</a:t>
            </a:r>
          </a:p>
          <a:p>
            <a:r>
              <a:rPr lang="sv-SE"/>
              <a:t>Nedan beskrivs ett antal praktiska situationer som kan uppstå under röstmottagning </a:t>
            </a:r>
          </a:p>
          <a:p>
            <a:r>
              <a:rPr lang="sv-SE"/>
              <a:t>tillsammans med förslag på lösning. Det är alltid valförrättaren som slutligen </a:t>
            </a:r>
          </a:p>
          <a:p>
            <a:r>
              <a:rPr lang="sv-SE"/>
              <a:t>måste bedöma om en väljares identitet är styrkt eller inte. Vid tveksamheter bör </a:t>
            </a:r>
          </a:p>
          <a:p>
            <a:r>
              <a:rPr lang="sv-SE"/>
              <a:t>valförrättaren samråda med ordförande.</a:t>
            </a:r>
          </a:p>
        </p:txBody>
      </p:sp>
      <p:sp>
        <p:nvSpPr>
          <p:cNvPr id="4" name="Platshållare för bildnummer 3"/>
          <p:cNvSpPr>
            <a:spLocks noGrp="1"/>
          </p:cNvSpPr>
          <p:nvPr>
            <p:ph type="sldNum" sz="quarter" idx="5"/>
          </p:nvPr>
        </p:nvSpPr>
        <p:spPr/>
        <p:txBody>
          <a:bodyPr/>
          <a:lstStyle/>
          <a:p>
            <a:fld id="{D225BEF5-EFFE-4438-8BF4-6CC123F886A2}" type="slidenum">
              <a:rPr lang="sv-SE" smtClean="0"/>
              <a:t>28</a:t>
            </a:fld>
            <a:endParaRPr lang="sv-SE"/>
          </a:p>
        </p:txBody>
      </p:sp>
    </p:spTree>
    <p:extLst>
      <p:ext uri="{BB962C8B-B14F-4D97-AF65-F5344CB8AC3E}">
        <p14:creationId xmlns:p14="http://schemas.microsoft.com/office/powerpoint/2010/main" val="24337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Väljare som bytt namn</a:t>
            </a:r>
          </a:p>
          <a:p>
            <a:r>
              <a:rPr lang="sv-SE"/>
              <a:t>De väljare som nyligen bytt namn men ännu inte fått en ny id-handling har två </a:t>
            </a:r>
          </a:p>
          <a:p>
            <a:r>
              <a:rPr lang="sv-SE"/>
              <a:t>möjligheter. Antingen kan de uppvisa den gamla id-handlingen tillsammans med </a:t>
            </a:r>
          </a:p>
          <a:p>
            <a:r>
              <a:rPr lang="sv-SE"/>
              <a:t>underlag för namnändringen (vanligtvis genom ett vigselbevis eller utdrag från </a:t>
            </a:r>
          </a:p>
          <a:p>
            <a:r>
              <a:rPr lang="sv-SE"/>
              <a:t>folkbokföringen hos Skatteverket), eller så kan de låta en annan person intyga vem </a:t>
            </a:r>
          </a:p>
          <a:p>
            <a:r>
              <a:rPr lang="sv-SE"/>
              <a:t>de är.</a:t>
            </a:r>
          </a:p>
        </p:txBody>
      </p:sp>
      <p:sp>
        <p:nvSpPr>
          <p:cNvPr id="4" name="Platshållare för bildnummer 3"/>
          <p:cNvSpPr>
            <a:spLocks noGrp="1"/>
          </p:cNvSpPr>
          <p:nvPr>
            <p:ph type="sldNum" sz="quarter" idx="5"/>
          </p:nvPr>
        </p:nvSpPr>
        <p:spPr/>
        <p:txBody>
          <a:bodyPr/>
          <a:lstStyle/>
          <a:p>
            <a:fld id="{D225BEF5-EFFE-4438-8BF4-6CC123F886A2}" type="slidenum">
              <a:rPr lang="sv-SE" smtClean="0"/>
              <a:t>29</a:t>
            </a:fld>
            <a:endParaRPr lang="sv-SE"/>
          </a:p>
        </p:txBody>
      </p:sp>
    </p:spTree>
    <p:extLst>
      <p:ext uri="{BB962C8B-B14F-4D97-AF65-F5344CB8AC3E}">
        <p14:creationId xmlns:p14="http://schemas.microsoft.com/office/powerpoint/2010/main" val="2382420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Väljare som bytt juridiskt kön</a:t>
            </a:r>
          </a:p>
          <a:p>
            <a:r>
              <a:rPr lang="sv-SE"/>
              <a:t>Vid byte av juridiskt kön kan det ta ett antal veckor att uppdatera uppgifterna i </a:t>
            </a:r>
          </a:p>
          <a:p>
            <a:r>
              <a:rPr lang="sv-SE"/>
              <a:t>folkbokföringen. Har väljaren ännu inte fått en ny id-handling kan väljaren legitimera </a:t>
            </a:r>
          </a:p>
          <a:p>
            <a:r>
              <a:rPr lang="sv-SE"/>
              <a:t>sig med sin tidigare id-handling i kombination med ett dokument från Skatteverket, </a:t>
            </a:r>
          </a:p>
          <a:p>
            <a:r>
              <a:rPr lang="sv-SE"/>
              <a:t>av vilket både det tidigare och det nya personnumret framgår. Ett alternativ är att en </a:t>
            </a:r>
          </a:p>
          <a:p>
            <a:r>
              <a:rPr lang="sv-SE"/>
              <a:t>annan person intygar vem väljaren är</a:t>
            </a:r>
          </a:p>
        </p:txBody>
      </p:sp>
      <p:sp>
        <p:nvSpPr>
          <p:cNvPr id="4" name="Platshållare för bildnummer 3"/>
          <p:cNvSpPr>
            <a:spLocks noGrp="1"/>
          </p:cNvSpPr>
          <p:nvPr>
            <p:ph type="sldNum" sz="quarter" idx="5"/>
          </p:nvPr>
        </p:nvSpPr>
        <p:spPr/>
        <p:txBody>
          <a:bodyPr/>
          <a:lstStyle/>
          <a:p>
            <a:fld id="{D225BEF5-EFFE-4438-8BF4-6CC123F886A2}" type="slidenum">
              <a:rPr lang="sv-SE" smtClean="0"/>
              <a:t>30</a:t>
            </a:fld>
            <a:endParaRPr lang="sv-SE"/>
          </a:p>
        </p:txBody>
      </p:sp>
    </p:spTree>
    <p:extLst>
      <p:ext uri="{BB962C8B-B14F-4D97-AF65-F5344CB8AC3E}">
        <p14:creationId xmlns:p14="http://schemas.microsoft.com/office/powerpoint/2010/main" val="1021814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Utgångna eller ogiltiga id-handlingar</a:t>
            </a:r>
          </a:p>
          <a:p>
            <a:r>
              <a:rPr lang="sv-SE"/>
              <a:t>Utgångna id-handlingar kan godtas men i första hand bör valförrättaren fråga efter </a:t>
            </a:r>
          </a:p>
          <a:p>
            <a:r>
              <a:rPr lang="sv-SE"/>
              <a:t>en giltig id-handling. Det finns ingen särskild gräns för hur länge en utgången </a:t>
            </a:r>
            <a:r>
              <a:rPr lang="sv-SE" err="1"/>
              <a:t>idhandling</a:t>
            </a:r>
            <a:r>
              <a:rPr lang="sv-SE"/>
              <a:t> kan godtas, men valförrättaren måste göra en noggrann bedömning och </a:t>
            </a:r>
          </a:p>
          <a:p>
            <a:r>
              <a:rPr lang="sv-SE"/>
              <a:t>då är exempelvis bildens likhet viktig. Om namn och födelsedatum stämmer med </a:t>
            </a:r>
          </a:p>
          <a:p>
            <a:r>
              <a:rPr lang="sv-SE"/>
              <a:t>röstlängden, och fotot på legitimationen uppenbart överensstämmer med utseendet </a:t>
            </a:r>
          </a:p>
          <a:p>
            <a:r>
              <a:rPr lang="sv-SE"/>
              <a:t>på personen som ska rösta, så bör detta kunna godtas och väljaren tillåtas att rösta</a:t>
            </a:r>
          </a:p>
        </p:txBody>
      </p:sp>
      <p:sp>
        <p:nvSpPr>
          <p:cNvPr id="4" name="Platshållare för bildnummer 3"/>
          <p:cNvSpPr>
            <a:spLocks noGrp="1"/>
          </p:cNvSpPr>
          <p:nvPr>
            <p:ph type="sldNum" sz="quarter" idx="5"/>
          </p:nvPr>
        </p:nvSpPr>
        <p:spPr/>
        <p:txBody>
          <a:bodyPr/>
          <a:lstStyle/>
          <a:p>
            <a:fld id="{D225BEF5-EFFE-4438-8BF4-6CC123F886A2}" type="slidenum">
              <a:rPr lang="sv-SE" smtClean="0"/>
              <a:t>31</a:t>
            </a:fld>
            <a:endParaRPr lang="sv-SE"/>
          </a:p>
        </p:txBody>
      </p:sp>
    </p:spTree>
    <p:extLst>
      <p:ext uri="{BB962C8B-B14F-4D97-AF65-F5344CB8AC3E}">
        <p14:creationId xmlns:p14="http://schemas.microsoft.com/office/powerpoint/2010/main" val="636616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Uppmaning att lämna vallokalen</a:t>
            </a:r>
          </a:p>
          <a:p>
            <a:r>
              <a:rPr lang="sv-SE"/>
              <a:t>En uppmaning att tillfälligt lämna lokalen får bara ske i undantagsfall och som en </a:t>
            </a:r>
          </a:p>
          <a:p>
            <a:r>
              <a:rPr lang="sv-SE"/>
              <a:t>sista åtgärd för att inte tillfälligt behöva avbryta röstmottagningen. En väljare eller </a:t>
            </a:r>
          </a:p>
          <a:p>
            <a:r>
              <a:rPr lang="sv-SE"/>
              <a:t>annan person som uppmanats att lämna lokalen får alltid besöka lokalen igen för att </a:t>
            </a:r>
          </a:p>
          <a:p>
            <a:r>
              <a:rPr lang="sv-SE"/>
              <a:t>rösta vid ett senare tillfälle.</a:t>
            </a:r>
          </a:p>
          <a:p>
            <a:r>
              <a:rPr lang="sv-SE"/>
              <a:t>Om situationen tillåter bör väljaren först erbjudas att rösta innan hen lämnar </a:t>
            </a:r>
          </a:p>
          <a:p>
            <a:r>
              <a:rPr lang="sv-SE"/>
              <a:t>vallokalen, särskilt om röstmottagningen snart ska stänga för dagen. </a:t>
            </a:r>
          </a:p>
          <a:p>
            <a:r>
              <a:rPr lang="sv-SE"/>
              <a:t>Kyrkoval 2025 9</a:t>
            </a:r>
          </a:p>
          <a:p>
            <a:r>
              <a:rPr lang="sv-SE"/>
              <a:t>Ingen valförrättare får ingripa fysiskt för att få personen att lämna vallokalen. </a:t>
            </a:r>
          </a:p>
          <a:p>
            <a:r>
              <a:rPr lang="sv-SE"/>
              <a:t>Lämnar personen inte lokalen frivilligt och fortsätter störa ordningen bör polis eller </a:t>
            </a:r>
          </a:p>
          <a:p>
            <a:r>
              <a:rPr lang="sv-SE"/>
              <a:t>ordningsvakt tillkallas om situationen kräver det. Dokumentera alltid händelser som </a:t>
            </a:r>
          </a:p>
          <a:p>
            <a:r>
              <a:rPr lang="sv-SE"/>
              <a:t>stör, påverkar eller avbryter arbetet i vallokalen i protokollet</a:t>
            </a:r>
          </a:p>
        </p:txBody>
      </p:sp>
      <p:sp>
        <p:nvSpPr>
          <p:cNvPr id="4" name="Platshållare för bildnummer 3"/>
          <p:cNvSpPr>
            <a:spLocks noGrp="1"/>
          </p:cNvSpPr>
          <p:nvPr>
            <p:ph type="sldNum" sz="quarter" idx="5"/>
          </p:nvPr>
        </p:nvSpPr>
        <p:spPr/>
        <p:txBody>
          <a:bodyPr/>
          <a:lstStyle/>
          <a:p>
            <a:fld id="{D225BEF5-EFFE-4438-8BF4-6CC123F886A2}" type="slidenum">
              <a:rPr lang="sv-SE" smtClean="0"/>
              <a:t>33</a:t>
            </a:fld>
            <a:endParaRPr lang="sv-SE"/>
          </a:p>
        </p:txBody>
      </p:sp>
    </p:spTree>
    <p:extLst>
      <p:ext uri="{BB962C8B-B14F-4D97-AF65-F5344CB8AC3E}">
        <p14:creationId xmlns:p14="http://schemas.microsoft.com/office/powerpoint/2010/main" val="405584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Avbrott av röstmottagning</a:t>
            </a:r>
          </a:p>
          <a:p>
            <a:r>
              <a:rPr lang="sv-SE"/>
              <a:t>Se till att du och vice ordförande har god kännedom om utrymnings och </a:t>
            </a:r>
          </a:p>
          <a:p>
            <a:r>
              <a:rPr lang="sv-SE" err="1"/>
              <a:t>inrymningsrutiner</a:t>
            </a:r>
            <a:r>
              <a:rPr lang="sv-SE"/>
              <a:t>. Stäm av sinsemellan vem av er som gör vad vid en nödsituation, </a:t>
            </a:r>
          </a:p>
          <a:p>
            <a:r>
              <a:rPr lang="sv-SE"/>
              <a:t>exempelvis vem som vid behov kontaktar valnämnden eller larmar 112 och vem som </a:t>
            </a:r>
          </a:p>
          <a:p>
            <a:r>
              <a:rPr lang="sv-SE"/>
              <a:t>delegerar övriga arbetsuppgifter till valförrättarna.</a:t>
            </a:r>
          </a:p>
          <a:p>
            <a:r>
              <a:rPr lang="sv-SE"/>
              <a:t>Notera beslut om avbrott, tider och händelseförlopp i protokollet.</a:t>
            </a:r>
          </a:p>
          <a:p>
            <a:r>
              <a:rPr lang="sv-SE"/>
              <a:t>Innan röstmottagningen återupptas ska det förvarade materialet plockas fram </a:t>
            </a:r>
          </a:p>
          <a:p>
            <a:r>
              <a:rPr lang="sv-SE"/>
              <a:t>och lokalen återställas. </a:t>
            </a:r>
          </a:p>
        </p:txBody>
      </p:sp>
      <p:sp>
        <p:nvSpPr>
          <p:cNvPr id="4" name="Platshållare för bildnummer 3"/>
          <p:cNvSpPr>
            <a:spLocks noGrp="1"/>
          </p:cNvSpPr>
          <p:nvPr>
            <p:ph type="sldNum" sz="quarter" idx="5"/>
          </p:nvPr>
        </p:nvSpPr>
        <p:spPr/>
        <p:txBody>
          <a:bodyPr/>
          <a:lstStyle/>
          <a:p>
            <a:fld id="{D225BEF5-EFFE-4438-8BF4-6CC123F886A2}" type="slidenum">
              <a:rPr lang="sv-SE" smtClean="0"/>
              <a:t>34</a:t>
            </a:fld>
            <a:endParaRPr lang="sv-SE"/>
          </a:p>
        </p:txBody>
      </p:sp>
    </p:spTree>
    <p:extLst>
      <p:ext uri="{BB962C8B-B14F-4D97-AF65-F5344CB8AC3E}">
        <p14:creationId xmlns:p14="http://schemas.microsoft.com/office/powerpoint/2010/main" val="154739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a:t>Som ordförande i en vallokal har du ett större ansvar än övriga valförrättare. Du fattar beslut i situationer där det behövs, men har också valnämnden till din hjälp.</a:t>
            </a:r>
          </a:p>
          <a:p>
            <a:pPr marL="0" indent="0">
              <a:buNone/>
            </a:pPr>
            <a:r>
              <a:rPr lang="sv-SE"/>
              <a:t>Ordförande eller vice ordförande måste alltid vara på plats i vallokalen.</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5</a:t>
            </a:fld>
            <a:endParaRPr lang="sv-SE"/>
          </a:p>
        </p:txBody>
      </p:sp>
    </p:spTree>
    <p:extLst>
      <p:ext uri="{BB962C8B-B14F-4D97-AF65-F5344CB8AC3E}">
        <p14:creationId xmlns:p14="http://schemas.microsoft.com/office/powerpoint/2010/main" val="2189396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7920C-1D3B-F859-2CE6-5FF6E879CFF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C87233D-365A-CC0D-A694-CF98BBDCB36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9855483-08AF-9B44-77E7-EF4E43960FFD}"/>
              </a:ext>
            </a:extLst>
          </p:cNvPr>
          <p:cNvSpPr>
            <a:spLocks noGrp="1"/>
          </p:cNvSpPr>
          <p:nvPr>
            <p:ph type="body" idx="1"/>
          </p:nvPr>
        </p:nvSpPr>
        <p:spPr/>
        <p:txBody>
          <a:bodyPr/>
          <a:lstStyle/>
          <a:p>
            <a:r>
              <a:rPr lang="sv-SE"/>
              <a:t>Kontrollera att förseglingen på valurnan är obruten och att </a:t>
            </a:r>
          </a:p>
          <a:p>
            <a:r>
              <a:rPr lang="sv-SE"/>
              <a:t>numret på förseglingen stämmer med det som antecknats i protokollet, visa även de </a:t>
            </a:r>
          </a:p>
          <a:p>
            <a:r>
              <a:rPr lang="sv-SE"/>
              <a:t>närvarande att numren stämmer överens.</a:t>
            </a:r>
          </a:p>
          <a:p>
            <a:r>
              <a:rPr lang="sv-SE"/>
              <a:t>Återuppta röstmottagningen och anteckna tiden i protokollet, samt meddela </a:t>
            </a:r>
          </a:p>
          <a:p>
            <a:r>
              <a:rPr lang="sv-SE"/>
              <a:t>valnämnden att röstmottagningen är återupptagen. Vid eventuella oklarheter </a:t>
            </a:r>
          </a:p>
          <a:p>
            <a:r>
              <a:rPr lang="sv-SE"/>
              <a:t>kontakta omgående valnämnden</a:t>
            </a:r>
          </a:p>
        </p:txBody>
      </p:sp>
      <p:sp>
        <p:nvSpPr>
          <p:cNvPr id="4" name="Platshållare för bildnummer 3">
            <a:extLst>
              <a:ext uri="{FF2B5EF4-FFF2-40B4-BE49-F238E27FC236}">
                <a16:creationId xmlns:a16="http://schemas.microsoft.com/office/drawing/2014/main" id="{CB8B6A93-98C3-DEC5-EEC4-B4AEB692CF59}"/>
              </a:ext>
            </a:extLst>
          </p:cNvPr>
          <p:cNvSpPr>
            <a:spLocks noGrp="1"/>
          </p:cNvSpPr>
          <p:nvPr>
            <p:ph type="sldNum" sz="quarter" idx="5"/>
          </p:nvPr>
        </p:nvSpPr>
        <p:spPr/>
        <p:txBody>
          <a:bodyPr/>
          <a:lstStyle/>
          <a:p>
            <a:fld id="{D225BEF5-EFFE-4438-8BF4-6CC123F886A2}" type="slidenum">
              <a:rPr lang="sv-SE" smtClean="0"/>
              <a:t>35</a:t>
            </a:fld>
            <a:endParaRPr lang="sv-SE"/>
          </a:p>
        </p:txBody>
      </p:sp>
    </p:spTree>
    <p:extLst>
      <p:ext uri="{BB962C8B-B14F-4D97-AF65-F5344CB8AC3E}">
        <p14:creationId xmlns:p14="http://schemas.microsoft.com/office/powerpoint/2010/main" val="3079742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Felaktig avprickning i röstlängden</a:t>
            </a:r>
          </a:p>
          <a:p>
            <a:r>
              <a:rPr lang="sv-SE"/>
              <a:t>En felaktig avprickning i röstlängden beror oftast på den mänskliga faktorn och kan </a:t>
            </a:r>
          </a:p>
          <a:p>
            <a:r>
              <a:rPr lang="sv-SE"/>
              <a:t>upptäckas genom att valförrättaren själv inser att en felmarkering skett eller när den </a:t>
            </a:r>
          </a:p>
          <a:p>
            <a:r>
              <a:rPr lang="sv-SE"/>
              <a:t>väljare vars rad redan är avprickad kommer för att rösta. </a:t>
            </a:r>
          </a:p>
          <a:p>
            <a:r>
              <a:rPr lang="sv-SE"/>
              <a:t>Om en väljare är felaktigt avprickad i röstlängden ska du genast kontakta </a:t>
            </a:r>
          </a:p>
          <a:p>
            <a:r>
              <a:rPr lang="sv-SE"/>
              <a:t>valnämnden. Det kan finnas möjlighet att rätta till felet om det upptäcks snabbt. Om </a:t>
            </a:r>
          </a:p>
          <a:p>
            <a:r>
              <a:rPr lang="sv-SE"/>
              <a:t>berörda väljare finns kvar i lokalen så be dem stanna kvar under utredningen. </a:t>
            </a:r>
          </a:p>
          <a:p>
            <a:r>
              <a:rPr lang="sv-SE"/>
              <a:t>Upptäcks en felaktig markering är det ofta tidskrävande att hantera situationen. Du </a:t>
            </a:r>
          </a:p>
          <a:p>
            <a:r>
              <a:rPr lang="sv-SE"/>
              <a:t>eller vice ordförande är ansvariga för hanteringen. Du kan därför behöva omfördela </a:t>
            </a:r>
          </a:p>
          <a:p>
            <a:r>
              <a:rPr lang="sv-SE"/>
              <a:t>valförrättarnas arbetsuppgifter i vallokalen så att röstmottagningen inte stoppas upp </a:t>
            </a:r>
          </a:p>
          <a:p>
            <a:r>
              <a:rPr lang="sv-SE"/>
              <a:t>helt och hållet</a:t>
            </a:r>
          </a:p>
        </p:txBody>
      </p:sp>
      <p:sp>
        <p:nvSpPr>
          <p:cNvPr id="4" name="Platshållare för bildnummer 3"/>
          <p:cNvSpPr>
            <a:spLocks noGrp="1"/>
          </p:cNvSpPr>
          <p:nvPr>
            <p:ph type="sldNum" sz="quarter" idx="5"/>
          </p:nvPr>
        </p:nvSpPr>
        <p:spPr/>
        <p:txBody>
          <a:bodyPr/>
          <a:lstStyle/>
          <a:p>
            <a:fld id="{D225BEF5-EFFE-4438-8BF4-6CC123F886A2}" type="slidenum">
              <a:rPr lang="sv-SE" smtClean="0"/>
              <a:t>36</a:t>
            </a:fld>
            <a:endParaRPr lang="sv-SE"/>
          </a:p>
        </p:txBody>
      </p:sp>
    </p:spTree>
    <p:extLst>
      <p:ext uri="{BB962C8B-B14F-4D97-AF65-F5344CB8AC3E}">
        <p14:creationId xmlns:p14="http://schemas.microsoft.com/office/powerpoint/2010/main" val="4036987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Väljare nekas att rösta</a:t>
            </a:r>
          </a:p>
          <a:p>
            <a:r>
              <a:rPr lang="sv-SE"/>
              <a:t>En väljare kan inte förlora eller fråntas sin rösträtt. Ibland kan dock en väljare nekas </a:t>
            </a:r>
          </a:p>
          <a:p>
            <a:r>
              <a:rPr lang="sv-SE"/>
              <a:t>att rösta, antingen tillfälligt eller helt och hållet.</a:t>
            </a:r>
          </a:p>
          <a:p>
            <a:r>
              <a:rPr lang="sv-SE"/>
              <a:t>Att neka en väljare att rösta är en mycket ingripande åtgärd. Det är därför mycket </a:t>
            </a:r>
          </a:p>
          <a:p>
            <a:r>
              <a:rPr lang="sv-SE"/>
              <a:t>viktigt att situationen hanteras korrekt och dokumenteras utförligt i protokollet. Tänk </a:t>
            </a:r>
          </a:p>
          <a:p>
            <a:r>
              <a:rPr lang="sv-SE"/>
              <a:t>på att tydligt ange varför väljaren nekats att rösta.</a:t>
            </a:r>
          </a:p>
        </p:txBody>
      </p:sp>
      <p:sp>
        <p:nvSpPr>
          <p:cNvPr id="4" name="Platshållare för bildnummer 3"/>
          <p:cNvSpPr>
            <a:spLocks noGrp="1"/>
          </p:cNvSpPr>
          <p:nvPr>
            <p:ph type="sldNum" sz="quarter" idx="5"/>
          </p:nvPr>
        </p:nvSpPr>
        <p:spPr/>
        <p:txBody>
          <a:bodyPr/>
          <a:lstStyle/>
          <a:p>
            <a:fld id="{D225BEF5-EFFE-4438-8BF4-6CC123F886A2}" type="slidenum">
              <a:rPr lang="sv-SE" smtClean="0"/>
              <a:t>37</a:t>
            </a:fld>
            <a:endParaRPr lang="sv-SE"/>
          </a:p>
        </p:txBody>
      </p:sp>
    </p:spTree>
    <p:extLst>
      <p:ext uri="{BB962C8B-B14F-4D97-AF65-F5344CB8AC3E}">
        <p14:creationId xmlns:p14="http://schemas.microsoft.com/office/powerpoint/2010/main" val="3420131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Överklagan till Svenska kyrkans valprövningsnämnd</a:t>
            </a:r>
          </a:p>
          <a:p>
            <a:r>
              <a:rPr lang="sv-SE"/>
              <a:t>Informera den väljare som blivit nekad om att hen kan överklaga beslutet att </a:t>
            </a:r>
          </a:p>
          <a:p>
            <a:r>
              <a:rPr lang="sv-SE"/>
              <a:t>fastställa utgången av valet hos valprövningsnämnden. Om väljaren vill överklaga ett </a:t>
            </a:r>
          </a:p>
          <a:p>
            <a:r>
              <a:rPr lang="sv-SE"/>
              <a:t>valresultat kan hen göra det tidigast dagen efter valdagen och senast tio dagar efter </a:t>
            </a:r>
          </a:p>
          <a:p>
            <a:r>
              <a:rPr lang="sv-SE"/>
              <a:t>att den slutliga sammanräkningen avslutats. Överklagandet ska vara egenhändigt </a:t>
            </a:r>
          </a:p>
          <a:p>
            <a:r>
              <a:rPr lang="sv-SE"/>
              <a:t>undertecknat. Det betyder att den fysiska handling eller det papper som skickas till </a:t>
            </a:r>
          </a:p>
          <a:p>
            <a:r>
              <a:rPr lang="sv-SE"/>
              <a:t>beslutsinstansen, måste vara undertecknat med en bläckpenna. </a:t>
            </a:r>
          </a:p>
          <a:p>
            <a:r>
              <a:rPr lang="sv-SE"/>
              <a:t>Nedan följer olika exempel på situationer som kan innebära att en väljare nekas att </a:t>
            </a:r>
          </a:p>
          <a:p>
            <a:r>
              <a:rPr lang="sv-SE"/>
              <a:t>rösta tillfälligt eller helt och hållet. Tänk på att kontakta valnämnden om du behöver </a:t>
            </a:r>
          </a:p>
          <a:p>
            <a:r>
              <a:rPr lang="sv-SE"/>
              <a:t>stöd.</a:t>
            </a:r>
          </a:p>
        </p:txBody>
      </p:sp>
      <p:sp>
        <p:nvSpPr>
          <p:cNvPr id="4" name="Platshållare för bildnummer 3"/>
          <p:cNvSpPr>
            <a:spLocks noGrp="1"/>
          </p:cNvSpPr>
          <p:nvPr>
            <p:ph type="sldNum" sz="quarter" idx="5"/>
          </p:nvPr>
        </p:nvSpPr>
        <p:spPr/>
        <p:txBody>
          <a:bodyPr/>
          <a:lstStyle/>
          <a:p>
            <a:fld id="{D225BEF5-EFFE-4438-8BF4-6CC123F886A2}" type="slidenum">
              <a:rPr lang="sv-SE" smtClean="0"/>
              <a:t>38</a:t>
            </a:fld>
            <a:endParaRPr lang="sv-SE"/>
          </a:p>
        </p:txBody>
      </p:sp>
    </p:spTree>
    <p:extLst>
      <p:ext uri="{BB962C8B-B14F-4D97-AF65-F5344CB8AC3E}">
        <p14:creationId xmlns:p14="http://schemas.microsoft.com/office/powerpoint/2010/main" val="40296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Väljare kan inte styrka sin identitet</a:t>
            </a:r>
          </a:p>
          <a:p>
            <a:r>
              <a:rPr lang="sv-SE"/>
              <a:t>Väljaren har ansvar för att i god tid och med rätt id-handling besöka vallokalen </a:t>
            </a:r>
          </a:p>
          <a:p>
            <a:r>
              <a:rPr lang="sv-SE"/>
              <a:t>för att rösta. Om det visar sig att en väljare inte kan identifiera sig precis innan </a:t>
            </a:r>
          </a:p>
          <a:p>
            <a:r>
              <a:rPr lang="sv-SE"/>
              <a:t>röstmottagningen stänger på valdagen innebär det dock att väljaren helt fråntas </a:t>
            </a:r>
          </a:p>
          <a:p>
            <a:r>
              <a:rPr lang="sv-SE"/>
              <a:t>möjligheten att rösta i valet.</a:t>
            </a:r>
          </a:p>
          <a:p>
            <a:r>
              <a:rPr lang="sv-SE"/>
              <a:t>Om en väljare inte verkar kunna styrka sin identitet ska du alltid informera om de </a:t>
            </a:r>
          </a:p>
          <a:p>
            <a:r>
              <a:rPr lang="sv-SE"/>
              <a:t>olika alternativen som finns för att se om det går att lösa situationen så att väljaren </a:t>
            </a:r>
          </a:p>
          <a:p>
            <a:r>
              <a:rPr lang="sv-SE"/>
              <a:t>kan rösta. Om det inte finns någon lösning kommer väljaren nekas att rösta.</a:t>
            </a:r>
          </a:p>
        </p:txBody>
      </p:sp>
      <p:sp>
        <p:nvSpPr>
          <p:cNvPr id="4" name="Platshållare för bildnummer 3"/>
          <p:cNvSpPr>
            <a:spLocks noGrp="1"/>
          </p:cNvSpPr>
          <p:nvPr>
            <p:ph type="sldNum" sz="quarter" idx="5"/>
          </p:nvPr>
        </p:nvSpPr>
        <p:spPr/>
        <p:txBody>
          <a:bodyPr/>
          <a:lstStyle/>
          <a:p>
            <a:fld id="{D225BEF5-EFFE-4438-8BF4-6CC123F886A2}" type="slidenum">
              <a:rPr lang="sv-SE" smtClean="0"/>
              <a:t>39</a:t>
            </a:fld>
            <a:endParaRPr lang="sv-SE"/>
          </a:p>
        </p:txBody>
      </p:sp>
    </p:spTree>
    <p:extLst>
      <p:ext uri="{BB962C8B-B14F-4D97-AF65-F5344CB8AC3E}">
        <p14:creationId xmlns:p14="http://schemas.microsoft.com/office/powerpoint/2010/main" val="14552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Väljare stör ordningen </a:t>
            </a:r>
          </a:p>
          <a:p>
            <a:r>
              <a:rPr lang="sv-SE"/>
              <a:t>En väljare som inte följer valförrättarens anvisningar och stör ordningen i vallokalen kan som sista utväg uppmanas att tillfälligt lämna vallokalen eller utrymmet. Informera väljaren om att hen är välkommen tillbaka senare eller att hen kan förtidsrösta i en annan lokal.</a:t>
            </a:r>
          </a:p>
        </p:txBody>
      </p:sp>
      <p:sp>
        <p:nvSpPr>
          <p:cNvPr id="4" name="Platshållare för bildnummer 3"/>
          <p:cNvSpPr>
            <a:spLocks noGrp="1"/>
          </p:cNvSpPr>
          <p:nvPr>
            <p:ph type="sldNum" sz="quarter" idx="5"/>
          </p:nvPr>
        </p:nvSpPr>
        <p:spPr/>
        <p:txBody>
          <a:bodyPr/>
          <a:lstStyle/>
          <a:p>
            <a:fld id="{D225BEF5-EFFE-4438-8BF4-6CC123F886A2}" type="slidenum">
              <a:rPr lang="sv-SE" smtClean="0"/>
              <a:t>40</a:t>
            </a:fld>
            <a:endParaRPr lang="sv-SE"/>
          </a:p>
        </p:txBody>
      </p:sp>
    </p:spTree>
    <p:extLst>
      <p:ext uri="{BB962C8B-B14F-4D97-AF65-F5344CB8AC3E}">
        <p14:creationId xmlns:p14="http://schemas.microsoft.com/office/powerpoint/2010/main" val="3090702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Väljare redan avprickad i röstlängden</a:t>
            </a:r>
          </a:p>
          <a:p>
            <a:r>
              <a:rPr lang="sv-SE"/>
              <a:t>Om den felaktiga avprickningen inte kan åtgärdas kommer väljaren inte att få rösta </a:t>
            </a:r>
          </a:p>
          <a:p>
            <a:r>
              <a:rPr lang="sv-SE"/>
              <a:t>i det aktuella valet. Beklaga det som inträffat och informera om att väljaren kan </a:t>
            </a:r>
          </a:p>
          <a:p>
            <a:r>
              <a:rPr lang="sv-SE"/>
              <a:t>överklaga valresultatet till Svenska kyrkans valprövningsnämnd. Anteckna händelsen </a:t>
            </a:r>
          </a:p>
          <a:p>
            <a:r>
              <a:rPr lang="sv-SE"/>
              <a:t>i protokoll</a:t>
            </a:r>
          </a:p>
        </p:txBody>
      </p:sp>
      <p:sp>
        <p:nvSpPr>
          <p:cNvPr id="4" name="Platshållare för bildnummer 3"/>
          <p:cNvSpPr>
            <a:spLocks noGrp="1"/>
          </p:cNvSpPr>
          <p:nvPr>
            <p:ph type="sldNum" sz="quarter" idx="5"/>
          </p:nvPr>
        </p:nvSpPr>
        <p:spPr/>
        <p:txBody>
          <a:bodyPr/>
          <a:lstStyle/>
          <a:p>
            <a:fld id="{D225BEF5-EFFE-4438-8BF4-6CC123F886A2}" type="slidenum">
              <a:rPr lang="sv-SE" smtClean="0"/>
              <a:t>41</a:t>
            </a:fld>
            <a:endParaRPr lang="sv-SE"/>
          </a:p>
        </p:txBody>
      </p:sp>
    </p:spTree>
    <p:extLst>
      <p:ext uri="{BB962C8B-B14F-4D97-AF65-F5344CB8AC3E}">
        <p14:creationId xmlns:p14="http://schemas.microsoft.com/office/powerpoint/2010/main" val="2707728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Väljaren saknas i röstlängden</a:t>
            </a:r>
          </a:p>
          <a:p>
            <a:r>
              <a:rPr lang="sv-SE"/>
              <a:t>Om en väljare inte finns upptagen i röstlängden får hen inte rösta i valdistriktet. </a:t>
            </a:r>
          </a:p>
          <a:p>
            <a:r>
              <a:rPr lang="sv-SE"/>
              <a:t>Kontrollera att väljaren inte är tillagd i röstlängden av valnämnden. Väljaren står i </a:t>
            </a:r>
          </a:p>
          <a:p>
            <a:r>
              <a:rPr lang="sv-SE"/>
              <a:t>sådana fall på någon av de sista platserna i röstlängden. Avsätt en valförrättare som </a:t>
            </a:r>
          </a:p>
          <a:p>
            <a:r>
              <a:rPr lang="sv-SE"/>
              <a:t>kan hjälpa väljaren att få kontakt med valnämnden eller valservice för att kontrollera </a:t>
            </a:r>
          </a:p>
          <a:p>
            <a:r>
              <a:rPr lang="sv-SE"/>
              <a:t>vilket valdistrikt som väljaren tillhör.</a:t>
            </a:r>
          </a:p>
          <a:p>
            <a:r>
              <a:rPr lang="sv-SE"/>
              <a:t>Om väljaren är skriven i en annan församling eller pastorat behöver hen förtidsrösta. </a:t>
            </a:r>
          </a:p>
          <a:p>
            <a:r>
              <a:rPr lang="sv-SE"/>
              <a:t>Det finns minst en öppen lokal för förtidsröstning i varje valdistrikt på valdagen. </a:t>
            </a:r>
          </a:p>
          <a:p>
            <a:r>
              <a:rPr lang="sv-SE"/>
              <a:t>Anteckna händelsen i protokoll</a:t>
            </a:r>
          </a:p>
        </p:txBody>
      </p:sp>
      <p:sp>
        <p:nvSpPr>
          <p:cNvPr id="4" name="Platshållare för bildnummer 3"/>
          <p:cNvSpPr>
            <a:spLocks noGrp="1"/>
          </p:cNvSpPr>
          <p:nvPr>
            <p:ph type="sldNum" sz="quarter" idx="5"/>
          </p:nvPr>
        </p:nvSpPr>
        <p:spPr/>
        <p:txBody>
          <a:bodyPr/>
          <a:lstStyle/>
          <a:p>
            <a:fld id="{D225BEF5-EFFE-4438-8BF4-6CC123F886A2}" type="slidenum">
              <a:rPr lang="sv-SE" smtClean="0"/>
              <a:t>42</a:t>
            </a:fld>
            <a:endParaRPr lang="sv-SE"/>
          </a:p>
        </p:txBody>
      </p:sp>
    </p:spTree>
    <p:extLst>
      <p:ext uri="{BB962C8B-B14F-4D97-AF65-F5344CB8AC3E}">
        <p14:creationId xmlns:p14="http://schemas.microsoft.com/office/powerpoint/2010/main" val="668959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Inför att röstmottagningen avslutas är det viktigt att du och din vice ordförande </a:t>
            </a:r>
          </a:p>
          <a:p>
            <a:r>
              <a:rPr lang="sv-SE"/>
              <a:t>har pratat igenom vilka förberedelser som måste göras inför rösträkningen. Samla </a:t>
            </a:r>
          </a:p>
          <a:p>
            <a:r>
              <a:rPr lang="sv-SE"/>
              <a:t>gärna valförrättarna efter att röstmottagningen är avslutad och gå igenom vad som </a:t>
            </a:r>
          </a:p>
          <a:p>
            <a:r>
              <a:rPr lang="sv-SE"/>
              <a:t>kommer hända.</a:t>
            </a:r>
          </a:p>
          <a:p>
            <a:r>
              <a:rPr lang="sv-SE"/>
              <a:t>Tänk på att det varit en lång arbetsdag för samtliga valförrättare, så det är </a:t>
            </a:r>
          </a:p>
          <a:p>
            <a:r>
              <a:rPr lang="sv-SE"/>
              <a:t>viktigt att vara tydlig. Rösträkningen ska påbörjas så snart som möjligt efter att </a:t>
            </a:r>
          </a:p>
          <a:p>
            <a:r>
              <a:rPr lang="sv-SE"/>
              <a:t>röstmottagningen är avslutad. Planera för att raster och middagspauser är klara </a:t>
            </a:r>
          </a:p>
          <a:p>
            <a:r>
              <a:rPr lang="sv-SE"/>
              <a:t>innan klockan 20.00.</a:t>
            </a:r>
          </a:p>
        </p:txBody>
      </p:sp>
      <p:sp>
        <p:nvSpPr>
          <p:cNvPr id="4" name="Platshållare för bildnummer 3"/>
          <p:cNvSpPr>
            <a:spLocks noGrp="1"/>
          </p:cNvSpPr>
          <p:nvPr>
            <p:ph type="sldNum" sz="quarter" idx="5"/>
          </p:nvPr>
        </p:nvSpPr>
        <p:spPr/>
        <p:txBody>
          <a:bodyPr/>
          <a:lstStyle/>
          <a:p>
            <a:fld id="{D225BEF5-EFFE-4438-8BF4-6CC123F886A2}" type="slidenum">
              <a:rPr lang="sv-SE" smtClean="0"/>
              <a:t>43</a:t>
            </a:fld>
            <a:endParaRPr lang="sv-SE"/>
          </a:p>
        </p:txBody>
      </p:sp>
    </p:spTree>
    <p:extLst>
      <p:ext uri="{BB962C8B-B14F-4D97-AF65-F5344CB8AC3E}">
        <p14:creationId xmlns:p14="http://schemas.microsoft.com/office/powerpoint/2010/main" val="2028135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Avsluta röstmottagningen</a:t>
            </a:r>
          </a:p>
          <a:p>
            <a:r>
              <a:rPr lang="sv-SE"/>
              <a:t>Det är du som ordförande som förklarar röstmottagningen avslutad när samtliga </a:t>
            </a:r>
          </a:p>
          <a:p>
            <a:r>
              <a:rPr lang="sv-SE"/>
              <a:t>väljare som stod i kö kl. 20.00 har fått rösta. Notera klockslaget i protokollet </a:t>
            </a:r>
          </a:p>
          <a:p>
            <a:r>
              <a:rPr lang="sv-SE"/>
              <a:t>och eventuell anledning om röstmottagningen avslutas senare än 20.00. Att </a:t>
            </a:r>
          </a:p>
          <a:p>
            <a:r>
              <a:rPr lang="sv-SE"/>
              <a:t>röstmottagningen avslutats innebär inte att lokalerna ska stängas. Vem som helst </a:t>
            </a:r>
          </a:p>
          <a:p>
            <a:r>
              <a:rPr lang="sv-SE"/>
              <a:t>ska kunna besöka rösträkningen</a:t>
            </a:r>
          </a:p>
        </p:txBody>
      </p:sp>
      <p:sp>
        <p:nvSpPr>
          <p:cNvPr id="4" name="Platshållare för bildnummer 3"/>
          <p:cNvSpPr>
            <a:spLocks noGrp="1"/>
          </p:cNvSpPr>
          <p:nvPr>
            <p:ph type="sldNum" sz="quarter" idx="5"/>
          </p:nvPr>
        </p:nvSpPr>
        <p:spPr/>
        <p:txBody>
          <a:bodyPr/>
          <a:lstStyle/>
          <a:p>
            <a:fld id="{D225BEF5-EFFE-4438-8BF4-6CC123F886A2}" type="slidenum">
              <a:rPr lang="sv-SE" smtClean="0"/>
              <a:t>44</a:t>
            </a:fld>
            <a:endParaRPr lang="sv-SE"/>
          </a:p>
        </p:txBody>
      </p:sp>
    </p:spTree>
    <p:extLst>
      <p:ext uri="{BB962C8B-B14F-4D97-AF65-F5344CB8AC3E}">
        <p14:creationId xmlns:p14="http://schemas.microsoft.com/office/powerpoint/2010/main" val="3983424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a:t>Du som ordförande är ansvarig för att se till att vallokalen är redo för att öppna klockan 08.00. </a:t>
            </a:r>
          </a:p>
          <a:p>
            <a:pPr marL="0" indent="0">
              <a:buNone/>
            </a:pPr>
            <a:r>
              <a:rPr lang="sv-SE"/>
              <a:t>Det betyder att lokalen ska vara möblerad och att valförrättarna ska vara på plats och redo att ta emot väljare. </a:t>
            </a:r>
          </a:p>
          <a:p>
            <a:pPr marL="0" indent="0">
              <a:buNone/>
            </a:pPr>
            <a:r>
              <a:rPr lang="sv-SE"/>
              <a:t>För att vallokalen ska kunna öppna krävs att minst tre valförrättare inklusive du själv eller vice ordförande är närvarande. </a:t>
            </a:r>
          </a:p>
          <a:p>
            <a:pPr marL="0" indent="0">
              <a:buNone/>
            </a:pPr>
            <a:r>
              <a:rPr lang="sv-SE"/>
              <a:t>Kontakta omedelbart valnämnden om det saknas valförrättare.</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8</a:t>
            </a:fld>
            <a:endParaRPr lang="sv-SE"/>
          </a:p>
        </p:txBody>
      </p:sp>
    </p:spTree>
    <p:extLst>
      <p:ext uri="{BB962C8B-B14F-4D97-AF65-F5344CB8AC3E}">
        <p14:creationId xmlns:p14="http://schemas.microsoft.com/office/powerpoint/2010/main" val="77088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Förbered omslag</a:t>
            </a:r>
          </a:p>
          <a:p>
            <a:r>
              <a:rPr lang="sv-SE"/>
              <a:t>Omslagen kan förberedas i god tid inför rösträkningen. Det kan du göra redan innan </a:t>
            </a:r>
          </a:p>
          <a:p>
            <a:r>
              <a:rPr lang="sv-SE"/>
              <a:t>röstmottagningen öppnar för dagen.</a:t>
            </a:r>
          </a:p>
          <a:p>
            <a:r>
              <a:rPr lang="sv-SE"/>
              <a:t>Gör du eller vice ordförande detta på morgonen kan omslagen för felsända </a:t>
            </a:r>
          </a:p>
          <a:p>
            <a:r>
              <a:rPr lang="sv-SE"/>
              <a:t>respektive underkända förtidsröster samt godkända respektive underkända </a:t>
            </a:r>
          </a:p>
          <a:p>
            <a:r>
              <a:rPr lang="sv-SE"/>
              <a:t>budröstkuvert fyllas på löpande under dagen. Det underlättar arbetet efter att </a:t>
            </a:r>
          </a:p>
          <a:p>
            <a:r>
              <a:rPr lang="sv-SE"/>
              <a:t>röstmottagningen är avslutad</a:t>
            </a:r>
          </a:p>
        </p:txBody>
      </p:sp>
      <p:sp>
        <p:nvSpPr>
          <p:cNvPr id="4" name="Platshållare för bildnummer 3"/>
          <p:cNvSpPr>
            <a:spLocks noGrp="1"/>
          </p:cNvSpPr>
          <p:nvPr>
            <p:ph type="sldNum" sz="quarter" idx="5"/>
          </p:nvPr>
        </p:nvSpPr>
        <p:spPr/>
        <p:txBody>
          <a:bodyPr/>
          <a:lstStyle/>
          <a:p>
            <a:fld id="{D225BEF5-EFFE-4438-8BF4-6CC123F886A2}" type="slidenum">
              <a:rPr lang="sv-SE" smtClean="0"/>
              <a:t>45</a:t>
            </a:fld>
            <a:endParaRPr lang="sv-SE"/>
          </a:p>
        </p:txBody>
      </p:sp>
    </p:spTree>
    <p:extLst>
      <p:ext uri="{BB962C8B-B14F-4D97-AF65-F5344CB8AC3E}">
        <p14:creationId xmlns:p14="http://schemas.microsoft.com/office/powerpoint/2010/main" val="839396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Lägga valkuvert från förtidsröster i valurnan</a:t>
            </a:r>
          </a:p>
          <a:p>
            <a:r>
              <a:rPr lang="sv-SE"/>
              <a:t>Om detta inte har hunnits med under dagen måste de förtidsröster som kommit till </a:t>
            </a:r>
          </a:p>
          <a:p>
            <a:r>
              <a:rPr lang="sv-SE"/>
              <a:t>lokalen innan klockan 20.00 hanteras innan ni går vidare med att räkna avprickningar </a:t>
            </a:r>
          </a:p>
          <a:p>
            <a:r>
              <a:rPr lang="sv-SE"/>
              <a:t>i röstlängden.</a:t>
            </a:r>
          </a:p>
        </p:txBody>
      </p:sp>
      <p:sp>
        <p:nvSpPr>
          <p:cNvPr id="4" name="Platshållare för bildnummer 3"/>
          <p:cNvSpPr>
            <a:spLocks noGrp="1"/>
          </p:cNvSpPr>
          <p:nvPr>
            <p:ph type="sldNum" sz="quarter" idx="5"/>
          </p:nvPr>
        </p:nvSpPr>
        <p:spPr/>
        <p:txBody>
          <a:bodyPr/>
          <a:lstStyle/>
          <a:p>
            <a:fld id="{D225BEF5-EFFE-4438-8BF4-6CC123F886A2}" type="slidenum">
              <a:rPr lang="sv-SE" smtClean="0"/>
              <a:t>46</a:t>
            </a:fld>
            <a:endParaRPr lang="sv-SE"/>
          </a:p>
        </p:txBody>
      </p:sp>
    </p:spTree>
    <p:extLst>
      <p:ext uri="{BB962C8B-B14F-4D97-AF65-F5344CB8AC3E}">
        <p14:creationId xmlns:p14="http://schemas.microsoft.com/office/powerpoint/2010/main" val="27948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48</a:t>
            </a:fld>
            <a:endParaRPr lang="sv-SE"/>
          </a:p>
        </p:txBody>
      </p:sp>
    </p:spTree>
    <p:extLst>
      <p:ext uri="{BB962C8B-B14F-4D97-AF65-F5344CB8AC3E}">
        <p14:creationId xmlns:p14="http://schemas.microsoft.com/office/powerpoint/2010/main" val="2239061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Överblivna valsedlar ska ställas undan</a:t>
            </a:r>
          </a:p>
          <a:p>
            <a:r>
              <a:rPr lang="sv-SE"/>
              <a:t>Det kommer sannolikt att finnas många valsedlar kvar i vallokalen efter att </a:t>
            </a:r>
          </a:p>
          <a:p>
            <a:r>
              <a:rPr lang="sv-SE"/>
              <a:t>röstmottagningen stängt. Ställ undan dessa långt ifrån rösträkningsbordet så att </a:t>
            </a:r>
          </a:p>
          <a:p>
            <a:r>
              <a:rPr lang="sv-SE"/>
              <a:t>det inte finns någon risk att valsedlarna blandas ihop med de valsedlar som legat i </a:t>
            </a:r>
          </a:p>
          <a:p>
            <a:r>
              <a:rPr lang="sv-SE"/>
              <a:t>valurnan.</a:t>
            </a:r>
          </a:p>
          <a:p>
            <a:r>
              <a:rPr lang="sv-SE"/>
              <a:t>Använd alltid anteckningsblock för att göra anteckningar eller uträkningar. Anteckna </a:t>
            </a:r>
          </a:p>
          <a:p>
            <a:r>
              <a:rPr lang="sv-SE"/>
              <a:t>aldrig på överblivna valsedlar</a:t>
            </a:r>
          </a:p>
        </p:txBody>
      </p:sp>
      <p:sp>
        <p:nvSpPr>
          <p:cNvPr id="4" name="Platshållare för bildnummer 3"/>
          <p:cNvSpPr>
            <a:spLocks noGrp="1"/>
          </p:cNvSpPr>
          <p:nvPr>
            <p:ph type="sldNum" sz="quarter" idx="5"/>
          </p:nvPr>
        </p:nvSpPr>
        <p:spPr/>
        <p:txBody>
          <a:bodyPr/>
          <a:lstStyle/>
          <a:p>
            <a:fld id="{D225BEF5-EFFE-4438-8BF4-6CC123F886A2}" type="slidenum">
              <a:rPr lang="sv-SE" smtClean="0"/>
              <a:t>49</a:t>
            </a:fld>
            <a:endParaRPr lang="sv-SE"/>
          </a:p>
        </p:txBody>
      </p:sp>
    </p:spTree>
    <p:extLst>
      <p:ext uri="{BB962C8B-B14F-4D97-AF65-F5344CB8AC3E}">
        <p14:creationId xmlns:p14="http://schemas.microsoft.com/office/powerpoint/2010/main" val="626515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Samtliga valförrättare deltar i räkningen. Rösträkningen är ett tidskritiskt moment </a:t>
            </a:r>
          </a:p>
          <a:p>
            <a:r>
              <a:rPr lang="sv-SE"/>
              <a:t>eftersom valet bevakas av media och allmänhet. Samtidigt är det viktigt att det </a:t>
            </a:r>
          </a:p>
          <a:p>
            <a:r>
              <a:rPr lang="sv-SE"/>
              <a:t>preliminära valresultatet blir så korrekt som möjligt.</a:t>
            </a:r>
          </a:p>
          <a:p>
            <a:r>
              <a:rPr lang="sv-SE"/>
              <a:t>Rösträkningen sker i olika steg, vilka beskrivs i häftet valförrättare. Planera i förväg </a:t>
            </a:r>
          </a:p>
          <a:p>
            <a:r>
              <a:rPr lang="sv-SE"/>
              <a:t>hur du vill organisera rösträkningen och vilken valförrättare som ska göra vad. Ha </a:t>
            </a:r>
          </a:p>
          <a:p>
            <a:r>
              <a:rPr lang="sv-SE"/>
              <a:t>gärna en kortare genomgång med gruppen innan valurnan öppnas, så att alla är med </a:t>
            </a:r>
          </a:p>
          <a:p>
            <a:r>
              <a:rPr lang="sv-SE"/>
              <a:t>på vad som ska göras. Då har du också möjlighet att fånga upp eventuella frågor som </a:t>
            </a:r>
          </a:p>
          <a:p>
            <a:r>
              <a:rPr lang="sv-SE"/>
              <a:t>valförrättarna har.</a:t>
            </a:r>
          </a:p>
        </p:txBody>
      </p:sp>
      <p:sp>
        <p:nvSpPr>
          <p:cNvPr id="4" name="Platshållare för bildnummer 3"/>
          <p:cNvSpPr>
            <a:spLocks noGrp="1"/>
          </p:cNvSpPr>
          <p:nvPr>
            <p:ph type="sldNum" sz="quarter" idx="5"/>
          </p:nvPr>
        </p:nvSpPr>
        <p:spPr/>
        <p:txBody>
          <a:bodyPr/>
          <a:lstStyle/>
          <a:p>
            <a:fld id="{D225BEF5-EFFE-4438-8BF4-6CC123F886A2}" type="slidenum">
              <a:rPr lang="sv-SE" smtClean="0"/>
              <a:t>50</a:t>
            </a:fld>
            <a:endParaRPr lang="sv-SE"/>
          </a:p>
        </p:txBody>
      </p:sp>
    </p:spTree>
    <p:extLst>
      <p:ext uri="{BB962C8B-B14F-4D97-AF65-F5344CB8AC3E}">
        <p14:creationId xmlns:p14="http://schemas.microsoft.com/office/powerpoint/2010/main" val="10076553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9DDA4-025C-C391-B3DD-8816B844EF8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DF66073-BB88-A60E-B3D6-2AD5A755886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088BD0A-DB86-80F0-C938-B6AC00C86EFA}"/>
              </a:ext>
            </a:extLst>
          </p:cNvPr>
          <p:cNvSpPr>
            <a:spLocks noGrp="1"/>
          </p:cNvSpPr>
          <p:nvPr>
            <p:ph type="body" idx="1"/>
          </p:nvPr>
        </p:nvSpPr>
        <p:spPr/>
        <p:txBody>
          <a:bodyPr/>
          <a:lstStyle/>
          <a:p>
            <a:r>
              <a:rPr lang="sv-SE"/>
              <a:t>Samtliga valförrättare deltar i räkningen. Rösträkningen är ett tidskritiskt moment </a:t>
            </a:r>
          </a:p>
          <a:p>
            <a:r>
              <a:rPr lang="sv-SE"/>
              <a:t>eftersom valet bevakas av media och allmänhet. Samtidigt är det viktigt att det </a:t>
            </a:r>
          </a:p>
          <a:p>
            <a:r>
              <a:rPr lang="sv-SE"/>
              <a:t>preliminära valresultatet blir så korrekt som möjligt.</a:t>
            </a:r>
          </a:p>
          <a:p>
            <a:r>
              <a:rPr lang="sv-SE"/>
              <a:t>Rösträkningen sker i olika steg, vilka beskrivs i häftet valförrättare. Planera i förväg </a:t>
            </a:r>
          </a:p>
          <a:p>
            <a:r>
              <a:rPr lang="sv-SE"/>
              <a:t>hur du vill organisera rösträkningen och vilken valförrättare som ska göra vad. Ha </a:t>
            </a:r>
          </a:p>
          <a:p>
            <a:r>
              <a:rPr lang="sv-SE"/>
              <a:t>gärna en kortare genomgång med gruppen innan valurnan öppnas, så att alla är med </a:t>
            </a:r>
          </a:p>
          <a:p>
            <a:r>
              <a:rPr lang="sv-SE"/>
              <a:t>på vad som ska göras. Då har du också möjlighet att fånga upp eventuella frågor som </a:t>
            </a:r>
          </a:p>
          <a:p>
            <a:r>
              <a:rPr lang="sv-SE"/>
              <a:t>valförrättarna har.</a:t>
            </a:r>
          </a:p>
          <a:p>
            <a:r>
              <a:rPr lang="sv-SE"/>
              <a:t>Rösträkningen ska ske lugnt och metodiskt. Stämmer några antal inte överens </a:t>
            </a:r>
          </a:p>
          <a:p>
            <a:r>
              <a:rPr lang="sv-SE"/>
              <a:t>med varandra ska ni endast räkna om en gång. Om några antal inte stämmer </a:t>
            </a:r>
          </a:p>
          <a:p>
            <a:r>
              <a:rPr lang="sv-SE"/>
              <a:t>överens, skriv ner trolig anledning i protokollet. En trolig anledning är bättre än ingen </a:t>
            </a:r>
          </a:p>
          <a:p>
            <a:r>
              <a:rPr lang="sv-SE"/>
              <a:t>anledning.</a:t>
            </a:r>
          </a:p>
          <a:p>
            <a:r>
              <a:rPr lang="sv-SE"/>
              <a:t>Se till att ta kortare pauser om du bedömer att det behövs men ta paus i omgångar </a:t>
            </a:r>
          </a:p>
          <a:p>
            <a:r>
              <a:rPr lang="sv-SE"/>
              <a:t>så att rösträkningen sker löpande.</a:t>
            </a:r>
          </a:p>
          <a:p>
            <a:r>
              <a:rPr lang="sv-SE"/>
              <a:t>Lämna aldrig rösterna eller annat material obevakat. Se till att det alltid är minst två </a:t>
            </a:r>
          </a:p>
          <a:p>
            <a:r>
              <a:rPr lang="sv-SE"/>
              <a:t>valförrättare som hanterar rösterna</a:t>
            </a:r>
          </a:p>
        </p:txBody>
      </p:sp>
      <p:sp>
        <p:nvSpPr>
          <p:cNvPr id="4" name="Platshållare för bildnummer 3">
            <a:extLst>
              <a:ext uri="{FF2B5EF4-FFF2-40B4-BE49-F238E27FC236}">
                <a16:creationId xmlns:a16="http://schemas.microsoft.com/office/drawing/2014/main" id="{111D6257-B4DA-62E0-0A17-7FE4FBC64AC6}"/>
              </a:ext>
            </a:extLst>
          </p:cNvPr>
          <p:cNvSpPr>
            <a:spLocks noGrp="1"/>
          </p:cNvSpPr>
          <p:nvPr>
            <p:ph type="sldNum" sz="quarter" idx="5"/>
          </p:nvPr>
        </p:nvSpPr>
        <p:spPr/>
        <p:txBody>
          <a:bodyPr/>
          <a:lstStyle/>
          <a:p>
            <a:fld id="{D225BEF5-EFFE-4438-8BF4-6CC123F886A2}" type="slidenum">
              <a:rPr lang="sv-SE" smtClean="0"/>
              <a:t>51</a:t>
            </a:fld>
            <a:endParaRPr lang="sv-SE"/>
          </a:p>
        </p:txBody>
      </p:sp>
    </p:spTree>
    <p:extLst>
      <p:ext uri="{BB962C8B-B14F-4D97-AF65-F5344CB8AC3E}">
        <p14:creationId xmlns:p14="http://schemas.microsoft.com/office/powerpoint/2010/main" val="3667303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Praktiska tips inför räkningen</a:t>
            </a:r>
          </a:p>
          <a:p>
            <a:r>
              <a:rPr lang="sv-SE"/>
              <a:t>Vid rösträkningen är det mycket räknande. Det ska räknas antal markeringar i </a:t>
            </a:r>
          </a:p>
          <a:p>
            <a:r>
              <a:rPr lang="sv-SE"/>
              <a:t>röstlängd, antal valkuvert och därefter ska valsedlarna sorteras och räknas enligt </a:t>
            </a:r>
          </a:p>
          <a:p>
            <a:r>
              <a:rPr lang="sv-SE"/>
              <a:t>kategorierna på resultatbilagan. Efter en lång arbetsdag kan det vara lätt att räkna </a:t>
            </a:r>
          </a:p>
          <a:p>
            <a:r>
              <a:rPr lang="sv-SE"/>
              <a:t>fel. Använd tipsen nedan som ett stöd.</a:t>
            </a:r>
          </a:p>
        </p:txBody>
      </p:sp>
      <p:sp>
        <p:nvSpPr>
          <p:cNvPr id="4" name="Platshållare för bildnummer 3"/>
          <p:cNvSpPr>
            <a:spLocks noGrp="1"/>
          </p:cNvSpPr>
          <p:nvPr>
            <p:ph type="sldNum" sz="quarter" idx="5"/>
          </p:nvPr>
        </p:nvSpPr>
        <p:spPr/>
        <p:txBody>
          <a:bodyPr/>
          <a:lstStyle/>
          <a:p>
            <a:fld id="{D225BEF5-EFFE-4438-8BF4-6CC123F886A2}" type="slidenum">
              <a:rPr lang="sv-SE" smtClean="0"/>
              <a:t>52</a:t>
            </a:fld>
            <a:endParaRPr lang="sv-SE"/>
          </a:p>
        </p:txBody>
      </p:sp>
    </p:spTree>
    <p:extLst>
      <p:ext uri="{BB962C8B-B14F-4D97-AF65-F5344CB8AC3E}">
        <p14:creationId xmlns:p14="http://schemas.microsoft.com/office/powerpoint/2010/main" val="18166376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Om antal markeringar i röstlängden och antal valkuvert inte stämmer överens</a:t>
            </a:r>
          </a:p>
          <a:p>
            <a:r>
              <a:rPr lang="sv-SE"/>
              <a:t>• Om antalen inte stämmer, låt en annan valförrättare räkna om samma material. </a:t>
            </a:r>
          </a:p>
          <a:p>
            <a:r>
              <a:rPr lang="sv-SE"/>
              <a:t>Kontrollräkna åt varandra.</a:t>
            </a:r>
          </a:p>
          <a:p>
            <a:r>
              <a:rPr lang="sv-SE"/>
              <a:t>• Om antalet markeringar i röstlängden fortsatt inte stämmer med antalet </a:t>
            </a:r>
          </a:p>
          <a:p>
            <a:r>
              <a:rPr lang="sv-SE"/>
              <a:t>valkuvert efter den andra räkningen: Säkerställ att ni kontrollerat noteringar i </a:t>
            </a:r>
          </a:p>
          <a:p>
            <a:r>
              <a:rPr lang="sv-SE"/>
              <a:t>fältet ”Anteckningar” och tagit hänsyn till felaktiga avprickningar i röstlängden vid </a:t>
            </a:r>
          </a:p>
          <a:p>
            <a:r>
              <a:rPr lang="sv-SE"/>
              <a:t>räkningen.</a:t>
            </a:r>
          </a:p>
          <a:p>
            <a:r>
              <a:rPr lang="sv-SE"/>
              <a:t>14 Kyrkoval 2025</a:t>
            </a:r>
          </a:p>
          <a:p>
            <a:r>
              <a:rPr lang="sv-SE"/>
              <a:t>• Om det fortfarande inte stämmer och skillnaden är stor; kontakta valnämnden för </a:t>
            </a:r>
          </a:p>
          <a:p>
            <a:r>
              <a:rPr lang="sv-SE"/>
              <a:t>rådgivning.</a:t>
            </a:r>
          </a:p>
          <a:p>
            <a:r>
              <a:rPr lang="sv-SE"/>
              <a:t>• Kom ihåg att notera trolig anledning till differens i </a:t>
            </a:r>
            <a:r>
              <a:rPr lang="sv-SE" err="1"/>
              <a:t>protoko</a:t>
            </a:r>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54</a:t>
            </a:fld>
            <a:endParaRPr lang="sv-SE"/>
          </a:p>
        </p:txBody>
      </p:sp>
    </p:spTree>
    <p:extLst>
      <p:ext uri="{BB962C8B-B14F-4D97-AF65-F5344CB8AC3E}">
        <p14:creationId xmlns:p14="http://schemas.microsoft.com/office/powerpoint/2010/main" val="3419733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Tips under rösträkningen</a:t>
            </a:r>
          </a:p>
          <a:p>
            <a:r>
              <a:rPr lang="sv-SE"/>
              <a:t>• Släng inget i sopsäckar innan ni säkerställt att räkningen stämmer. Lägg tomma </a:t>
            </a:r>
          </a:p>
          <a:p>
            <a:r>
              <a:rPr lang="sv-SE"/>
              <a:t>valkuvert från godkända röster på ett ordnat sätt så att eventuella fel kan </a:t>
            </a:r>
          </a:p>
          <a:p>
            <a:r>
              <a:rPr lang="sv-SE"/>
              <a:t>upptäckas och kontrolleras lättare (exempelvis om någon valsedel glömts i </a:t>
            </a:r>
          </a:p>
          <a:p>
            <a:r>
              <a:rPr lang="sv-SE"/>
              <a:t>valkuvertet).</a:t>
            </a:r>
          </a:p>
          <a:p>
            <a:r>
              <a:rPr lang="sv-SE"/>
              <a:t>• När valsedlarna sorterats per nomineringsgrupp, räkna och skriv på en lapp på </a:t>
            </a:r>
          </a:p>
          <a:p>
            <a:r>
              <a:rPr lang="sv-SE"/>
              <a:t>varje bunt hur många valsedlar den innehåller.</a:t>
            </a:r>
          </a:p>
        </p:txBody>
      </p:sp>
      <p:sp>
        <p:nvSpPr>
          <p:cNvPr id="4" name="Platshållare för bildnummer 3"/>
          <p:cNvSpPr>
            <a:spLocks noGrp="1"/>
          </p:cNvSpPr>
          <p:nvPr>
            <p:ph type="sldNum" sz="quarter" idx="5"/>
          </p:nvPr>
        </p:nvSpPr>
        <p:spPr/>
        <p:txBody>
          <a:bodyPr/>
          <a:lstStyle/>
          <a:p>
            <a:fld id="{D225BEF5-EFFE-4438-8BF4-6CC123F886A2}" type="slidenum">
              <a:rPr lang="sv-SE" smtClean="0"/>
              <a:t>55</a:t>
            </a:fld>
            <a:endParaRPr lang="sv-SE"/>
          </a:p>
        </p:txBody>
      </p:sp>
    </p:spTree>
    <p:extLst>
      <p:ext uri="{BB962C8B-B14F-4D97-AF65-F5344CB8AC3E}">
        <p14:creationId xmlns:p14="http://schemas.microsoft.com/office/powerpoint/2010/main" val="3432478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Om antalet valsedlar och markeringar i röstlängden/inte stämmer med </a:t>
            </a:r>
          </a:p>
          <a:p>
            <a:r>
              <a:rPr lang="sv-SE"/>
              <a:t>antalet valkuvert</a:t>
            </a:r>
          </a:p>
          <a:p>
            <a:r>
              <a:rPr lang="sv-SE"/>
              <a:t>• Byt buntar med varandra och räkna om en gång.</a:t>
            </a:r>
          </a:p>
          <a:p>
            <a:r>
              <a:rPr lang="sv-SE"/>
              <a:t>• Säkerställ att även underkända valkuvert räknats med.</a:t>
            </a:r>
          </a:p>
          <a:p>
            <a:r>
              <a:rPr lang="sv-SE"/>
              <a:t>• Ligger det kvar valsedlar i godkända kuvert?</a:t>
            </a:r>
          </a:p>
          <a:p>
            <a:r>
              <a:rPr lang="sv-SE"/>
              <a:t>• Ligger någon valsedel på golvet?</a:t>
            </a:r>
          </a:p>
        </p:txBody>
      </p:sp>
      <p:sp>
        <p:nvSpPr>
          <p:cNvPr id="4" name="Platshållare för bildnummer 3"/>
          <p:cNvSpPr>
            <a:spLocks noGrp="1"/>
          </p:cNvSpPr>
          <p:nvPr>
            <p:ph type="sldNum" sz="quarter" idx="5"/>
          </p:nvPr>
        </p:nvSpPr>
        <p:spPr/>
        <p:txBody>
          <a:bodyPr/>
          <a:lstStyle/>
          <a:p>
            <a:fld id="{D225BEF5-EFFE-4438-8BF4-6CC123F886A2}" type="slidenum">
              <a:rPr lang="sv-SE" smtClean="0"/>
              <a:t>56</a:t>
            </a:fld>
            <a:endParaRPr lang="sv-SE"/>
          </a:p>
        </p:txBody>
      </p:sp>
    </p:spTree>
    <p:extLst>
      <p:ext uri="{BB962C8B-B14F-4D97-AF65-F5344CB8AC3E}">
        <p14:creationId xmlns:p14="http://schemas.microsoft.com/office/powerpoint/2010/main" val="242177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6C8F3-4C34-C6FD-769B-72E4E798EAB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75AB459-0474-72E5-7638-E814F2D57BB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2F285D4-2657-83F4-E5EE-FBA9DF222054}"/>
              </a:ext>
            </a:extLst>
          </p:cNvPr>
          <p:cNvSpPr>
            <a:spLocks noGrp="1"/>
          </p:cNvSpPr>
          <p:nvPr>
            <p:ph type="body" idx="1"/>
          </p:nvPr>
        </p:nvSpPr>
        <p:spPr/>
        <p:txBody>
          <a:bodyPr/>
          <a:lstStyle/>
          <a:p>
            <a:r>
              <a:rPr lang="sv-SE"/>
              <a:t>Samla ihop gruppen inför öppning så att alla får presentera sig för varandra. </a:t>
            </a:r>
          </a:p>
          <a:p>
            <a:r>
              <a:rPr lang="sv-SE"/>
              <a:t>Eftersom ni ska jobba nära varandra under en lång dag är det bra att få en positiv och personlig start. </a:t>
            </a:r>
          </a:p>
          <a:p>
            <a:r>
              <a:rPr lang="sv-SE"/>
              <a:t>Fördela arbetsuppgifterna och gå kortfattat igenom de olika stationerna i vallokalen. </a:t>
            </a:r>
          </a:p>
          <a:p>
            <a:r>
              <a:rPr lang="sv-SE"/>
              <a:t>Det ger valförrättarna en översikt av hur röstmottagningen ska gå till. </a:t>
            </a:r>
          </a:p>
          <a:p>
            <a:r>
              <a:rPr lang="sv-SE"/>
              <a:t>Gör även detta med de valförrättare som eventuellt börjar senare under arbetsdagen. </a:t>
            </a:r>
          </a:p>
          <a:p>
            <a:r>
              <a:rPr lang="sv-SE"/>
              <a:t>Det kan även vara bra att rotera mellan arbetsuppgifterna då dagen är lång. </a:t>
            </a:r>
          </a:p>
          <a:p>
            <a:r>
              <a:rPr lang="sv-SE"/>
              <a:t>Stäm av att alla har fått ett schema och vet sina tider samt att ingen har särskilda skäl för att byta någon tid. </a:t>
            </a:r>
          </a:p>
        </p:txBody>
      </p:sp>
      <p:sp>
        <p:nvSpPr>
          <p:cNvPr id="4" name="Platshållare för bildnummer 3">
            <a:extLst>
              <a:ext uri="{FF2B5EF4-FFF2-40B4-BE49-F238E27FC236}">
                <a16:creationId xmlns:a16="http://schemas.microsoft.com/office/drawing/2014/main" id="{D46E87A2-3EE7-03CA-C74C-17B98380110A}"/>
              </a:ext>
            </a:extLst>
          </p:cNvPr>
          <p:cNvSpPr>
            <a:spLocks noGrp="1"/>
          </p:cNvSpPr>
          <p:nvPr>
            <p:ph type="sldNum" sz="quarter" idx="5"/>
          </p:nvPr>
        </p:nvSpPr>
        <p:spPr/>
        <p:txBody>
          <a:bodyPr/>
          <a:lstStyle/>
          <a:p>
            <a:fld id="{D225BEF5-EFFE-4438-8BF4-6CC123F886A2}" type="slidenum">
              <a:rPr lang="sv-SE" smtClean="0"/>
              <a:t>9</a:t>
            </a:fld>
            <a:endParaRPr lang="sv-SE"/>
          </a:p>
        </p:txBody>
      </p:sp>
    </p:spTree>
    <p:extLst>
      <p:ext uri="{BB962C8B-B14F-4D97-AF65-F5344CB8AC3E}">
        <p14:creationId xmlns:p14="http://schemas.microsoft.com/office/powerpoint/2010/main" val="42910259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Troliga källor till fel när ovan kontrollerats</a:t>
            </a:r>
          </a:p>
          <a:p>
            <a:r>
              <a:rPr lang="sv-SE"/>
              <a:t>• Valkuvert har stoppats i urnan trots att väljaren inte har rösträtt.</a:t>
            </a:r>
          </a:p>
          <a:p>
            <a:r>
              <a:rPr lang="sv-SE"/>
              <a:t>• Valkuvert med flera valsedlar har godkänts.</a:t>
            </a:r>
          </a:p>
          <a:p>
            <a:r>
              <a:rPr lang="sv-SE"/>
              <a:t>• Även underkända förtidsröster har markerats med ”F” i röstlängden.</a:t>
            </a:r>
          </a:p>
          <a:p>
            <a:r>
              <a:rPr lang="sv-SE"/>
              <a:t>• Felräkning (vid ett litet antal fel)</a:t>
            </a:r>
          </a:p>
        </p:txBody>
      </p:sp>
      <p:sp>
        <p:nvSpPr>
          <p:cNvPr id="4" name="Platshållare för bildnummer 3"/>
          <p:cNvSpPr>
            <a:spLocks noGrp="1"/>
          </p:cNvSpPr>
          <p:nvPr>
            <p:ph type="sldNum" sz="quarter" idx="5"/>
          </p:nvPr>
        </p:nvSpPr>
        <p:spPr/>
        <p:txBody>
          <a:bodyPr/>
          <a:lstStyle/>
          <a:p>
            <a:fld id="{D225BEF5-EFFE-4438-8BF4-6CC123F886A2}" type="slidenum">
              <a:rPr lang="sv-SE" smtClean="0"/>
              <a:t>57</a:t>
            </a:fld>
            <a:endParaRPr lang="sv-SE"/>
          </a:p>
        </p:txBody>
      </p:sp>
    </p:spTree>
    <p:extLst>
      <p:ext uri="{BB962C8B-B14F-4D97-AF65-F5344CB8AC3E}">
        <p14:creationId xmlns:p14="http://schemas.microsoft.com/office/powerpoint/2010/main" val="14815396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Bedömningar av röster</a:t>
            </a:r>
          </a:p>
          <a:p>
            <a:r>
              <a:rPr lang="sv-SE"/>
              <a:t>Om en röst bedöms som ogiltig ska valsedeln läggas tillbaka i valkuvertet. </a:t>
            </a:r>
          </a:p>
          <a:p>
            <a:r>
              <a:rPr lang="sv-SE"/>
              <a:t>Stiftet kommer räkna och bedöma samtliga röster igen vid den slutliga rösträkningen. </a:t>
            </a:r>
          </a:p>
          <a:p>
            <a:r>
              <a:rPr lang="sv-SE"/>
              <a:t>Lägg därför inte mycket tid på svårbedömda röster, utan bedöm dem som ogiltig </a:t>
            </a:r>
          </a:p>
          <a:p>
            <a:r>
              <a:rPr lang="sv-SE"/>
              <a:t>och hantera enligt instruktionerna i häftet valförrättare.</a:t>
            </a:r>
          </a:p>
        </p:txBody>
      </p:sp>
      <p:sp>
        <p:nvSpPr>
          <p:cNvPr id="4" name="Platshållare för bildnummer 3"/>
          <p:cNvSpPr>
            <a:spLocks noGrp="1"/>
          </p:cNvSpPr>
          <p:nvPr>
            <p:ph type="sldNum" sz="quarter" idx="5"/>
          </p:nvPr>
        </p:nvSpPr>
        <p:spPr/>
        <p:txBody>
          <a:bodyPr/>
          <a:lstStyle/>
          <a:p>
            <a:fld id="{D225BEF5-EFFE-4438-8BF4-6CC123F886A2}" type="slidenum">
              <a:rPr lang="sv-SE" smtClean="0"/>
              <a:t>58</a:t>
            </a:fld>
            <a:endParaRPr lang="sv-SE"/>
          </a:p>
        </p:txBody>
      </p:sp>
    </p:spTree>
    <p:extLst>
      <p:ext uri="{BB962C8B-B14F-4D97-AF65-F5344CB8AC3E}">
        <p14:creationId xmlns:p14="http://schemas.microsoft.com/office/powerpoint/2010/main" val="3511222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Rapportera in resultatet och stäng vallokalen</a:t>
            </a:r>
          </a:p>
          <a:p>
            <a:r>
              <a:rPr lang="sv-SE"/>
              <a:t>Valnämnderna ska på valdagen rapportera in det preliminära valresultatet. I de </a:t>
            </a:r>
          </a:p>
          <a:p>
            <a:r>
              <a:rPr lang="sv-SE"/>
              <a:t>fall där valnämnden ber en valförrättare att rapportera in valresultatet kommer </a:t>
            </a:r>
          </a:p>
          <a:p>
            <a:r>
              <a:rPr lang="sv-SE"/>
              <a:t>valnämnden att informera om hur det går till. </a:t>
            </a:r>
          </a:p>
          <a:p>
            <a:r>
              <a:rPr lang="sv-SE"/>
              <a:t>Efter den avslutade rösträkningen kan det vara bra att samla gruppen för att gå </a:t>
            </a:r>
          </a:p>
          <a:p>
            <a:r>
              <a:rPr lang="sv-SE"/>
              <a:t>igenom arbetsuppgifterna som kvarstår innan alla kan gå hem för dagen. Glöm inte </a:t>
            </a:r>
          </a:p>
          <a:p>
            <a:r>
              <a:rPr lang="sv-SE"/>
              <a:t>att anteckna vilka valförrättare som tjänstgjort i protokollet och att markera vilka </a:t>
            </a:r>
          </a:p>
          <a:p>
            <a:r>
              <a:rPr lang="sv-SE"/>
              <a:t>som deltog vid rösträkningen.</a:t>
            </a:r>
          </a:p>
          <a:p>
            <a:r>
              <a:rPr lang="sv-SE"/>
              <a:t>Vallokalen ska återställas. Tänk särskilt på att inte lämna kvar material såsom </a:t>
            </a:r>
          </a:p>
          <a:p>
            <a:r>
              <a:rPr lang="sv-SE"/>
              <a:t>överblivna valsedlar och annat valmaterial</a:t>
            </a:r>
          </a:p>
        </p:txBody>
      </p:sp>
      <p:sp>
        <p:nvSpPr>
          <p:cNvPr id="4" name="Platshållare för bildnummer 3"/>
          <p:cNvSpPr>
            <a:spLocks noGrp="1"/>
          </p:cNvSpPr>
          <p:nvPr>
            <p:ph type="sldNum" sz="quarter" idx="5"/>
          </p:nvPr>
        </p:nvSpPr>
        <p:spPr/>
        <p:txBody>
          <a:bodyPr/>
          <a:lstStyle/>
          <a:p>
            <a:fld id="{D225BEF5-EFFE-4438-8BF4-6CC123F886A2}" type="slidenum">
              <a:rPr lang="sv-SE" smtClean="0"/>
              <a:t>59</a:t>
            </a:fld>
            <a:endParaRPr lang="sv-SE"/>
          </a:p>
        </p:txBody>
      </p:sp>
    </p:spTree>
    <p:extLst>
      <p:ext uri="{BB962C8B-B14F-4D97-AF65-F5344CB8AC3E}">
        <p14:creationId xmlns:p14="http://schemas.microsoft.com/office/powerpoint/2010/main" val="2638131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9E8CA-9B1F-7BBD-E483-074B2BDDDFA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F0813D7-DF36-D2CE-ABF7-6D08D184453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9F7FD0B-2979-CFD6-9746-49212B052BF5}"/>
              </a:ext>
            </a:extLst>
          </p:cNvPr>
          <p:cNvSpPr>
            <a:spLocks noGrp="1"/>
          </p:cNvSpPr>
          <p:nvPr>
            <p:ph type="body" idx="1"/>
          </p:nvPr>
        </p:nvSpPr>
        <p:spPr/>
        <p:txBody>
          <a:bodyPr/>
          <a:lstStyle/>
          <a:p>
            <a:r>
              <a:rPr lang="sv-SE"/>
              <a:t>Efter den avslutade rösträkningen kan det vara bra att samla gruppen för att gå </a:t>
            </a:r>
          </a:p>
          <a:p>
            <a:r>
              <a:rPr lang="sv-SE"/>
              <a:t>igenom arbetsuppgifterna som kvarstår innan alla kan gå hem för dagen. Glöm inte </a:t>
            </a:r>
          </a:p>
          <a:p>
            <a:r>
              <a:rPr lang="sv-SE"/>
              <a:t>att anteckna vilka valförrättare som tjänstgjort i protokollet och att markera vilka </a:t>
            </a:r>
          </a:p>
          <a:p>
            <a:r>
              <a:rPr lang="sv-SE"/>
              <a:t>som deltog vid rösträkningen.</a:t>
            </a:r>
          </a:p>
          <a:p>
            <a:r>
              <a:rPr lang="sv-SE"/>
              <a:t>Vallokalen ska återställas. Tänk särskilt på att inte lämna kvar material såsom </a:t>
            </a:r>
          </a:p>
          <a:p>
            <a:r>
              <a:rPr lang="sv-SE"/>
              <a:t>överblivna valsedlar och annat valmaterial</a:t>
            </a:r>
          </a:p>
        </p:txBody>
      </p:sp>
      <p:sp>
        <p:nvSpPr>
          <p:cNvPr id="4" name="Platshållare för bildnummer 3">
            <a:extLst>
              <a:ext uri="{FF2B5EF4-FFF2-40B4-BE49-F238E27FC236}">
                <a16:creationId xmlns:a16="http://schemas.microsoft.com/office/drawing/2014/main" id="{F2955409-C595-6813-9AF2-4AAC7A141942}"/>
              </a:ext>
            </a:extLst>
          </p:cNvPr>
          <p:cNvSpPr>
            <a:spLocks noGrp="1"/>
          </p:cNvSpPr>
          <p:nvPr>
            <p:ph type="sldNum" sz="quarter" idx="5"/>
          </p:nvPr>
        </p:nvSpPr>
        <p:spPr/>
        <p:txBody>
          <a:bodyPr/>
          <a:lstStyle/>
          <a:p>
            <a:fld id="{D225BEF5-EFFE-4438-8BF4-6CC123F886A2}" type="slidenum">
              <a:rPr lang="sv-SE" smtClean="0"/>
              <a:t>60</a:t>
            </a:fld>
            <a:endParaRPr lang="sv-SE"/>
          </a:p>
        </p:txBody>
      </p:sp>
    </p:spTree>
    <p:extLst>
      <p:ext uri="{BB962C8B-B14F-4D97-AF65-F5344CB8AC3E}">
        <p14:creationId xmlns:p14="http://schemas.microsoft.com/office/powerpoint/2010/main" val="31649570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Transport av valmaterial</a:t>
            </a:r>
          </a:p>
          <a:p>
            <a:r>
              <a:rPr lang="sv-SE"/>
              <a:t>Förbered inför transporten till valnämnden. Tänk på att det är du som ordförande </a:t>
            </a:r>
          </a:p>
          <a:p>
            <a:r>
              <a:rPr lang="sv-SE"/>
              <a:t>och en valförrättare som ska åka in tillsammans. Alla valsedlar från valurnan ska </a:t>
            </a:r>
          </a:p>
          <a:p>
            <a:r>
              <a:rPr lang="sv-SE"/>
              <a:t>läggas ner i omslag som därefter försluts, se instruktioner i häftet valförrättare.</a:t>
            </a:r>
          </a:p>
          <a:p>
            <a:r>
              <a:rPr lang="sv-SE"/>
              <a:t>Under transporten till valnämnden, frakta helst rösterna i ett låst utrymme, </a:t>
            </a:r>
          </a:p>
          <a:p>
            <a:r>
              <a:rPr lang="sv-SE"/>
              <a:t>exempelvis bagageutrymmet på en bil. Lämna aldrig valsedlarna utan uppsyn.</a:t>
            </a:r>
          </a:p>
        </p:txBody>
      </p:sp>
      <p:sp>
        <p:nvSpPr>
          <p:cNvPr id="4" name="Platshållare för bildnummer 3"/>
          <p:cNvSpPr>
            <a:spLocks noGrp="1"/>
          </p:cNvSpPr>
          <p:nvPr>
            <p:ph type="sldNum" sz="quarter" idx="5"/>
          </p:nvPr>
        </p:nvSpPr>
        <p:spPr/>
        <p:txBody>
          <a:bodyPr/>
          <a:lstStyle/>
          <a:p>
            <a:fld id="{D225BEF5-EFFE-4438-8BF4-6CC123F886A2}" type="slidenum">
              <a:rPr lang="sv-SE" smtClean="0"/>
              <a:t>61</a:t>
            </a:fld>
            <a:endParaRPr lang="sv-SE"/>
          </a:p>
        </p:txBody>
      </p:sp>
    </p:spTree>
    <p:extLst>
      <p:ext uri="{BB962C8B-B14F-4D97-AF65-F5344CB8AC3E}">
        <p14:creationId xmlns:p14="http://schemas.microsoft.com/office/powerpoint/2010/main" val="28967298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62</a:t>
            </a:fld>
            <a:endParaRPr lang="sv-SE"/>
          </a:p>
        </p:txBody>
      </p:sp>
    </p:spTree>
    <p:extLst>
      <p:ext uri="{BB962C8B-B14F-4D97-AF65-F5344CB8AC3E}">
        <p14:creationId xmlns:p14="http://schemas.microsoft.com/office/powerpoint/2010/main" val="242853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Inför öppning är det också bra att påminna valförrättarna om att vara sakliga och opartiska. </a:t>
            </a:r>
          </a:p>
          <a:p>
            <a:r>
              <a:rPr lang="sv-SE"/>
              <a:t>Påminn dem att använda handledningen som ett stöd och att ställa frågor till dig eller vice ordförande om de är osäkra på något. </a:t>
            </a:r>
          </a:p>
          <a:p>
            <a:r>
              <a:rPr lang="sv-SE"/>
              <a:t>Är ni flera valdistrikt i samma lokal är det en god idé att samtliga ordförande och vice ordförande träffas kort för att stämma av hur ni hanterar eventuell köbildning, incidenter, utrymning och liknande</a:t>
            </a:r>
          </a:p>
        </p:txBody>
      </p:sp>
      <p:sp>
        <p:nvSpPr>
          <p:cNvPr id="4" name="Platshållare för bildnummer 3"/>
          <p:cNvSpPr>
            <a:spLocks noGrp="1"/>
          </p:cNvSpPr>
          <p:nvPr>
            <p:ph type="sldNum" sz="quarter" idx="5"/>
          </p:nvPr>
        </p:nvSpPr>
        <p:spPr/>
        <p:txBody>
          <a:bodyPr/>
          <a:lstStyle/>
          <a:p>
            <a:fld id="{D225BEF5-EFFE-4438-8BF4-6CC123F886A2}" type="slidenum">
              <a:rPr lang="sv-SE" smtClean="0"/>
              <a:t>10</a:t>
            </a:fld>
            <a:endParaRPr lang="sv-SE"/>
          </a:p>
        </p:txBody>
      </p:sp>
    </p:spTree>
    <p:extLst>
      <p:ext uri="{BB962C8B-B14F-4D97-AF65-F5344CB8AC3E}">
        <p14:creationId xmlns:p14="http://schemas.microsoft.com/office/powerpoint/2010/main" val="113594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Möblering av vallokalen</a:t>
            </a:r>
          </a:p>
          <a:p>
            <a:r>
              <a:rPr lang="sv-SE"/>
              <a:t>Var på plats i god tid på valdagens morgon så att du kan säkerställa att lokalen är iordningställd och redo för att öppna. </a:t>
            </a:r>
          </a:p>
          <a:p>
            <a:r>
              <a:rPr lang="sv-SE"/>
              <a:t>Kontrollera vid varje station att det inte är någon insyn och att det är framkomligt även med rullstol. </a:t>
            </a:r>
          </a:p>
          <a:p>
            <a:r>
              <a:rPr lang="sv-SE"/>
              <a:t>Fotografera gärna lokalen innan du möblerar om, för att lättare kunna återställa vid dagens slut. </a:t>
            </a:r>
          </a:p>
          <a:p>
            <a:r>
              <a:rPr lang="sv-SE"/>
              <a:t>De avskärmade valsedelställen ersätter inte valskärmarna. </a:t>
            </a:r>
          </a:p>
          <a:p>
            <a:r>
              <a:rPr lang="sv-SE"/>
              <a:t>Väljaren ska gå bakom en valskärm och göra i ordning sin röst för att skydda sin valhemlighet. För att undvika att det avskärmade valsedelstället används som valskärm rekommenderas att väljaren får valkuvert efter det att väljaren tagit sina valsedlar. </a:t>
            </a:r>
          </a:p>
        </p:txBody>
      </p:sp>
      <p:sp>
        <p:nvSpPr>
          <p:cNvPr id="4" name="Platshållare för bildnummer 3"/>
          <p:cNvSpPr>
            <a:spLocks noGrp="1"/>
          </p:cNvSpPr>
          <p:nvPr>
            <p:ph type="sldNum" sz="quarter" idx="5"/>
          </p:nvPr>
        </p:nvSpPr>
        <p:spPr/>
        <p:txBody>
          <a:bodyPr/>
          <a:lstStyle/>
          <a:p>
            <a:fld id="{D225BEF5-EFFE-4438-8BF4-6CC123F886A2}" type="slidenum">
              <a:rPr lang="sv-SE" smtClean="0"/>
              <a:t>11</a:t>
            </a:fld>
            <a:endParaRPr lang="sv-SE"/>
          </a:p>
        </p:txBody>
      </p:sp>
    </p:spTree>
    <p:extLst>
      <p:ext uri="{BB962C8B-B14F-4D97-AF65-F5344CB8AC3E}">
        <p14:creationId xmlns:p14="http://schemas.microsoft.com/office/powerpoint/2010/main" val="2084006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A1E99-FA29-931F-0088-08B13FC2A33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0EB51C8-08C2-3DC3-B74F-952CD427186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0164F1E-CB3B-55CE-79E4-94B88CDC846D}"/>
              </a:ext>
            </a:extLst>
          </p:cNvPr>
          <p:cNvSpPr>
            <a:spLocks noGrp="1"/>
          </p:cNvSpPr>
          <p:nvPr>
            <p:ph type="body" idx="1"/>
          </p:nvPr>
        </p:nvSpPr>
        <p:spPr/>
        <p:txBody>
          <a:bodyPr/>
          <a:lstStyle/>
          <a:p>
            <a:r>
              <a:rPr lang="sv-SE"/>
              <a:t>De avskärmade valsedelställen ersätter inte valskärmarna. </a:t>
            </a:r>
          </a:p>
          <a:p>
            <a:r>
              <a:rPr lang="sv-SE"/>
              <a:t>Väljaren ska gå bakom en valskärm och göra i ordning sin röst för att skydda sin valhemlighet. För att undvika att det avskärmade valsedelstället används som valskärm rekommenderas att väljaren får valkuvert efter det att väljaren tagit sina valsedlar. </a:t>
            </a:r>
          </a:p>
        </p:txBody>
      </p:sp>
      <p:sp>
        <p:nvSpPr>
          <p:cNvPr id="4" name="Platshållare för bildnummer 3">
            <a:extLst>
              <a:ext uri="{FF2B5EF4-FFF2-40B4-BE49-F238E27FC236}">
                <a16:creationId xmlns:a16="http://schemas.microsoft.com/office/drawing/2014/main" id="{8C6BE093-E5F3-543B-D684-4F0DDF183764}"/>
              </a:ext>
            </a:extLst>
          </p:cNvPr>
          <p:cNvSpPr>
            <a:spLocks noGrp="1"/>
          </p:cNvSpPr>
          <p:nvPr>
            <p:ph type="sldNum" sz="quarter" idx="5"/>
          </p:nvPr>
        </p:nvSpPr>
        <p:spPr/>
        <p:txBody>
          <a:bodyPr/>
          <a:lstStyle/>
          <a:p>
            <a:fld id="{D225BEF5-EFFE-4438-8BF4-6CC123F886A2}" type="slidenum">
              <a:rPr lang="sv-SE" smtClean="0"/>
              <a:t>12</a:t>
            </a:fld>
            <a:endParaRPr lang="sv-SE"/>
          </a:p>
        </p:txBody>
      </p:sp>
    </p:spTree>
    <p:extLst>
      <p:ext uri="{BB962C8B-B14F-4D97-AF65-F5344CB8AC3E}">
        <p14:creationId xmlns:p14="http://schemas.microsoft.com/office/powerpoint/2010/main" val="369353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Såhär kan det möbleras i en vallokal. </a:t>
            </a:r>
          </a:p>
        </p:txBody>
      </p:sp>
      <p:sp>
        <p:nvSpPr>
          <p:cNvPr id="4" name="Platshållare för bildnummer 3"/>
          <p:cNvSpPr>
            <a:spLocks noGrp="1"/>
          </p:cNvSpPr>
          <p:nvPr>
            <p:ph type="sldNum" sz="quarter" idx="5"/>
          </p:nvPr>
        </p:nvSpPr>
        <p:spPr/>
        <p:txBody>
          <a:bodyPr/>
          <a:lstStyle/>
          <a:p>
            <a:fld id="{D225BEF5-EFFE-4438-8BF4-6CC123F886A2}" type="slidenum">
              <a:rPr lang="sv-SE" smtClean="0"/>
              <a:t>13</a:t>
            </a:fld>
            <a:endParaRPr lang="sv-SE"/>
          </a:p>
        </p:txBody>
      </p:sp>
    </p:spTree>
    <p:extLst>
      <p:ext uri="{BB962C8B-B14F-4D97-AF65-F5344CB8AC3E}">
        <p14:creationId xmlns:p14="http://schemas.microsoft.com/office/powerpoint/2010/main" val="3454258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064B20-E82F-974B-C9BF-2C324C75A59C}"/>
              </a:ext>
            </a:extLst>
          </p:cNvPr>
          <p:cNvSpPr>
            <a:spLocks noGrp="1"/>
          </p:cNvSpPr>
          <p:nvPr>
            <p:ph type="ctrTitle" hasCustomPrompt="1"/>
          </p:nvPr>
        </p:nvSpPr>
        <p:spPr>
          <a:xfrm>
            <a:off x="587375" y="981074"/>
            <a:ext cx="4329091" cy="2541415"/>
          </a:xfrm>
        </p:spPr>
        <p:txBody>
          <a:bodyPr anchor="b">
            <a:noAutofit/>
          </a:bodyPr>
          <a:lstStyle>
            <a:lvl1pPr algn="l">
              <a:lnSpc>
                <a:spcPct val="100000"/>
              </a:lnSpc>
              <a:defRPr sz="3800">
                <a:solidFill>
                  <a:schemeClr val="tx1"/>
                </a:solidFill>
              </a:defRPr>
            </a:lvl1pPr>
          </a:lstStyle>
          <a:p>
            <a:r>
              <a:rPr lang="sv-SE"/>
              <a:t>Skriv rubrik här</a:t>
            </a:r>
          </a:p>
        </p:txBody>
      </p:sp>
      <p:sp>
        <p:nvSpPr>
          <p:cNvPr id="3" name="Underrubrik 2">
            <a:extLst>
              <a:ext uri="{FF2B5EF4-FFF2-40B4-BE49-F238E27FC236}">
                <a16:creationId xmlns:a16="http://schemas.microsoft.com/office/drawing/2014/main" id="{2668DF7D-291D-BA79-BB3D-D03A8F64E4B1}"/>
              </a:ext>
            </a:extLst>
          </p:cNvPr>
          <p:cNvSpPr>
            <a:spLocks noGrp="1"/>
          </p:cNvSpPr>
          <p:nvPr>
            <p:ph type="subTitle" idx="1" hasCustomPrompt="1"/>
          </p:nvPr>
        </p:nvSpPr>
        <p:spPr>
          <a:xfrm>
            <a:off x="587375" y="4010981"/>
            <a:ext cx="4329091" cy="1326194"/>
          </a:xfrm>
        </p:spPr>
        <p:txBody>
          <a:bodyPr>
            <a:no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underrubrik här</a:t>
            </a:r>
          </a:p>
        </p:txBody>
      </p:sp>
      <p:sp>
        <p:nvSpPr>
          <p:cNvPr id="4" name="Platshållare för datum 3">
            <a:extLst>
              <a:ext uri="{FF2B5EF4-FFF2-40B4-BE49-F238E27FC236}">
                <a16:creationId xmlns:a16="http://schemas.microsoft.com/office/drawing/2014/main" id="{A9E6B880-29B7-9B77-6B03-360F608F820B}"/>
              </a:ext>
            </a:extLst>
          </p:cNvPr>
          <p:cNvSpPr>
            <a:spLocks noGrp="1"/>
          </p:cNvSpPr>
          <p:nvPr>
            <p:ph type="dt" sz="half" idx="10"/>
          </p:nvPr>
        </p:nvSpPr>
        <p:spPr/>
        <p:txBody>
          <a:bodyPr/>
          <a:lstStyle/>
          <a:p>
            <a:fld id="{3F3C434E-04B5-485F-B736-8ECC70D33943}" type="datetimeFigureOut">
              <a:rPr lang="sv-SE" smtClean="0"/>
              <a:t>2025-05-13</a:t>
            </a:fld>
            <a:endParaRPr lang="sv-SE"/>
          </a:p>
        </p:txBody>
      </p:sp>
      <p:sp>
        <p:nvSpPr>
          <p:cNvPr id="5" name="Platshållare för sidfot 4">
            <a:extLst>
              <a:ext uri="{FF2B5EF4-FFF2-40B4-BE49-F238E27FC236}">
                <a16:creationId xmlns:a16="http://schemas.microsoft.com/office/drawing/2014/main" id="{D266E89B-94C9-E9D2-67ED-FDCE55B409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7FBF43-5ED7-2CCA-4E92-48B27D920E01}"/>
              </a:ext>
            </a:extLst>
          </p:cNvPr>
          <p:cNvSpPr>
            <a:spLocks noGrp="1"/>
          </p:cNvSpPr>
          <p:nvPr>
            <p:ph type="sldNum" sz="quarter" idx="12"/>
          </p:nvPr>
        </p:nvSpPr>
        <p:spPr/>
        <p:txBody>
          <a:bodyPr/>
          <a:lstStyle/>
          <a:p>
            <a:fld id="{BE7051C6-0004-48B5-986F-B998B1E3B914}" type="slidenum">
              <a:rPr lang="sv-SE" smtClean="0"/>
              <a:t>‹#›</a:t>
            </a:fld>
            <a:endParaRPr lang="sv-SE"/>
          </a:p>
        </p:txBody>
      </p:sp>
      <p:pic>
        <p:nvPicPr>
          <p:cNvPr id="7" name="Bildobjekt 6" descr="En bild som visar text, Grafik, Teckensnitt, grafisk design&#10;&#10;Automatiskt genererad beskrivning">
            <a:extLst>
              <a:ext uri="{FF2B5EF4-FFF2-40B4-BE49-F238E27FC236}">
                <a16:creationId xmlns:a16="http://schemas.microsoft.com/office/drawing/2014/main" id="{649C1239-518A-C62E-7CCB-18C9EDA9EE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2965" y="8965"/>
            <a:ext cx="6849035" cy="6849035"/>
          </a:xfrm>
          <a:prstGeom prst="rect">
            <a:avLst/>
          </a:prstGeom>
        </p:spPr>
      </p:pic>
    </p:spTree>
    <p:extLst>
      <p:ext uri="{BB962C8B-B14F-4D97-AF65-F5344CB8AC3E}">
        <p14:creationId xmlns:p14="http://schemas.microsoft.com/office/powerpoint/2010/main" val="350872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text (kv-lil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p:txBody>
          <a:body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2025-05-13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15" name="Frihandsfigur: Form 14">
            <a:extLst>
              <a:ext uri="{FF2B5EF4-FFF2-40B4-BE49-F238E27FC236}">
                <a16:creationId xmlns:a16="http://schemas.microsoft.com/office/drawing/2014/main" id="{49615494-5443-00A1-016E-DD4C43E61108}"/>
              </a:ext>
            </a:extLst>
          </p:cNvPr>
          <p:cNvSpPr/>
          <p:nvPr userDrawn="1"/>
        </p:nvSpPr>
        <p:spPr>
          <a:xfrm>
            <a:off x="5359401" y="-1861"/>
            <a:ext cx="6832599" cy="6864075"/>
          </a:xfrm>
          <a:custGeom>
            <a:avLst/>
            <a:gdLst>
              <a:gd name="connsiteX0" fmla="*/ 0 w 6832599"/>
              <a:gd name="connsiteY0" fmla="*/ 0 h 6864075"/>
              <a:gd name="connsiteX1" fmla="*/ 6832599 w 6832599"/>
              <a:gd name="connsiteY1" fmla="*/ 0 h 6864075"/>
              <a:gd name="connsiteX2" fmla="*/ 6832599 w 6832599"/>
              <a:gd name="connsiteY2" fmla="*/ 6864075 h 6864075"/>
              <a:gd name="connsiteX3" fmla="*/ 6832053 w 6832599"/>
              <a:gd name="connsiteY3" fmla="*/ 6864075 h 6864075"/>
              <a:gd name="connsiteX4" fmla="*/ 6824558 w 6832599"/>
              <a:gd name="connsiteY4" fmla="*/ 6551487 h 6864075"/>
              <a:gd name="connsiteX5" fmla="*/ 4837847 w 6832599"/>
              <a:gd name="connsiteY5" fmla="*/ 2033389 h 6864075"/>
              <a:gd name="connsiteX6" fmla="*/ 320976 w 6832599"/>
              <a:gd name="connsiteY6" fmla="*/ 14497 h 6864075"/>
              <a:gd name="connsiteX7" fmla="*/ 0 w 6832599"/>
              <a:gd name="connsiteY7" fmla="*/ 6560 h 686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2599" h="6864075">
                <a:moveTo>
                  <a:pt x="0" y="0"/>
                </a:moveTo>
                <a:lnTo>
                  <a:pt x="6832599" y="0"/>
                </a:lnTo>
                <a:lnTo>
                  <a:pt x="6832599" y="6864075"/>
                </a:lnTo>
                <a:lnTo>
                  <a:pt x="6832053" y="6864075"/>
                </a:lnTo>
                <a:lnTo>
                  <a:pt x="6824558" y="6551487"/>
                </a:lnTo>
                <a:cubicBezTo>
                  <a:pt x="6742025" y="4854500"/>
                  <a:pt x="6036632" y="3243361"/>
                  <a:pt x="4837847" y="2033389"/>
                </a:cubicBezTo>
                <a:cubicBezTo>
                  <a:pt x="3632072" y="816363"/>
                  <a:pt x="2020130" y="99028"/>
                  <a:pt x="320976" y="14497"/>
                </a:cubicBezTo>
                <a:lnTo>
                  <a:pt x="0" y="6560"/>
                </a:lnTo>
                <a:close/>
              </a:path>
            </a:pathLst>
          </a:custGeom>
          <a:solidFill>
            <a:srgbClr val="A716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7" name="Platshållare för text 7">
            <a:extLst>
              <a:ext uri="{FF2B5EF4-FFF2-40B4-BE49-F238E27FC236}">
                <a16:creationId xmlns:a16="http://schemas.microsoft.com/office/drawing/2014/main" id="{04941CC5-19FA-1CF3-1CAA-098515593C48}"/>
              </a:ext>
            </a:extLst>
          </p:cNvPr>
          <p:cNvSpPr>
            <a:spLocks noGrp="1"/>
          </p:cNvSpPr>
          <p:nvPr>
            <p:ph type="body" sz="quarter" idx="13" hasCustomPrompt="1"/>
          </p:nvPr>
        </p:nvSpPr>
        <p:spPr>
          <a:xfrm>
            <a:off x="593942" y="2492374"/>
            <a:ext cx="8165884"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17579991"/>
      </p:ext>
    </p:extLst>
  </p:cSld>
  <p:clrMapOvr>
    <a:masterClrMapping/>
  </p:clrMapOvr>
  <p:extLst>
    <p:ext uri="{DCECCB84-F9BA-43D5-87BE-67443E8EF086}">
      <p15:sldGuideLst xmlns:p15="http://schemas.microsoft.com/office/powerpoint/2012/main">
        <p15:guide id="3" orient="horz" pos="1321" userDrawn="1">
          <p15:clr>
            <a:srgbClr val="FBAE40"/>
          </p15:clr>
        </p15:guide>
        <p15:guide id="4" orient="horz" pos="157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ch bild (kvadr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a:xfrm>
            <a:off x="593943" y="981075"/>
            <a:ext cx="4062195" cy="1116012"/>
          </a:xfrm>
        </p:spPr>
        <p:txBody>
          <a:bodyPr/>
          <a:lstStyle>
            <a:lvl1pPr>
              <a:defRPr/>
            </a:lvl1p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2025-05-13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7" name="Platshållare för text 7">
            <a:extLst>
              <a:ext uri="{FF2B5EF4-FFF2-40B4-BE49-F238E27FC236}">
                <a16:creationId xmlns:a16="http://schemas.microsoft.com/office/drawing/2014/main" id="{EEA169B6-8129-C1B4-5DDB-62C27FFC5E76}"/>
              </a:ext>
            </a:extLst>
          </p:cNvPr>
          <p:cNvSpPr>
            <a:spLocks noGrp="1"/>
          </p:cNvSpPr>
          <p:nvPr>
            <p:ph type="body" sz="quarter" idx="13" hasCustomPrompt="1"/>
          </p:nvPr>
        </p:nvSpPr>
        <p:spPr>
          <a:xfrm>
            <a:off x="593943" y="2492374"/>
            <a:ext cx="4062196"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3" name="Platshållare för bild 2">
            <a:extLst>
              <a:ext uri="{FF2B5EF4-FFF2-40B4-BE49-F238E27FC236}">
                <a16:creationId xmlns:a16="http://schemas.microsoft.com/office/drawing/2014/main" id="{4AB00894-BEB4-BEAB-DDB8-432EFCE8359B}"/>
              </a:ext>
            </a:extLst>
          </p:cNvPr>
          <p:cNvSpPr>
            <a:spLocks noGrp="1"/>
          </p:cNvSpPr>
          <p:nvPr>
            <p:ph type="pic" sz="quarter" idx="14" hasCustomPrompt="1"/>
          </p:nvPr>
        </p:nvSpPr>
        <p:spPr>
          <a:xfrm>
            <a:off x="5340351" y="252"/>
            <a:ext cx="6851649" cy="6856413"/>
          </a:xfrm>
          <a:prstGeom prst="rect">
            <a:avLst/>
          </a:prstGeom>
          <a:noFill/>
        </p:spPr>
        <p:txBody>
          <a:bodyPr wrap="square" tIns="720000" bIns="0" anchor="ctr">
            <a:noAutofit/>
          </a:bodyPr>
          <a:lstStyle>
            <a:lvl1pPr marL="0" indent="0" algn="ctr">
              <a:buNone/>
              <a:defRPr sz="1500"/>
            </a:lvl1pPr>
          </a:lstStyle>
          <a:p>
            <a:r>
              <a:rPr lang="sv-SE"/>
              <a:t>Klicka för att infoga bild</a:t>
            </a:r>
          </a:p>
        </p:txBody>
      </p:sp>
    </p:spTree>
    <p:extLst>
      <p:ext uri="{BB962C8B-B14F-4D97-AF65-F5344CB8AC3E}">
        <p14:creationId xmlns:p14="http://schemas.microsoft.com/office/powerpoint/2010/main" val="880316992"/>
      </p:ext>
    </p:extLst>
  </p:cSld>
  <p:clrMapOvr>
    <a:masterClrMapping/>
  </p:clrMapOvr>
  <p:extLst>
    <p:ext uri="{DCECCB84-F9BA-43D5-87BE-67443E8EF086}">
      <p15:sldGuideLst xmlns:p15="http://schemas.microsoft.com/office/powerpoint/2012/main">
        <p15:guide id="1" pos="3364" userDrawn="1">
          <p15:clr>
            <a:srgbClr val="FBAE40"/>
          </p15:clr>
        </p15:guide>
        <p15:guide id="2" pos="293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Innehåll (bild,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a:xfrm>
            <a:off x="593943" y="981075"/>
            <a:ext cx="4062195" cy="1116012"/>
          </a:xfrm>
        </p:spPr>
        <p:txBody>
          <a:bodyPr/>
          <a:lstStyle>
            <a:lvl1pPr>
              <a:defRPr/>
            </a:lvl1p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2025-05-13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7" name="Platshållare för text 7">
            <a:extLst>
              <a:ext uri="{FF2B5EF4-FFF2-40B4-BE49-F238E27FC236}">
                <a16:creationId xmlns:a16="http://schemas.microsoft.com/office/drawing/2014/main" id="{EEA169B6-8129-C1B4-5DDB-62C27FFC5E76}"/>
              </a:ext>
            </a:extLst>
          </p:cNvPr>
          <p:cNvSpPr>
            <a:spLocks noGrp="1"/>
          </p:cNvSpPr>
          <p:nvPr>
            <p:ph type="body" sz="quarter" idx="13" hasCustomPrompt="1"/>
          </p:nvPr>
        </p:nvSpPr>
        <p:spPr>
          <a:xfrm>
            <a:off x="593943" y="2492374"/>
            <a:ext cx="4062196"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37639375-9BE1-0338-FA2B-B95E18DBBF64}"/>
              </a:ext>
            </a:extLst>
          </p:cNvPr>
          <p:cNvSpPr>
            <a:spLocks noGrp="1"/>
          </p:cNvSpPr>
          <p:nvPr>
            <p:ph sz="quarter" idx="14" hasCustomPrompt="1"/>
          </p:nvPr>
        </p:nvSpPr>
        <p:spPr>
          <a:xfrm>
            <a:off x="5340350" y="549275"/>
            <a:ext cx="6264275" cy="5435600"/>
          </a:xfrm>
        </p:spPr>
        <p:txBody>
          <a:bodyPr tIns="0" bIns="1260000" anchor="ctr">
            <a:normAutofit/>
          </a:bodyPr>
          <a:lstStyle>
            <a:lvl1pPr marL="0" indent="0" algn="ctr">
              <a:buNone/>
              <a:defRPr sz="1400">
                <a:solidFill>
                  <a:schemeClr val="bg1">
                    <a:lumMod val="50000"/>
                  </a:schemeClr>
                </a:solidFill>
              </a:defRPr>
            </a:lvl1pPr>
          </a:lstStyle>
          <a:p>
            <a:pPr lvl="0"/>
            <a:r>
              <a:rPr lang="sv-SE"/>
              <a:t>Klicka på en ikon för att infoga objekt</a:t>
            </a:r>
          </a:p>
        </p:txBody>
      </p:sp>
    </p:spTree>
    <p:extLst>
      <p:ext uri="{BB962C8B-B14F-4D97-AF65-F5344CB8AC3E}">
        <p14:creationId xmlns:p14="http://schemas.microsoft.com/office/powerpoint/2010/main" val="3323692302"/>
      </p:ext>
    </p:extLst>
  </p:cSld>
  <p:clrMapOvr>
    <a:masterClrMapping/>
  </p:clrMapOvr>
  <p:extLst>
    <p:ext uri="{DCECCB84-F9BA-43D5-87BE-67443E8EF086}">
      <p15:sldGuideLst xmlns:p15="http://schemas.microsoft.com/office/powerpoint/2012/main">
        <p15:guide id="1" pos="3364">
          <p15:clr>
            <a:srgbClr val="FBAE40"/>
          </p15:clr>
        </p15:guide>
        <p15:guide id="2" pos="2933">
          <p15:clr>
            <a:srgbClr val="FBAE40"/>
          </p15:clr>
        </p15:guide>
        <p15:guide id="3" orient="horz" pos="346" userDrawn="1">
          <p15:clr>
            <a:srgbClr val="FBAE40"/>
          </p15:clr>
        </p15:guide>
        <p15:guide id="4" orient="horz" pos="377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bild,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a:xfrm>
            <a:off x="593943" y="404813"/>
            <a:ext cx="11010682" cy="576262"/>
          </a:xfrm>
        </p:spPr>
        <p:txBody>
          <a:bodyPr/>
          <a:lstStyle>
            <a:lvl1pPr>
              <a:defRPr/>
            </a:lvl1p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2025-05-13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11" name="Platshållare för innehåll 10">
            <a:extLst>
              <a:ext uri="{FF2B5EF4-FFF2-40B4-BE49-F238E27FC236}">
                <a16:creationId xmlns:a16="http://schemas.microsoft.com/office/drawing/2014/main" id="{37639375-9BE1-0338-FA2B-B95E18DBBF64}"/>
              </a:ext>
            </a:extLst>
          </p:cNvPr>
          <p:cNvSpPr>
            <a:spLocks noGrp="1"/>
          </p:cNvSpPr>
          <p:nvPr>
            <p:ph sz="quarter" idx="14" hasCustomPrompt="1"/>
          </p:nvPr>
        </p:nvSpPr>
        <p:spPr>
          <a:xfrm>
            <a:off x="587375" y="1304925"/>
            <a:ext cx="11010681" cy="4356100"/>
          </a:xfrm>
        </p:spPr>
        <p:txBody>
          <a:bodyPr tIns="0" bIns="1260000" anchor="ctr">
            <a:normAutofit/>
          </a:bodyPr>
          <a:lstStyle>
            <a:lvl1pPr marL="0" indent="0" algn="ctr">
              <a:buNone/>
              <a:defRPr sz="1400">
                <a:solidFill>
                  <a:schemeClr val="bg1">
                    <a:lumMod val="50000"/>
                  </a:schemeClr>
                </a:solidFill>
              </a:defRPr>
            </a:lvl1pPr>
          </a:lstStyle>
          <a:p>
            <a:pPr lvl="0"/>
            <a:r>
              <a:rPr lang="sv-SE"/>
              <a:t>Klicka på en ikon för att infoga objekt</a:t>
            </a:r>
          </a:p>
        </p:txBody>
      </p:sp>
    </p:spTree>
    <p:extLst>
      <p:ext uri="{BB962C8B-B14F-4D97-AF65-F5344CB8AC3E}">
        <p14:creationId xmlns:p14="http://schemas.microsoft.com/office/powerpoint/2010/main" val="2487670220"/>
      </p:ext>
    </p:extLst>
  </p:cSld>
  <p:clrMapOvr>
    <a:masterClrMapping/>
  </p:clrMapOvr>
  <p:extLst>
    <p:ext uri="{DCECCB84-F9BA-43D5-87BE-67443E8EF086}">
      <p15:sldGuideLst xmlns:p15="http://schemas.microsoft.com/office/powerpoint/2012/main">
        <p15:guide id="3" orient="horz" pos="255">
          <p15:clr>
            <a:srgbClr val="FBAE40"/>
          </p15:clr>
        </p15:guide>
        <p15:guide id="4" orient="horz" pos="3566">
          <p15:clr>
            <a:srgbClr val="FBAE40"/>
          </p15:clr>
        </p15:guide>
        <p15:guide id="5" orient="horz" pos="82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vå innehållsdelar + text (bild,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a:xfrm>
            <a:off x="593943" y="404813"/>
            <a:ext cx="11010682" cy="576262"/>
          </a:xfrm>
        </p:spPr>
        <p:txBody>
          <a:bodyPr/>
          <a:lstStyle>
            <a:lvl1pPr>
              <a:defRPr/>
            </a:lvl1p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2025-05-13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11" name="Platshållare för innehåll 10">
            <a:extLst>
              <a:ext uri="{FF2B5EF4-FFF2-40B4-BE49-F238E27FC236}">
                <a16:creationId xmlns:a16="http://schemas.microsoft.com/office/drawing/2014/main" id="{37639375-9BE1-0338-FA2B-B95E18DBBF64}"/>
              </a:ext>
            </a:extLst>
          </p:cNvPr>
          <p:cNvSpPr>
            <a:spLocks noGrp="1"/>
          </p:cNvSpPr>
          <p:nvPr>
            <p:ph sz="quarter" idx="14" hasCustomPrompt="1"/>
          </p:nvPr>
        </p:nvSpPr>
        <p:spPr>
          <a:xfrm>
            <a:off x="587376" y="1304925"/>
            <a:ext cx="5397306" cy="3396029"/>
          </a:xfrm>
        </p:spPr>
        <p:txBody>
          <a:bodyPr tIns="0" bIns="1260000" anchor="ctr">
            <a:normAutofit/>
          </a:bodyPr>
          <a:lstStyle>
            <a:lvl1pPr marL="0" indent="0" algn="ctr">
              <a:buNone/>
              <a:defRPr sz="1400">
                <a:solidFill>
                  <a:schemeClr val="bg1">
                    <a:lumMod val="50000"/>
                  </a:schemeClr>
                </a:solidFill>
              </a:defRPr>
            </a:lvl1pPr>
          </a:lstStyle>
          <a:p>
            <a:pPr lvl="0"/>
            <a:r>
              <a:rPr lang="sv-SE"/>
              <a:t>Klicka på en ikon för att infoga objekt</a:t>
            </a:r>
          </a:p>
        </p:txBody>
      </p:sp>
      <p:sp>
        <p:nvSpPr>
          <p:cNvPr id="9" name="Platshållare för innehåll 10">
            <a:extLst>
              <a:ext uri="{FF2B5EF4-FFF2-40B4-BE49-F238E27FC236}">
                <a16:creationId xmlns:a16="http://schemas.microsoft.com/office/drawing/2014/main" id="{3F261B9E-D72B-4635-BEAC-A786DD352604}"/>
              </a:ext>
            </a:extLst>
          </p:cNvPr>
          <p:cNvSpPr>
            <a:spLocks noGrp="1"/>
          </p:cNvSpPr>
          <p:nvPr>
            <p:ph sz="quarter" idx="15" hasCustomPrompt="1"/>
          </p:nvPr>
        </p:nvSpPr>
        <p:spPr>
          <a:xfrm>
            <a:off x="6207318" y="1304925"/>
            <a:ext cx="5397306" cy="3396029"/>
          </a:xfrm>
        </p:spPr>
        <p:txBody>
          <a:bodyPr tIns="0" bIns="1260000" anchor="ctr">
            <a:normAutofit/>
          </a:bodyPr>
          <a:lstStyle>
            <a:lvl1pPr marL="0" indent="0" algn="ctr">
              <a:buNone/>
              <a:defRPr sz="1400">
                <a:solidFill>
                  <a:schemeClr val="bg1">
                    <a:lumMod val="50000"/>
                  </a:schemeClr>
                </a:solidFill>
              </a:defRPr>
            </a:lvl1pPr>
          </a:lstStyle>
          <a:p>
            <a:pPr lvl="0"/>
            <a:r>
              <a:rPr lang="sv-SE"/>
              <a:t>Klicka på en ikon för att infoga objekt</a:t>
            </a:r>
          </a:p>
        </p:txBody>
      </p:sp>
      <p:sp>
        <p:nvSpPr>
          <p:cNvPr id="8" name="Platshållare för text 7">
            <a:extLst>
              <a:ext uri="{FF2B5EF4-FFF2-40B4-BE49-F238E27FC236}">
                <a16:creationId xmlns:a16="http://schemas.microsoft.com/office/drawing/2014/main" id="{C3938AD9-325E-664C-E316-A5C1064BB954}"/>
              </a:ext>
            </a:extLst>
          </p:cNvPr>
          <p:cNvSpPr>
            <a:spLocks noGrp="1"/>
          </p:cNvSpPr>
          <p:nvPr>
            <p:ph type="body" sz="quarter" idx="13" hasCustomPrompt="1"/>
          </p:nvPr>
        </p:nvSpPr>
        <p:spPr>
          <a:xfrm>
            <a:off x="593943" y="4993368"/>
            <a:ext cx="5390738" cy="667657"/>
          </a:xfrm>
        </p:spPr>
        <p:txBody>
          <a:bodyPr>
            <a:normAutofit/>
          </a:bodyPr>
          <a:lstStyle>
            <a:lvl1pPr marL="0" indent="0">
              <a:lnSpc>
                <a:spcPct val="100000"/>
              </a:lnSpc>
              <a:buNone/>
              <a:defRPr sz="1600">
                <a:solidFill>
                  <a:schemeClr val="tx1"/>
                </a:solidFill>
              </a:defRPr>
            </a:lvl1pPr>
          </a:lstStyle>
          <a:p>
            <a:pPr lvl="0"/>
            <a:r>
              <a:rPr lang="sv-SE"/>
              <a:t>Skriv bildtext här</a:t>
            </a:r>
            <a:br>
              <a:rPr lang="sv-SE"/>
            </a:br>
            <a:endParaRPr lang="sv-SE"/>
          </a:p>
        </p:txBody>
      </p:sp>
      <p:sp>
        <p:nvSpPr>
          <p:cNvPr id="10" name="Platshållare för text 7">
            <a:extLst>
              <a:ext uri="{FF2B5EF4-FFF2-40B4-BE49-F238E27FC236}">
                <a16:creationId xmlns:a16="http://schemas.microsoft.com/office/drawing/2014/main" id="{088B484A-9607-3652-9678-76F1741397E7}"/>
              </a:ext>
            </a:extLst>
          </p:cNvPr>
          <p:cNvSpPr>
            <a:spLocks noGrp="1"/>
          </p:cNvSpPr>
          <p:nvPr>
            <p:ph type="body" sz="quarter" idx="16" hasCustomPrompt="1"/>
          </p:nvPr>
        </p:nvSpPr>
        <p:spPr>
          <a:xfrm>
            <a:off x="6210602" y="4993368"/>
            <a:ext cx="5390738" cy="667657"/>
          </a:xfrm>
        </p:spPr>
        <p:txBody>
          <a:bodyPr>
            <a:normAutofit/>
          </a:bodyPr>
          <a:lstStyle>
            <a:lvl1pPr marL="0" indent="0">
              <a:lnSpc>
                <a:spcPct val="100000"/>
              </a:lnSpc>
              <a:buNone/>
              <a:defRPr sz="1600">
                <a:solidFill>
                  <a:schemeClr val="tx1"/>
                </a:solidFill>
              </a:defRPr>
            </a:lvl1pPr>
          </a:lstStyle>
          <a:p>
            <a:pPr lvl="0"/>
            <a:r>
              <a:rPr lang="sv-SE"/>
              <a:t>Skriv bildtext här</a:t>
            </a:r>
            <a:br>
              <a:rPr lang="sv-SE"/>
            </a:br>
            <a:endParaRPr lang="sv-SE"/>
          </a:p>
        </p:txBody>
      </p:sp>
    </p:spTree>
    <p:extLst>
      <p:ext uri="{BB962C8B-B14F-4D97-AF65-F5344CB8AC3E}">
        <p14:creationId xmlns:p14="http://schemas.microsoft.com/office/powerpoint/2010/main" val="3262357388"/>
      </p:ext>
    </p:extLst>
  </p:cSld>
  <p:clrMapOvr>
    <a:masterClrMapping/>
  </p:clrMapOvr>
  <p:extLst>
    <p:ext uri="{DCECCB84-F9BA-43D5-87BE-67443E8EF086}">
      <p15:sldGuideLst xmlns:p15="http://schemas.microsoft.com/office/powerpoint/2012/main">
        <p15:guide id="1" pos="3908" userDrawn="1">
          <p15:clr>
            <a:srgbClr val="FBAE40"/>
          </p15:clr>
        </p15:guide>
        <p15:guide id="2" pos="3772" userDrawn="1">
          <p15:clr>
            <a:srgbClr val="FBAE40"/>
          </p15:clr>
        </p15:guide>
        <p15:guide id="3" orient="horz" pos="255">
          <p15:clr>
            <a:srgbClr val="FBAE40"/>
          </p15:clr>
        </p15:guide>
        <p15:guide id="4" orient="horz" pos="3566">
          <p15:clr>
            <a:srgbClr val="FBAE40"/>
          </p15:clr>
        </p15:guide>
        <p15:guide id="5" orient="horz" pos="82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064B20-E82F-974B-C9BF-2C324C75A59C}"/>
              </a:ext>
            </a:extLst>
          </p:cNvPr>
          <p:cNvSpPr>
            <a:spLocks noGrp="1"/>
          </p:cNvSpPr>
          <p:nvPr>
            <p:ph type="ctrTitle" hasCustomPrompt="1"/>
          </p:nvPr>
        </p:nvSpPr>
        <p:spPr>
          <a:xfrm>
            <a:off x="587375" y="981074"/>
            <a:ext cx="8164800" cy="2541415"/>
          </a:xfrm>
        </p:spPr>
        <p:txBody>
          <a:bodyPr anchor="b">
            <a:noAutofit/>
          </a:bodyPr>
          <a:lstStyle>
            <a:lvl1pPr algn="l">
              <a:lnSpc>
                <a:spcPct val="100000"/>
              </a:lnSpc>
              <a:defRPr sz="4600">
                <a:solidFill>
                  <a:schemeClr val="tx1"/>
                </a:solidFill>
              </a:defRPr>
            </a:lvl1pPr>
          </a:lstStyle>
          <a:p>
            <a:r>
              <a:rPr lang="sv-SE"/>
              <a:t>Skriv rubrik här</a:t>
            </a:r>
          </a:p>
        </p:txBody>
      </p:sp>
      <p:sp>
        <p:nvSpPr>
          <p:cNvPr id="3" name="Underrubrik 2">
            <a:extLst>
              <a:ext uri="{FF2B5EF4-FFF2-40B4-BE49-F238E27FC236}">
                <a16:creationId xmlns:a16="http://schemas.microsoft.com/office/drawing/2014/main" id="{2668DF7D-291D-BA79-BB3D-D03A8F64E4B1}"/>
              </a:ext>
            </a:extLst>
          </p:cNvPr>
          <p:cNvSpPr>
            <a:spLocks noGrp="1"/>
          </p:cNvSpPr>
          <p:nvPr>
            <p:ph type="subTitle" idx="1" hasCustomPrompt="1"/>
          </p:nvPr>
        </p:nvSpPr>
        <p:spPr>
          <a:xfrm>
            <a:off x="587375" y="4010981"/>
            <a:ext cx="8164800" cy="1326194"/>
          </a:xfrm>
        </p:spPr>
        <p:txBody>
          <a:bodyPr>
            <a:no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underrubrik här</a:t>
            </a:r>
          </a:p>
        </p:txBody>
      </p:sp>
      <p:sp>
        <p:nvSpPr>
          <p:cNvPr id="4" name="Platshållare för datum 3">
            <a:extLst>
              <a:ext uri="{FF2B5EF4-FFF2-40B4-BE49-F238E27FC236}">
                <a16:creationId xmlns:a16="http://schemas.microsoft.com/office/drawing/2014/main" id="{A9E6B880-29B7-9B77-6B03-360F608F820B}"/>
              </a:ext>
            </a:extLst>
          </p:cNvPr>
          <p:cNvSpPr>
            <a:spLocks noGrp="1"/>
          </p:cNvSpPr>
          <p:nvPr>
            <p:ph type="dt" sz="half" idx="10"/>
          </p:nvPr>
        </p:nvSpPr>
        <p:spPr/>
        <p:txBody>
          <a:bodyPr/>
          <a:lstStyle/>
          <a:p>
            <a:fld id="{3F3C434E-04B5-485F-B736-8ECC70D33943}" type="datetimeFigureOut">
              <a:rPr lang="sv-SE" smtClean="0"/>
              <a:t>2025-05-13</a:t>
            </a:fld>
            <a:endParaRPr lang="sv-SE"/>
          </a:p>
        </p:txBody>
      </p:sp>
      <p:sp>
        <p:nvSpPr>
          <p:cNvPr id="5" name="Platshållare för sidfot 4">
            <a:extLst>
              <a:ext uri="{FF2B5EF4-FFF2-40B4-BE49-F238E27FC236}">
                <a16:creationId xmlns:a16="http://schemas.microsoft.com/office/drawing/2014/main" id="{D266E89B-94C9-E9D2-67ED-FDCE55B409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7FBF43-5ED7-2CCA-4E92-48B27D920E01}"/>
              </a:ext>
            </a:extLst>
          </p:cNvPr>
          <p:cNvSpPr>
            <a:spLocks noGrp="1"/>
          </p:cNvSpPr>
          <p:nvPr>
            <p:ph type="sldNum" sz="quarter" idx="12"/>
          </p:nvPr>
        </p:nvSpPr>
        <p:spPr/>
        <p:txBody>
          <a:bodyPr/>
          <a:lstStyle/>
          <a:p>
            <a:fld id="{BE7051C6-0004-48B5-986F-B998B1E3B914}" type="slidenum">
              <a:rPr lang="sv-SE" smtClean="0"/>
              <a:t>‹#›</a:t>
            </a:fld>
            <a:endParaRPr lang="sv-SE"/>
          </a:p>
        </p:txBody>
      </p:sp>
    </p:spTree>
    <p:extLst>
      <p:ext uri="{BB962C8B-B14F-4D97-AF65-F5344CB8AC3E}">
        <p14:creationId xmlns:p14="http://schemas.microsoft.com/office/powerpoint/2010/main" val="75030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2">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D854A54-B67C-3FA2-0328-946597C257AB}"/>
              </a:ext>
            </a:extLst>
          </p:cNvPr>
          <p:cNvSpPr/>
          <p:nvPr userDrawn="1"/>
        </p:nvSpPr>
        <p:spPr>
          <a:xfrm>
            <a:off x="5340350" y="-428"/>
            <a:ext cx="6851650" cy="6856413"/>
          </a:xfrm>
          <a:prstGeom prst="rect">
            <a:avLst/>
          </a:prstGeom>
          <a:solidFill>
            <a:srgbClr val="A716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8064B20-E82F-974B-C9BF-2C324C75A59C}"/>
              </a:ext>
            </a:extLst>
          </p:cNvPr>
          <p:cNvSpPr>
            <a:spLocks noGrp="1"/>
          </p:cNvSpPr>
          <p:nvPr>
            <p:ph type="ctrTitle" hasCustomPrompt="1"/>
          </p:nvPr>
        </p:nvSpPr>
        <p:spPr>
          <a:xfrm>
            <a:off x="587375" y="981074"/>
            <a:ext cx="4329091" cy="2541415"/>
          </a:xfrm>
        </p:spPr>
        <p:txBody>
          <a:bodyPr anchor="b">
            <a:noAutofit/>
          </a:bodyPr>
          <a:lstStyle>
            <a:lvl1pPr algn="l">
              <a:lnSpc>
                <a:spcPct val="100000"/>
              </a:lnSpc>
              <a:defRPr sz="3800">
                <a:solidFill>
                  <a:schemeClr val="tx1"/>
                </a:solidFill>
              </a:defRPr>
            </a:lvl1pPr>
          </a:lstStyle>
          <a:p>
            <a:r>
              <a:rPr lang="sv-SE"/>
              <a:t>Skriv rubrik här</a:t>
            </a:r>
          </a:p>
        </p:txBody>
      </p:sp>
      <p:sp>
        <p:nvSpPr>
          <p:cNvPr id="3" name="Underrubrik 2">
            <a:extLst>
              <a:ext uri="{FF2B5EF4-FFF2-40B4-BE49-F238E27FC236}">
                <a16:creationId xmlns:a16="http://schemas.microsoft.com/office/drawing/2014/main" id="{2668DF7D-291D-BA79-BB3D-D03A8F64E4B1}"/>
              </a:ext>
            </a:extLst>
          </p:cNvPr>
          <p:cNvSpPr>
            <a:spLocks noGrp="1"/>
          </p:cNvSpPr>
          <p:nvPr>
            <p:ph type="subTitle" idx="1" hasCustomPrompt="1"/>
          </p:nvPr>
        </p:nvSpPr>
        <p:spPr>
          <a:xfrm>
            <a:off x="587375" y="4010981"/>
            <a:ext cx="4329091" cy="1326194"/>
          </a:xfrm>
        </p:spPr>
        <p:txBody>
          <a:bodyPr>
            <a:no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underrubrik här</a:t>
            </a:r>
          </a:p>
        </p:txBody>
      </p:sp>
      <p:sp>
        <p:nvSpPr>
          <p:cNvPr id="4" name="Platshållare för datum 3">
            <a:extLst>
              <a:ext uri="{FF2B5EF4-FFF2-40B4-BE49-F238E27FC236}">
                <a16:creationId xmlns:a16="http://schemas.microsoft.com/office/drawing/2014/main" id="{A9E6B880-29B7-9B77-6B03-360F608F820B}"/>
              </a:ext>
            </a:extLst>
          </p:cNvPr>
          <p:cNvSpPr>
            <a:spLocks noGrp="1"/>
          </p:cNvSpPr>
          <p:nvPr>
            <p:ph type="dt" sz="half" idx="10"/>
          </p:nvPr>
        </p:nvSpPr>
        <p:spPr/>
        <p:txBody>
          <a:bodyPr/>
          <a:lstStyle/>
          <a:p>
            <a:fld id="{3F3C434E-04B5-485F-B736-8ECC70D33943}" type="datetimeFigureOut">
              <a:rPr lang="sv-SE" smtClean="0"/>
              <a:t>2025-05-13</a:t>
            </a:fld>
            <a:endParaRPr lang="sv-SE"/>
          </a:p>
        </p:txBody>
      </p:sp>
      <p:sp>
        <p:nvSpPr>
          <p:cNvPr id="5" name="Platshållare för sidfot 4">
            <a:extLst>
              <a:ext uri="{FF2B5EF4-FFF2-40B4-BE49-F238E27FC236}">
                <a16:creationId xmlns:a16="http://schemas.microsoft.com/office/drawing/2014/main" id="{D266E89B-94C9-E9D2-67ED-FDCE55B409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7FBF43-5ED7-2CCA-4E92-48B27D920E01}"/>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9" name="Platshållare för bild 8">
            <a:extLst>
              <a:ext uri="{FF2B5EF4-FFF2-40B4-BE49-F238E27FC236}">
                <a16:creationId xmlns:a16="http://schemas.microsoft.com/office/drawing/2014/main" id="{C5C4391F-8319-2069-4AF3-F39DC2D6F233}"/>
              </a:ext>
            </a:extLst>
          </p:cNvPr>
          <p:cNvSpPr>
            <a:spLocks noGrp="1"/>
          </p:cNvSpPr>
          <p:nvPr>
            <p:ph type="pic" sz="quarter" idx="14" hasCustomPrompt="1"/>
          </p:nvPr>
        </p:nvSpPr>
        <p:spPr>
          <a:xfrm>
            <a:off x="5340351" y="-428"/>
            <a:ext cx="6851649" cy="6856413"/>
          </a:xfrm>
          <a:custGeom>
            <a:avLst/>
            <a:gdLst>
              <a:gd name="connsiteX0" fmla="*/ 6370253 w 6818133"/>
              <a:gd name="connsiteY0" fmla="*/ 0 h 6856413"/>
              <a:gd name="connsiteX1" fmla="*/ 6818133 w 6818133"/>
              <a:gd name="connsiteY1" fmla="*/ 0 h 6856413"/>
              <a:gd name="connsiteX2" fmla="*/ 6818131 w 6818133"/>
              <a:gd name="connsiteY2" fmla="*/ 6856413 h 6856413"/>
              <a:gd name="connsiteX3" fmla="*/ 0 w 6818133"/>
              <a:gd name="connsiteY3" fmla="*/ 6856413 h 6856413"/>
              <a:gd name="connsiteX4" fmla="*/ 7872 w 6818133"/>
              <a:gd name="connsiteY4" fmla="*/ 6523827 h 6856413"/>
              <a:gd name="connsiteX5" fmla="*/ 1975271 w 6818133"/>
              <a:gd name="connsiteY5" fmla="*/ 2018616 h 6856413"/>
              <a:gd name="connsiteX6" fmla="*/ 6140324 w 6818133"/>
              <a:gd name="connsiteY6" fmla="*/ 17348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8133" h="6856413">
                <a:moveTo>
                  <a:pt x="6370253" y="0"/>
                </a:moveTo>
                <a:lnTo>
                  <a:pt x="6818133" y="0"/>
                </a:lnTo>
                <a:lnTo>
                  <a:pt x="6818131" y="6856413"/>
                </a:lnTo>
                <a:lnTo>
                  <a:pt x="0" y="6856413"/>
                </a:lnTo>
                <a:lnTo>
                  <a:pt x="7872" y="6523827"/>
                </a:lnTo>
                <a:cubicBezTo>
                  <a:pt x="89336" y="4832794"/>
                  <a:pt x="787658" y="3226779"/>
                  <a:pt x="1975271" y="2018616"/>
                </a:cubicBezTo>
                <a:cubicBezTo>
                  <a:pt x="3095615" y="878888"/>
                  <a:pt x="4570551" y="175409"/>
                  <a:pt x="6140324" y="17348"/>
                </a:cubicBezTo>
                <a:close/>
              </a:path>
            </a:pathLst>
          </a:custGeom>
          <a:solidFill>
            <a:schemeClr val="bg2"/>
          </a:solidFill>
        </p:spPr>
        <p:txBody>
          <a:bodyPr wrap="square" tIns="720000" bIns="0" anchor="ctr">
            <a:noAutofit/>
          </a:bodyPr>
          <a:lstStyle>
            <a:lvl1pPr marL="0" indent="0" algn="ctr">
              <a:buNone/>
              <a:defRPr sz="1500"/>
            </a:lvl1pPr>
          </a:lstStyle>
          <a:p>
            <a:r>
              <a:rPr lang="sv-SE"/>
              <a:t>Klicka för att infoga bild</a:t>
            </a:r>
          </a:p>
        </p:txBody>
      </p:sp>
    </p:spTree>
    <p:extLst>
      <p:ext uri="{BB962C8B-B14F-4D97-AF65-F5344CB8AC3E}">
        <p14:creationId xmlns:p14="http://schemas.microsoft.com/office/powerpoint/2010/main" val="157996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ch bild (båge)">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2025-05-13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3" name="Platshållare för bild 2">
            <a:extLst>
              <a:ext uri="{FF2B5EF4-FFF2-40B4-BE49-F238E27FC236}">
                <a16:creationId xmlns:a16="http://schemas.microsoft.com/office/drawing/2014/main" id="{4AB00894-BEB4-BEAB-DDB8-432EFCE8359B}"/>
              </a:ext>
            </a:extLst>
          </p:cNvPr>
          <p:cNvSpPr>
            <a:spLocks noGrp="1"/>
          </p:cNvSpPr>
          <p:nvPr>
            <p:ph type="pic" sz="quarter" idx="14" hasCustomPrompt="1"/>
          </p:nvPr>
        </p:nvSpPr>
        <p:spPr>
          <a:xfrm>
            <a:off x="5328628" y="252"/>
            <a:ext cx="6864176" cy="6856413"/>
          </a:xfrm>
          <a:custGeom>
            <a:avLst/>
            <a:gdLst>
              <a:gd name="connsiteX0" fmla="*/ 6370253 w 6818133"/>
              <a:gd name="connsiteY0" fmla="*/ 0 h 6856413"/>
              <a:gd name="connsiteX1" fmla="*/ 6818133 w 6818133"/>
              <a:gd name="connsiteY1" fmla="*/ 0 h 6856413"/>
              <a:gd name="connsiteX2" fmla="*/ 6818131 w 6818133"/>
              <a:gd name="connsiteY2" fmla="*/ 6856413 h 6856413"/>
              <a:gd name="connsiteX3" fmla="*/ 0 w 6818133"/>
              <a:gd name="connsiteY3" fmla="*/ 6856413 h 6856413"/>
              <a:gd name="connsiteX4" fmla="*/ 7872 w 6818133"/>
              <a:gd name="connsiteY4" fmla="*/ 6523827 h 6856413"/>
              <a:gd name="connsiteX5" fmla="*/ 1975271 w 6818133"/>
              <a:gd name="connsiteY5" fmla="*/ 2018616 h 6856413"/>
              <a:gd name="connsiteX6" fmla="*/ 6140324 w 6818133"/>
              <a:gd name="connsiteY6" fmla="*/ 17348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8133" h="6856413">
                <a:moveTo>
                  <a:pt x="6370253" y="0"/>
                </a:moveTo>
                <a:lnTo>
                  <a:pt x="6818133" y="0"/>
                </a:lnTo>
                <a:lnTo>
                  <a:pt x="6818131" y="6856413"/>
                </a:lnTo>
                <a:lnTo>
                  <a:pt x="0" y="6856413"/>
                </a:lnTo>
                <a:lnTo>
                  <a:pt x="7872" y="6523827"/>
                </a:lnTo>
                <a:cubicBezTo>
                  <a:pt x="89336" y="4832794"/>
                  <a:pt x="787658" y="3226779"/>
                  <a:pt x="1975271" y="2018616"/>
                </a:cubicBezTo>
                <a:cubicBezTo>
                  <a:pt x="3095615" y="878888"/>
                  <a:pt x="4570551" y="175409"/>
                  <a:pt x="6140324" y="17348"/>
                </a:cubicBezTo>
                <a:close/>
              </a:path>
            </a:pathLst>
          </a:custGeom>
          <a:noFill/>
        </p:spPr>
        <p:txBody>
          <a:bodyPr wrap="square" tIns="720000" bIns="0" anchor="ctr">
            <a:noAutofit/>
          </a:bodyPr>
          <a:lstStyle>
            <a:lvl1pPr marL="0" indent="0" algn="ctr">
              <a:buNone/>
              <a:defRPr sz="1500"/>
            </a:lvl1pPr>
          </a:lstStyle>
          <a:p>
            <a:r>
              <a:rPr lang="sv-SE"/>
              <a:t>Klicka för att infoga bild</a:t>
            </a:r>
          </a:p>
        </p:txBody>
      </p:sp>
      <p:sp>
        <p:nvSpPr>
          <p:cNvPr id="8" name="Rubrik 1">
            <a:extLst>
              <a:ext uri="{FF2B5EF4-FFF2-40B4-BE49-F238E27FC236}">
                <a16:creationId xmlns:a16="http://schemas.microsoft.com/office/drawing/2014/main" id="{AD26036D-D6AC-0503-B5CC-653661D34883}"/>
              </a:ext>
            </a:extLst>
          </p:cNvPr>
          <p:cNvSpPr>
            <a:spLocks noGrp="1"/>
          </p:cNvSpPr>
          <p:nvPr>
            <p:ph type="title" hasCustomPrompt="1"/>
          </p:nvPr>
        </p:nvSpPr>
        <p:spPr>
          <a:xfrm>
            <a:off x="593943" y="981075"/>
            <a:ext cx="4062195" cy="1116012"/>
          </a:xfrm>
        </p:spPr>
        <p:txBody>
          <a:bodyPr/>
          <a:lstStyle>
            <a:lvl1pPr>
              <a:defRPr/>
            </a:lvl1pPr>
          </a:lstStyle>
          <a:p>
            <a:r>
              <a:rPr lang="sv-SE"/>
              <a:t>Skriv rubrik här</a:t>
            </a:r>
          </a:p>
        </p:txBody>
      </p:sp>
      <p:sp>
        <p:nvSpPr>
          <p:cNvPr id="9" name="Platshållare för text 7">
            <a:extLst>
              <a:ext uri="{FF2B5EF4-FFF2-40B4-BE49-F238E27FC236}">
                <a16:creationId xmlns:a16="http://schemas.microsoft.com/office/drawing/2014/main" id="{44C51B47-1715-C34F-B141-457F9902E63B}"/>
              </a:ext>
            </a:extLst>
          </p:cNvPr>
          <p:cNvSpPr>
            <a:spLocks noGrp="1"/>
          </p:cNvSpPr>
          <p:nvPr>
            <p:ph type="body" sz="quarter" idx="13" hasCustomPrompt="1"/>
          </p:nvPr>
        </p:nvSpPr>
        <p:spPr>
          <a:xfrm>
            <a:off x="593943" y="2492374"/>
            <a:ext cx="4062196"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05453923"/>
      </p:ext>
    </p:extLst>
  </p:cSld>
  <p:clrMapOvr>
    <a:masterClrMapping/>
  </p:clrMapOvr>
  <p:extLst>
    <p:ext uri="{DCECCB84-F9BA-43D5-87BE-67443E8EF086}">
      <p15:sldGuideLst xmlns:p15="http://schemas.microsoft.com/office/powerpoint/2012/main">
        <p15:guide id="3" pos="293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p:txBody>
          <a:bodyPr/>
          <a:lstStyle>
            <a:lvl1pPr>
              <a:defRPr/>
            </a:lvl1pPr>
          </a:lstStyle>
          <a:p>
            <a:r>
              <a:rPr lang="sv-SE"/>
              <a:t>Skriv rubrik här</a:t>
            </a:r>
          </a:p>
        </p:txBody>
      </p:sp>
      <p:sp>
        <p:nvSpPr>
          <p:cNvPr id="10" name="Platshållare för text 9">
            <a:extLst>
              <a:ext uri="{FF2B5EF4-FFF2-40B4-BE49-F238E27FC236}">
                <a16:creationId xmlns:a16="http://schemas.microsoft.com/office/drawing/2014/main" id="{547A9050-4A48-61DE-B750-BCD848087439}"/>
              </a:ext>
            </a:extLst>
          </p:cNvPr>
          <p:cNvSpPr>
            <a:spLocks noGrp="1"/>
          </p:cNvSpPr>
          <p:nvPr>
            <p:ph type="body" sz="quarter" idx="13"/>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29743392"/>
      </p:ext>
    </p:extLst>
  </p:cSld>
  <p:clrMapOvr>
    <a:masterClrMapping/>
  </p:clrMapOvr>
  <p:hf sldNum="0" hdr="0" dt="0"/>
  <p:extLst>
    <p:ext uri="{DCECCB84-F9BA-43D5-87BE-67443E8EF086}">
      <p15:sldGuideLst xmlns:p15="http://schemas.microsoft.com/office/powerpoint/2012/main">
        <p15:guide id="1" pos="5518" userDrawn="1">
          <p15:clr>
            <a:srgbClr val="FBAE40"/>
          </p15:clr>
        </p15:guide>
        <p15:guide id="3" orient="horz" pos="1321" userDrawn="1">
          <p15:clr>
            <a:srgbClr val="FBAE40"/>
          </p15:clr>
        </p15:guide>
        <p15:guide id="4" orient="horz" pos="157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vå textruto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a:xfrm>
            <a:off x="593942" y="981075"/>
            <a:ext cx="11010683" cy="1116012"/>
          </a:xfrm>
        </p:spPr>
        <p:txBody>
          <a:body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2025-05-13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23" name="Platshållare för text 7">
            <a:extLst>
              <a:ext uri="{FF2B5EF4-FFF2-40B4-BE49-F238E27FC236}">
                <a16:creationId xmlns:a16="http://schemas.microsoft.com/office/drawing/2014/main" id="{67116845-9FDC-EA79-7BB5-7840BCF8F839}"/>
              </a:ext>
            </a:extLst>
          </p:cNvPr>
          <p:cNvSpPr>
            <a:spLocks noGrp="1"/>
          </p:cNvSpPr>
          <p:nvPr>
            <p:ph type="body" sz="quarter" idx="13" hasCustomPrompt="1"/>
          </p:nvPr>
        </p:nvSpPr>
        <p:spPr>
          <a:xfrm>
            <a:off x="593942" y="2492374"/>
            <a:ext cx="5322671"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3" name="Platshållare för text 7">
            <a:extLst>
              <a:ext uri="{FF2B5EF4-FFF2-40B4-BE49-F238E27FC236}">
                <a16:creationId xmlns:a16="http://schemas.microsoft.com/office/drawing/2014/main" id="{BA48933E-DBD6-0BAB-B830-827798D3F6DD}"/>
              </a:ext>
            </a:extLst>
          </p:cNvPr>
          <p:cNvSpPr>
            <a:spLocks noGrp="1"/>
          </p:cNvSpPr>
          <p:nvPr>
            <p:ph type="body" sz="quarter" idx="14" hasCustomPrompt="1"/>
          </p:nvPr>
        </p:nvSpPr>
        <p:spPr>
          <a:xfrm>
            <a:off x="6281953" y="2492374"/>
            <a:ext cx="5322671"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78491675"/>
      </p:ext>
    </p:extLst>
  </p:cSld>
  <p:clrMapOvr>
    <a:masterClrMapping/>
  </p:clrMapOvr>
  <p:extLst>
    <p:ext uri="{DCECCB84-F9BA-43D5-87BE-67443E8EF086}">
      <p15:sldGuideLst xmlns:p15="http://schemas.microsoft.com/office/powerpoint/2012/main">
        <p15:guide id="1" pos="3840" userDrawn="1">
          <p15:clr>
            <a:srgbClr val="FBAE40"/>
          </p15:clr>
        </p15:guide>
        <p15:guide id="2" pos="3727" userDrawn="1">
          <p15:clr>
            <a:srgbClr val="FBAE40"/>
          </p15:clr>
        </p15:guide>
        <p15:guide id="3" pos="3953" userDrawn="1">
          <p15:clr>
            <a:srgbClr val="FBAE40"/>
          </p15:clr>
        </p15:guide>
        <p15:guide id="4" orient="horz" pos="1570" userDrawn="1">
          <p15:clr>
            <a:srgbClr val="FBAE40"/>
          </p15:clr>
        </p15:guide>
        <p15:guide id="5" orient="horz" pos="132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C57F684-3B76-5752-5B78-1A4DAC11A3A5}"/>
              </a:ext>
            </a:extLst>
          </p:cNvPr>
          <p:cNvSpPr>
            <a:spLocks noGrp="1"/>
          </p:cNvSpPr>
          <p:nvPr>
            <p:ph type="dt" sz="half" idx="10"/>
          </p:nvPr>
        </p:nvSpPr>
        <p:spPr/>
        <p:txBody>
          <a:bodyPr/>
          <a:lstStyle/>
          <a:p>
            <a:fld id="{3F3C434E-04B5-485F-B736-8ECC70D33943}" type="datetimeFigureOut">
              <a:rPr lang="sv-SE" smtClean="0"/>
              <a:t>2025-05-13</a:t>
            </a:fld>
            <a:endParaRPr lang="sv-SE"/>
          </a:p>
        </p:txBody>
      </p:sp>
      <p:sp>
        <p:nvSpPr>
          <p:cNvPr id="3" name="Platshållare för sidfot 2">
            <a:extLst>
              <a:ext uri="{FF2B5EF4-FFF2-40B4-BE49-F238E27FC236}">
                <a16:creationId xmlns:a16="http://schemas.microsoft.com/office/drawing/2014/main" id="{9EC17C31-8AB7-B9B3-73CC-9B6577649AD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BF28F02-2AF1-6F81-12AC-F1CDAC4B49B9}"/>
              </a:ext>
            </a:extLst>
          </p:cNvPr>
          <p:cNvSpPr>
            <a:spLocks noGrp="1"/>
          </p:cNvSpPr>
          <p:nvPr>
            <p:ph type="sldNum" sz="quarter" idx="12"/>
          </p:nvPr>
        </p:nvSpPr>
        <p:spPr/>
        <p:txBody>
          <a:bodyPr/>
          <a:lstStyle/>
          <a:p>
            <a:fld id="{BE7051C6-0004-48B5-986F-B998B1E3B914}" type="slidenum">
              <a:rPr lang="sv-SE" smtClean="0"/>
              <a:t>‹#›</a:t>
            </a:fld>
            <a:endParaRPr lang="sv-SE"/>
          </a:p>
        </p:txBody>
      </p:sp>
    </p:spTree>
    <p:extLst>
      <p:ext uri="{BB962C8B-B14F-4D97-AF65-F5344CB8AC3E}">
        <p14:creationId xmlns:p14="http://schemas.microsoft.com/office/powerpoint/2010/main" val="425748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ros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p:txBody>
          <a:body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2025-05-13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15" name="Frihandsfigur: Form 14">
            <a:extLst>
              <a:ext uri="{FF2B5EF4-FFF2-40B4-BE49-F238E27FC236}">
                <a16:creationId xmlns:a16="http://schemas.microsoft.com/office/drawing/2014/main" id="{49615494-5443-00A1-016E-DD4C43E61108}"/>
              </a:ext>
            </a:extLst>
          </p:cNvPr>
          <p:cNvSpPr/>
          <p:nvPr userDrawn="1"/>
        </p:nvSpPr>
        <p:spPr>
          <a:xfrm>
            <a:off x="5359401" y="-1861"/>
            <a:ext cx="6832599" cy="6864075"/>
          </a:xfrm>
          <a:custGeom>
            <a:avLst/>
            <a:gdLst>
              <a:gd name="connsiteX0" fmla="*/ 0 w 6832599"/>
              <a:gd name="connsiteY0" fmla="*/ 0 h 6864075"/>
              <a:gd name="connsiteX1" fmla="*/ 6832599 w 6832599"/>
              <a:gd name="connsiteY1" fmla="*/ 0 h 6864075"/>
              <a:gd name="connsiteX2" fmla="*/ 6832599 w 6832599"/>
              <a:gd name="connsiteY2" fmla="*/ 6864075 h 6864075"/>
              <a:gd name="connsiteX3" fmla="*/ 6832053 w 6832599"/>
              <a:gd name="connsiteY3" fmla="*/ 6864075 h 6864075"/>
              <a:gd name="connsiteX4" fmla="*/ 6824558 w 6832599"/>
              <a:gd name="connsiteY4" fmla="*/ 6551487 h 6864075"/>
              <a:gd name="connsiteX5" fmla="*/ 4837847 w 6832599"/>
              <a:gd name="connsiteY5" fmla="*/ 2033389 h 6864075"/>
              <a:gd name="connsiteX6" fmla="*/ 320976 w 6832599"/>
              <a:gd name="connsiteY6" fmla="*/ 14497 h 6864075"/>
              <a:gd name="connsiteX7" fmla="*/ 0 w 6832599"/>
              <a:gd name="connsiteY7" fmla="*/ 6560 h 686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2599" h="6864075">
                <a:moveTo>
                  <a:pt x="0" y="0"/>
                </a:moveTo>
                <a:lnTo>
                  <a:pt x="6832599" y="0"/>
                </a:lnTo>
                <a:lnTo>
                  <a:pt x="6832599" y="6864075"/>
                </a:lnTo>
                <a:lnTo>
                  <a:pt x="6832053" y="6864075"/>
                </a:lnTo>
                <a:lnTo>
                  <a:pt x="6824558" y="6551487"/>
                </a:lnTo>
                <a:cubicBezTo>
                  <a:pt x="6742025" y="4854500"/>
                  <a:pt x="6036632" y="3243361"/>
                  <a:pt x="4837847" y="2033389"/>
                </a:cubicBezTo>
                <a:cubicBezTo>
                  <a:pt x="3632072" y="816363"/>
                  <a:pt x="2020130" y="99028"/>
                  <a:pt x="320976" y="14497"/>
                </a:cubicBezTo>
                <a:lnTo>
                  <a:pt x="0" y="656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7" name="Platshållare för text 7">
            <a:extLst>
              <a:ext uri="{FF2B5EF4-FFF2-40B4-BE49-F238E27FC236}">
                <a16:creationId xmlns:a16="http://schemas.microsoft.com/office/drawing/2014/main" id="{04941CC5-19FA-1CF3-1CAA-098515593C48}"/>
              </a:ext>
            </a:extLst>
          </p:cNvPr>
          <p:cNvSpPr>
            <a:spLocks noGrp="1"/>
          </p:cNvSpPr>
          <p:nvPr>
            <p:ph type="body" sz="quarter" idx="13" hasCustomPrompt="1"/>
          </p:nvPr>
        </p:nvSpPr>
        <p:spPr>
          <a:xfrm>
            <a:off x="593942" y="2492374"/>
            <a:ext cx="8165884"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22585139"/>
      </p:ext>
    </p:extLst>
  </p:cSld>
  <p:clrMapOvr>
    <a:masterClrMapping/>
  </p:clrMapOvr>
  <p:extLst>
    <p:ext uri="{DCECCB84-F9BA-43D5-87BE-67443E8EF086}">
      <p15:sldGuideLst xmlns:p15="http://schemas.microsoft.com/office/powerpoint/2012/main">
        <p15:guide id="3" orient="horz" pos="1321" userDrawn="1">
          <p15:clr>
            <a:srgbClr val="FBAE40"/>
          </p15:clr>
        </p15:guide>
        <p15:guide id="4" orient="horz" pos="157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text (gu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p:txBody>
          <a:body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2025-05-13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15" name="Frihandsfigur: Form 14">
            <a:extLst>
              <a:ext uri="{FF2B5EF4-FFF2-40B4-BE49-F238E27FC236}">
                <a16:creationId xmlns:a16="http://schemas.microsoft.com/office/drawing/2014/main" id="{49615494-5443-00A1-016E-DD4C43E61108}"/>
              </a:ext>
            </a:extLst>
          </p:cNvPr>
          <p:cNvSpPr/>
          <p:nvPr userDrawn="1"/>
        </p:nvSpPr>
        <p:spPr>
          <a:xfrm>
            <a:off x="5359401" y="-1861"/>
            <a:ext cx="6832599" cy="6864075"/>
          </a:xfrm>
          <a:custGeom>
            <a:avLst/>
            <a:gdLst>
              <a:gd name="connsiteX0" fmla="*/ 0 w 6832599"/>
              <a:gd name="connsiteY0" fmla="*/ 0 h 6864075"/>
              <a:gd name="connsiteX1" fmla="*/ 6832599 w 6832599"/>
              <a:gd name="connsiteY1" fmla="*/ 0 h 6864075"/>
              <a:gd name="connsiteX2" fmla="*/ 6832599 w 6832599"/>
              <a:gd name="connsiteY2" fmla="*/ 6864075 h 6864075"/>
              <a:gd name="connsiteX3" fmla="*/ 6832053 w 6832599"/>
              <a:gd name="connsiteY3" fmla="*/ 6864075 h 6864075"/>
              <a:gd name="connsiteX4" fmla="*/ 6824558 w 6832599"/>
              <a:gd name="connsiteY4" fmla="*/ 6551487 h 6864075"/>
              <a:gd name="connsiteX5" fmla="*/ 4837847 w 6832599"/>
              <a:gd name="connsiteY5" fmla="*/ 2033389 h 6864075"/>
              <a:gd name="connsiteX6" fmla="*/ 320976 w 6832599"/>
              <a:gd name="connsiteY6" fmla="*/ 14497 h 6864075"/>
              <a:gd name="connsiteX7" fmla="*/ 0 w 6832599"/>
              <a:gd name="connsiteY7" fmla="*/ 6560 h 686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2599" h="6864075">
                <a:moveTo>
                  <a:pt x="0" y="0"/>
                </a:moveTo>
                <a:lnTo>
                  <a:pt x="6832599" y="0"/>
                </a:lnTo>
                <a:lnTo>
                  <a:pt x="6832599" y="6864075"/>
                </a:lnTo>
                <a:lnTo>
                  <a:pt x="6832053" y="6864075"/>
                </a:lnTo>
                <a:lnTo>
                  <a:pt x="6824558" y="6551487"/>
                </a:lnTo>
                <a:cubicBezTo>
                  <a:pt x="6742025" y="4854500"/>
                  <a:pt x="6036632" y="3243361"/>
                  <a:pt x="4837847" y="2033389"/>
                </a:cubicBezTo>
                <a:cubicBezTo>
                  <a:pt x="3632072" y="816363"/>
                  <a:pt x="2020130" y="99028"/>
                  <a:pt x="320976" y="14497"/>
                </a:cubicBezTo>
                <a:lnTo>
                  <a:pt x="0" y="656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7" name="Platshållare för text 7">
            <a:extLst>
              <a:ext uri="{FF2B5EF4-FFF2-40B4-BE49-F238E27FC236}">
                <a16:creationId xmlns:a16="http://schemas.microsoft.com/office/drawing/2014/main" id="{04941CC5-19FA-1CF3-1CAA-098515593C48}"/>
              </a:ext>
            </a:extLst>
          </p:cNvPr>
          <p:cNvSpPr>
            <a:spLocks noGrp="1"/>
          </p:cNvSpPr>
          <p:nvPr>
            <p:ph type="body" sz="quarter" idx="13" hasCustomPrompt="1"/>
          </p:nvPr>
        </p:nvSpPr>
        <p:spPr>
          <a:xfrm>
            <a:off x="593942" y="2492374"/>
            <a:ext cx="8165884"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71970483"/>
      </p:ext>
    </p:extLst>
  </p:cSld>
  <p:clrMapOvr>
    <a:masterClrMapping/>
  </p:clrMapOvr>
  <p:extLst>
    <p:ext uri="{DCECCB84-F9BA-43D5-87BE-67443E8EF086}">
      <p15:sldGuideLst xmlns:p15="http://schemas.microsoft.com/office/powerpoint/2012/main">
        <p15:guide id="3" orient="horz" pos="1321" userDrawn="1">
          <p15:clr>
            <a:srgbClr val="FBAE40"/>
          </p15:clr>
        </p15:guide>
        <p15:guide id="4" orient="horz" pos="157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AED3351-FF45-FFF5-82AD-0E8586BDD465}"/>
              </a:ext>
            </a:extLst>
          </p:cNvPr>
          <p:cNvSpPr>
            <a:spLocks noGrp="1"/>
          </p:cNvSpPr>
          <p:nvPr>
            <p:ph type="title"/>
          </p:nvPr>
        </p:nvSpPr>
        <p:spPr>
          <a:xfrm>
            <a:off x="593942" y="981075"/>
            <a:ext cx="8165883" cy="1116012"/>
          </a:xfrm>
          <a:prstGeom prst="rect">
            <a:avLst/>
          </a:prstGeom>
        </p:spPr>
        <p:txBody>
          <a:bodyPr vert="horz" lIns="0" tIns="0" rIns="0" bIns="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F470C15-06EB-A5DD-6F02-B9C32AB406C1}"/>
              </a:ext>
            </a:extLst>
          </p:cNvPr>
          <p:cNvSpPr>
            <a:spLocks noGrp="1"/>
          </p:cNvSpPr>
          <p:nvPr>
            <p:ph type="body" idx="1"/>
          </p:nvPr>
        </p:nvSpPr>
        <p:spPr>
          <a:xfrm>
            <a:off x="593942" y="2492374"/>
            <a:ext cx="8165884" cy="2844801"/>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2CD176-5C78-97E9-121C-1599B1A4FCAC}"/>
              </a:ext>
            </a:extLst>
          </p:cNvPr>
          <p:cNvSpPr>
            <a:spLocks noGrp="1"/>
          </p:cNvSpPr>
          <p:nvPr>
            <p:ph type="dt" sz="half" idx="2"/>
          </p:nvPr>
        </p:nvSpPr>
        <p:spPr>
          <a:xfrm>
            <a:off x="10377814" y="6229177"/>
            <a:ext cx="736274" cy="196760"/>
          </a:xfrm>
          <a:prstGeom prst="rect">
            <a:avLst/>
          </a:prstGeom>
        </p:spPr>
        <p:txBody>
          <a:bodyPr vert="horz" lIns="0" tIns="0" rIns="0" bIns="0" rtlCol="0" anchor="ctr"/>
          <a:lstStyle>
            <a:lvl1pPr algn="r">
              <a:defRPr sz="1000">
                <a:solidFill>
                  <a:schemeClr val="tx1"/>
                </a:solidFill>
              </a:defRPr>
            </a:lvl1pPr>
          </a:lstStyle>
          <a:p>
            <a:fld id="{3F3C434E-04B5-485F-B736-8ECC70D33943}" type="datetimeFigureOut">
              <a:rPr lang="sv-SE" smtClean="0"/>
              <a:pPr/>
              <a:t>2025-05-13</a:t>
            </a:fld>
            <a:endParaRPr lang="sv-SE"/>
          </a:p>
        </p:txBody>
      </p:sp>
      <p:sp>
        <p:nvSpPr>
          <p:cNvPr id="5" name="Platshållare för sidfot 4">
            <a:extLst>
              <a:ext uri="{FF2B5EF4-FFF2-40B4-BE49-F238E27FC236}">
                <a16:creationId xmlns:a16="http://schemas.microsoft.com/office/drawing/2014/main" id="{B6328C20-DE40-57E2-96D4-15D392A296B0}"/>
              </a:ext>
            </a:extLst>
          </p:cNvPr>
          <p:cNvSpPr>
            <a:spLocks noGrp="1"/>
          </p:cNvSpPr>
          <p:nvPr>
            <p:ph type="ftr" sz="quarter" idx="3"/>
          </p:nvPr>
        </p:nvSpPr>
        <p:spPr>
          <a:xfrm>
            <a:off x="5984681" y="6229177"/>
            <a:ext cx="4321480" cy="196760"/>
          </a:xfrm>
          <a:prstGeom prst="rect">
            <a:avLst/>
          </a:prstGeom>
        </p:spPr>
        <p:txBody>
          <a:bodyPr vert="horz" lIns="0" tIns="0" rIns="0" bIns="0" rtlCol="0" anchor="ctr"/>
          <a:lstStyle>
            <a:lvl1pPr algn="r">
              <a:defRPr sz="10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4CD3C65D-595A-5B52-6661-85185AC0CDFC}"/>
              </a:ext>
            </a:extLst>
          </p:cNvPr>
          <p:cNvSpPr>
            <a:spLocks noGrp="1"/>
          </p:cNvSpPr>
          <p:nvPr>
            <p:ph type="sldNum" sz="quarter" idx="4"/>
          </p:nvPr>
        </p:nvSpPr>
        <p:spPr>
          <a:xfrm>
            <a:off x="11185741" y="6229177"/>
            <a:ext cx="418883" cy="196760"/>
          </a:xfrm>
          <a:prstGeom prst="rect">
            <a:avLst/>
          </a:prstGeom>
        </p:spPr>
        <p:txBody>
          <a:bodyPr vert="horz" lIns="0" tIns="0" rIns="0" bIns="0" rtlCol="0" anchor="ctr"/>
          <a:lstStyle>
            <a:lvl1pPr algn="r">
              <a:defRPr sz="1000">
                <a:solidFill>
                  <a:schemeClr val="tx1"/>
                </a:solidFill>
              </a:defRPr>
            </a:lvl1pPr>
          </a:lstStyle>
          <a:p>
            <a:fld id="{BE7051C6-0004-48B5-986F-B998B1E3B914}" type="slidenum">
              <a:rPr lang="sv-SE" smtClean="0"/>
              <a:pPr/>
              <a:t>‹#›</a:t>
            </a:fld>
            <a:endParaRPr lang="sv-SE"/>
          </a:p>
        </p:txBody>
      </p:sp>
      <p:pic>
        <p:nvPicPr>
          <p:cNvPr id="21" name="Bild 20">
            <a:extLst>
              <a:ext uri="{FF2B5EF4-FFF2-40B4-BE49-F238E27FC236}">
                <a16:creationId xmlns:a16="http://schemas.microsoft.com/office/drawing/2014/main" id="{2E5B74DF-95A1-0431-B489-16CF5D12B4DF}"/>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76596" y="5943519"/>
            <a:ext cx="1524000" cy="606285"/>
          </a:xfrm>
          <a:prstGeom prst="rect">
            <a:avLst/>
          </a:prstGeom>
        </p:spPr>
      </p:pic>
      <p:sp>
        <p:nvSpPr>
          <p:cNvPr id="7" name="xxLanguageTextBox">
            <a:extLst>
              <a:ext uri="{FF2B5EF4-FFF2-40B4-BE49-F238E27FC236}">
                <a16:creationId xmlns:a16="http://schemas.microsoft.com/office/drawing/2014/main" id="{93737304-D5E4-1443-FA6B-6AA0DC919FC1}"/>
              </a:ext>
            </a:extLst>
          </p:cNvPr>
          <p:cNvSpPr/>
          <p:nvPr userDrawn="1">
            <p:custDataLst>
              <p:tags r:id="rId16"/>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err="1"/>
          </a:p>
        </p:txBody>
      </p:sp>
      <p:sp>
        <p:nvSpPr>
          <p:cNvPr id="8" name="xxLanguageTextBox">
            <a:extLst>
              <a:ext uri="{FF2B5EF4-FFF2-40B4-BE49-F238E27FC236}">
                <a16:creationId xmlns:a16="http://schemas.microsoft.com/office/drawing/2014/main" id="{BF7796C6-2974-49AC-624B-CD0625726AB7}"/>
              </a:ext>
            </a:extLst>
          </p:cNvPr>
          <p:cNvSpPr/>
          <p:nvPr userDrawn="1">
            <p:custDataLst>
              <p:tags r:id="rId17"/>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err="1"/>
          </a:p>
        </p:txBody>
      </p:sp>
    </p:spTree>
    <p:extLst>
      <p:ext uri="{BB962C8B-B14F-4D97-AF65-F5344CB8AC3E}">
        <p14:creationId xmlns:p14="http://schemas.microsoft.com/office/powerpoint/2010/main" val="2864134589"/>
      </p:ext>
    </p:extLst>
  </p:cSld>
  <p:clrMap bg1="lt1" tx1="dk1" bg2="lt2" tx2="dk2" accent1="accent1" accent2="accent2" accent3="accent3" accent4="accent4" accent5="accent5" accent6="accent6" hlink="hlink" folHlink="folHlink"/>
  <p:sldLayoutIdLst>
    <p:sldLayoutId id="2147483690" r:id="rId1"/>
    <p:sldLayoutId id="2147483685" r:id="rId2"/>
    <p:sldLayoutId id="2147483657" r:id="rId3"/>
    <p:sldLayoutId id="2147483692" r:id="rId4"/>
    <p:sldLayoutId id="2147483650" r:id="rId5"/>
    <p:sldLayoutId id="2147483656" r:id="rId6"/>
    <p:sldLayoutId id="2147483655" r:id="rId7"/>
    <p:sldLayoutId id="2147483666" r:id="rId8"/>
    <p:sldLayoutId id="2147483691" r:id="rId9"/>
    <p:sldLayoutId id="2147483693" r:id="rId10"/>
    <p:sldLayoutId id="2147483668" r:id="rId11"/>
    <p:sldLayoutId id="2147483669" r:id="rId12"/>
    <p:sldLayoutId id="2147483672" r:id="rId13"/>
    <p:sldLayoutId id="2147483671" r:id="rId14"/>
  </p:sldLayoutIdLst>
  <p:txStyles>
    <p:titleStyle>
      <a:lvl1pPr algn="l" defTabSz="914400" rtl="0" eaLnBrk="1" latinLnBrk="0" hangingPunct="1">
        <a:lnSpc>
          <a:spcPct val="100000"/>
        </a:lnSpc>
        <a:spcBef>
          <a:spcPct val="0"/>
        </a:spcBef>
        <a:buNone/>
        <a:defRPr sz="3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4" orient="horz" pos="3362" userDrawn="1">
          <p15:clr>
            <a:srgbClr val="F26B43"/>
          </p15:clr>
        </p15:guide>
        <p15:guide id="6" orient="horz" pos="618" userDrawn="1">
          <p15:clr>
            <a:srgbClr val="F26B43"/>
          </p15:clr>
        </p15:guide>
        <p15:guide id="7" pos="73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hyperlink" Target="http://www.svenskakyrkan.se/valwebben/valarbete"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9.xml"/><Relationship Id="rId1" Type="http://schemas.openxmlformats.org/officeDocument/2006/relationships/tags" Target="../tags/tag5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6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9.xml"/><Relationship Id="rId1" Type="http://schemas.openxmlformats.org/officeDocument/2006/relationships/tags" Target="../tags/tag6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0157CF-4003-8D4A-97AA-A05D91F17417}"/>
              </a:ext>
            </a:extLst>
          </p:cNvPr>
          <p:cNvSpPr>
            <a:spLocks noGrp="1"/>
          </p:cNvSpPr>
          <p:nvPr>
            <p:ph type="ctrTitle"/>
          </p:nvPr>
        </p:nvSpPr>
        <p:spPr>
          <a:xfrm>
            <a:off x="587375" y="981074"/>
            <a:ext cx="4846774" cy="2541415"/>
          </a:xfrm>
        </p:spPr>
        <p:txBody>
          <a:bodyPr/>
          <a:lstStyle/>
          <a:p>
            <a:r>
              <a:rPr lang="sv-SE" dirty="0"/>
              <a:t>Ordförande i vallokal</a:t>
            </a:r>
          </a:p>
        </p:txBody>
      </p:sp>
      <p:sp>
        <p:nvSpPr>
          <p:cNvPr id="3" name="Underrubrik 2">
            <a:extLst>
              <a:ext uri="{FF2B5EF4-FFF2-40B4-BE49-F238E27FC236}">
                <a16:creationId xmlns:a16="http://schemas.microsoft.com/office/drawing/2014/main" id="{017D614E-5F56-6DF3-DEE0-CE04B9D06F15}"/>
              </a:ext>
            </a:extLst>
          </p:cNvPr>
          <p:cNvSpPr>
            <a:spLocks noGrp="1"/>
          </p:cNvSpPr>
          <p:nvPr>
            <p:ph type="subTitle" idx="1"/>
          </p:nvPr>
        </p:nvSpPr>
        <p:spPr/>
        <p:txBody>
          <a:bodyPr/>
          <a:lstStyle/>
          <a:p>
            <a:endParaRPr lang="sv-SE" dirty="0"/>
          </a:p>
        </p:txBody>
      </p:sp>
    </p:spTree>
    <p:custDataLst>
      <p:tags r:id="rId1"/>
    </p:custDataLst>
    <p:extLst>
      <p:ext uri="{BB962C8B-B14F-4D97-AF65-F5344CB8AC3E}">
        <p14:creationId xmlns:p14="http://schemas.microsoft.com/office/powerpoint/2010/main" val="2145714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78F3079-1A34-ABEC-1B51-68525E81A41F}"/>
              </a:ext>
            </a:extLst>
          </p:cNvPr>
          <p:cNvSpPr>
            <a:spLocks noGrp="1"/>
          </p:cNvSpPr>
          <p:nvPr>
            <p:ph type="body" sz="quarter" idx="13"/>
          </p:nvPr>
        </p:nvSpPr>
        <p:spPr>
          <a:xfrm>
            <a:off x="593942" y="1717674"/>
            <a:ext cx="8165884" cy="2844801"/>
          </a:xfrm>
        </p:spPr>
        <p:txBody>
          <a:bodyPr/>
          <a:lstStyle/>
          <a:p>
            <a:r>
              <a:rPr lang="sv-SE"/>
              <a:t>Inför öppning är det också bra att påminna valförrättarna om att vara sakliga och opartiska. </a:t>
            </a:r>
          </a:p>
          <a:p>
            <a:r>
              <a:rPr lang="sv-SE"/>
              <a:t>Påminn dem att använda handledningen som ett stöd och att ställa frågor till dig eller vice ordförande om de är osäkra på något. </a:t>
            </a:r>
          </a:p>
          <a:p>
            <a:r>
              <a:rPr lang="sv-SE"/>
              <a:t>Är ni flera valdistrikt i samma lokal är det en god idé att samtliga ordförande och vice ordförande träffas kort för att stämma av hur ni hanterar eventuell köbildning, incidenter, utrymning och liknande</a:t>
            </a:r>
          </a:p>
        </p:txBody>
      </p:sp>
    </p:spTree>
    <p:custDataLst>
      <p:tags r:id="rId1"/>
    </p:custDataLst>
    <p:extLst>
      <p:ext uri="{BB962C8B-B14F-4D97-AF65-F5344CB8AC3E}">
        <p14:creationId xmlns:p14="http://schemas.microsoft.com/office/powerpoint/2010/main" val="3136067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111EE-D0A8-1219-FBF1-217AFA1733D8}"/>
              </a:ext>
            </a:extLst>
          </p:cNvPr>
          <p:cNvSpPr>
            <a:spLocks noGrp="1"/>
          </p:cNvSpPr>
          <p:nvPr>
            <p:ph type="title"/>
          </p:nvPr>
        </p:nvSpPr>
        <p:spPr/>
        <p:txBody>
          <a:bodyPr/>
          <a:lstStyle/>
          <a:p>
            <a:r>
              <a:rPr lang="sv-SE"/>
              <a:t>Möblering av vallokalen</a:t>
            </a:r>
          </a:p>
        </p:txBody>
      </p:sp>
      <p:sp>
        <p:nvSpPr>
          <p:cNvPr id="3" name="Platshållare för text 2">
            <a:extLst>
              <a:ext uri="{FF2B5EF4-FFF2-40B4-BE49-F238E27FC236}">
                <a16:creationId xmlns:a16="http://schemas.microsoft.com/office/drawing/2014/main" id="{AEE567B9-5B5D-0039-D599-9EC2F221F2DC}"/>
              </a:ext>
            </a:extLst>
          </p:cNvPr>
          <p:cNvSpPr>
            <a:spLocks noGrp="1"/>
          </p:cNvSpPr>
          <p:nvPr>
            <p:ph type="body" sz="quarter" idx="13"/>
          </p:nvPr>
        </p:nvSpPr>
        <p:spPr/>
        <p:txBody>
          <a:bodyPr/>
          <a:lstStyle/>
          <a:p>
            <a:r>
              <a:rPr lang="sv-SE"/>
              <a:t>Var på plats i god tid på valdagens morgon så att du kan säkerställa att lokalen är iordningställd och redo för att öppna.</a:t>
            </a:r>
          </a:p>
          <a:p>
            <a:r>
              <a:rPr lang="sv-SE"/>
              <a:t>Kontrollera vid varje station att det inte är någon insyn och att det är framkomligt även med rullstol. </a:t>
            </a:r>
          </a:p>
          <a:p>
            <a:r>
              <a:rPr lang="sv-SE"/>
              <a:t>Fotografera gärna lokalen innan du möblerar om, för att lättare kunna återställa vid dagens slut. </a:t>
            </a:r>
          </a:p>
        </p:txBody>
      </p:sp>
    </p:spTree>
    <p:custDataLst>
      <p:tags r:id="rId1"/>
    </p:custDataLst>
    <p:extLst>
      <p:ext uri="{BB962C8B-B14F-4D97-AF65-F5344CB8AC3E}">
        <p14:creationId xmlns:p14="http://schemas.microsoft.com/office/powerpoint/2010/main" val="2271420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4B85F-EFB8-38A1-7462-2FF59DF1019C}"/>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61CB007-E017-7A97-9C35-5A6CE78E9850}"/>
              </a:ext>
            </a:extLst>
          </p:cNvPr>
          <p:cNvSpPr>
            <a:spLocks noGrp="1"/>
          </p:cNvSpPr>
          <p:nvPr>
            <p:ph type="body" sz="quarter" idx="13"/>
          </p:nvPr>
        </p:nvSpPr>
        <p:spPr/>
        <p:txBody>
          <a:bodyPr/>
          <a:lstStyle/>
          <a:p>
            <a:r>
              <a:rPr lang="sv-SE"/>
              <a:t>De avskärmade valsedelställen ersätter inte valskärmarna.</a:t>
            </a:r>
          </a:p>
          <a:p>
            <a:r>
              <a:rPr lang="sv-SE"/>
              <a:t>Väljaren ska gå bakom en valskärm och göra i ordning sin röst för att skydda sin valhemlighet. </a:t>
            </a:r>
          </a:p>
          <a:p>
            <a:r>
              <a:rPr lang="sv-SE"/>
              <a:t>För att undvika att det avskärmade valsedelstället används som valskärm rekommenderas att väljaren får valkuvert efter det att väljaren tagit sina valsedlar. </a:t>
            </a:r>
          </a:p>
        </p:txBody>
      </p:sp>
    </p:spTree>
    <p:custDataLst>
      <p:tags r:id="rId1"/>
    </p:custDataLst>
    <p:extLst>
      <p:ext uri="{BB962C8B-B14F-4D97-AF65-F5344CB8AC3E}">
        <p14:creationId xmlns:p14="http://schemas.microsoft.com/office/powerpoint/2010/main" val="194229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A5F7CDC-BB9A-4177-33C1-05EA21A75E6B}"/>
              </a:ext>
            </a:extLst>
          </p:cNvPr>
          <p:cNvPicPr>
            <a:picLocks noChangeAspect="1"/>
          </p:cNvPicPr>
          <p:nvPr/>
        </p:nvPicPr>
        <p:blipFill>
          <a:blip r:embed="rId4"/>
          <a:stretch>
            <a:fillRect/>
          </a:stretch>
        </p:blipFill>
        <p:spPr>
          <a:xfrm>
            <a:off x="2919378" y="183321"/>
            <a:ext cx="6353243" cy="6491357"/>
          </a:xfrm>
          <a:prstGeom prst="rect">
            <a:avLst/>
          </a:prstGeom>
        </p:spPr>
      </p:pic>
    </p:spTree>
    <p:custDataLst>
      <p:tags r:id="rId1"/>
    </p:custDataLst>
    <p:extLst>
      <p:ext uri="{BB962C8B-B14F-4D97-AF65-F5344CB8AC3E}">
        <p14:creationId xmlns:p14="http://schemas.microsoft.com/office/powerpoint/2010/main" val="4162303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A593E-A470-B49D-C912-CD3078B95C2A}"/>
              </a:ext>
            </a:extLst>
          </p:cNvPr>
          <p:cNvSpPr>
            <a:spLocks noGrp="1"/>
          </p:cNvSpPr>
          <p:nvPr>
            <p:ph type="title"/>
          </p:nvPr>
        </p:nvSpPr>
        <p:spPr>
          <a:xfrm>
            <a:off x="593942" y="739775"/>
            <a:ext cx="8165883" cy="1116012"/>
          </a:xfrm>
        </p:spPr>
        <p:txBody>
          <a:bodyPr/>
          <a:lstStyle/>
          <a:p>
            <a:r>
              <a:rPr lang="sv-SE"/>
              <a:t>Fördelning av arbetsuppgifter </a:t>
            </a:r>
          </a:p>
        </p:txBody>
      </p:sp>
      <p:sp>
        <p:nvSpPr>
          <p:cNvPr id="3" name="Platshållare för text 2">
            <a:extLst>
              <a:ext uri="{FF2B5EF4-FFF2-40B4-BE49-F238E27FC236}">
                <a16:creationId xmlns:a16="http://schemas.microsoft.com/office/drawing/2014/main" id="{7667675D-42A4-214D-063C-3CB95076A0F1}"/>
              </a:ext>
            </a:extLst>
          </p:cNvPr>
          <p:cNvSpPr>
            <a:spLocks noGrp="1"/>
          </p:cNvSpPr>
          <p:nvPr>
            <p:ph type="body" sz="quarter" idx="13"/>
          </p:nvPr>
        </p:nvSpPr>
        <p:spPr>
          <a:xfrm>
            <a:off x="593942" y="2251074"/>
            <a:ext cx="9248558" cy="2844801"/>
          </a:xfrm>
        </p:spPr>
        <p:txBody>
          <a:bodyPr/>
          <a:lstStyle/>
          <a:p>
            <a:r>
              <a:rPr lang="sv-SE"/>
              <a:t>Det finns olika sätt att fördela arbetet och rollerna kan se olika ut beroende på lokala förutsättningar. </a:t>
            </a:r>
          </a:p>
          <a:p>
            <a:r>
              <a:rPr lang="sv-SE"/>
              <a:t>Utse tidigt den person som ska åka tillsammans med dig till valnämnden för att lämna valmaterialet, om du inte redan stämt av det i förväg. </a:t>
            </a:r>
          </a:p>
          <a:p>
            <a:r>
              <a:rPr lang="sv-SE"/>
              <a:t>I häftet Valförrättare finns en beskrivning av de olika arbetsmomenten. </a:t>
            </a:r>
          </a:p>
          <a:p>
            <a:r>
              <a:rPr lang="sv-SE"/>
              <a:t>Anpassa rollerna efter er bemanning. </a:t>
            </a:r>
          </a:p>
          <a:p>
            <a:r>
              <a:rPr lang="sv-SE"/>
              <a:t>Om det fungerar praktiskt kan ibland en och samma person utföra två moment, exempelvis hantera kö och kontrollera valsedelställ.</a:t>
            </a:r>
          </a:p>
          <a:p>
            <a:endParaRPr lang="sv-SE"/>
          </a:p>
        </p:txBody>
      </p:sp>
    </p:spTree>
    <p:custDataLst>
      <p:tags r:id="rId1"/>
    </p:custDataLst>
    <p:extLst>
      <p:ext uri="{BB962C8B-B14F-4D97-AF65-F5344CB8AC3E}">
        <p14:creationId xmlns:p14="http://schemas.microsoft.com/office/powerpoint/2010/main" val="1281425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01E914-B194-DA2C-83FB-5ECF372D0B8C}"/>
              </a:ext>
            </a:extLst>
          </p:cNvPr>
          <p:cNvSpPr>
            <a:spLocks noGrp="1"/>
          </p:cNvSpPr>
          <p:nvPr>
            <p:ph type="title"/>
          </p:nvPr>
        </p:nvSpPr>
        <p:spPr/>
        <p:txBody>
          <a:bodyPr/>
          <a:lstStyle/>
          <a:p>
            <a:r>
              <a:rPr lang="sv-SE"/>
              <a:t>Granskningen av förtidsröster </a:t>
            </a:r>
          </a:p>
        </p:txBody>
      </p:sp>
      <p:sp>
        <p:nvSpPr>
          <p:cNvPr id="3" name="Platshållare för text 2">
            <a:extLst>
              <a:ext uri="{FF2B5EF4-FFF2-40B4-BE49-F238E27FC236}">
                <a16:creationId xmlns:a16="http://schemas.microsoft.com/office/drawing/2014/main" id="{7503F005-7EA4-1E04-3831-33BEC0561059}"/>
              </a:ext>
            </a:extLst>
          </p:cNvPr>
          <p:cNvSpPr>
            <a:spLocks noGrp="1"/>
          </p:cNvSpPr>
          <p:nvPr>
            <p:ph type="body" sz="quarter" idx="13"/>
          </p:nvPr>
        </p:nvSpPr>
        <p:spPr/>
        <p:txBody>
          <a:bodyPr/>
          <a:lstStyle/>
          <a:p>
            <a:r>
              <a:rPr lang="sv-SE"/>
              <a:t>Granskningen av förtidsröster kan vara ett tidskritiskt arbetsmoment. </a:t>
            </a:r>
          </a:p>
          <a:p>
            <a:r>
              <a:rPr lang="sv-SE"/>
              <a:t>Om granskningen blir klar under dagen går det snabbare att komma igång med rösträkningen efter avslutad röstmottagning. </a:t>
            </a:r>
          </a:p>
          <a:p>
            <a:r>
              <a:rPr lang="sv-SE"/>
              <a:t>Rösträkningen får inte påbörjas förrän alla valkuvert från de godkända förtidsrösterna lagts ner i valurnan. </a:t>
            </a:r>
          </a:p>
          <a:p>
            <a:r>
              <a:rPr lang="sv-SE"/>
              <a:t>Det är viktigt att valförrättare som granskar förtidsrösterna inte sitter ensam och obevakad med förtidsrösterna. </a:t>
            </a:r>
          </a:p>
          <a:p>
            <a:endParaRPr lang="sv-SE"/>
          </a:p>
          <a:p>
            <a:endParaRPr lang="sv-SE"/>
          </a:p>
        </p:txBody>
      </p:sp>
    </p:spTree>
    <p:custDataLst>
      <p:tags r:id="rId1"/>
    </p:custDataLst>
    <p:extLst>
      <p:ext uri="{BB962C8B-B14F-4D97-AF65-F5344CB8AC3E}">
        <p14:creationId xmlns:p14="http://schemas.microsoft.com/office/powerpoint/2010/main" val="38864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A033D-E6A0-EF85-331C-F02FB64F994E}"/>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EAF59A7-B4CC-38A5-15A0-8F92586BC289}"/>
              </a:ext>
            </a:extLst>
          </p:cNvPr>
          <p:cNvSpPr>
            <a:spLocks noGrp="1"/>
          </p:cNvSpPr>
          <p:nvPr>
            <p:ph type="body" sz="quarter" idx="13"/>
          </p:nvPr>
        </p:nvSpPr>
        <p:spPr>
          <a:xfrm>
            <a:off x="593942" y="1679574"/>
            <a:ext cx="8165884" cy="2844801"/>
          </a:xfrm>
        </p:spPr>
        <p:txBody>
          <a:bodyPr/>
          <a:lstStyle/>
          <a:p>
            <a:r>
              <a:rPr lang="sv-SE"/>
              <a:t>Beroende på hur många valförrättare som tjänstgör kan det vara tillräckligt att valförrättaren som granskar förtidsrösterna är under uppsikt av exempelvis de valförrättare som tar emot väljarnas röster (dvs sitter vid samma bord eller ett bord i närheten). </a:t>
            </a:r>
          </a:p>
          <a:p>
            <a:r>
              <a:rPr lang="sv-SE"/>
              <a:t>Om det är många väljare på plats i vallokalen kan det vara svårt att hinna med att markera de godkända förtidsrösterna i röstlängden. </a:t>
            </a:r>
          </a:p>
          <a:p>
            <a:endParaRPr lang="sv-SE"/>
          </a:p>
        </p:txBody>
      </p:sp>
    </p:spTree>
    <p:custDataLst>
      <p:tags r:id="rId1"/>
    </p:custDataLst>
    <p:extLst>
      <p:ext uri="{BB962C8B-B14F-4D97-AF65-F5344CB8AC3E}">
        <p14:creationId xmlns:p14="http://schemas.microsoft.com/office/powerpoint/2010/main" val="2740224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86694-A246-E3B3-DA6C-79916B0D519B}"/>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FC34DA6-47AC-7B9D-4936-71227BB7B1D0}"/>
              </a:ext>
            </a:extLst>
          </p:cNvPr>
          <p:cNvSpPr>
            <a:spLocks noGrp="1"/>
          </p:cNvSpPr>
          <p:nvPr>
            <p:ph type="body" sz="quarter" idx="13"/>
          </p:nvPr>
        </p:nvSpPr>
        <p:spPr>
          <a:xfrm>
            <a:off x="581242" y="2006599"/>
            <a:ext cx="8165884" cy="2844801"/>
          </a:xfrm>
        </p:spPr>
        <p:txBody>
          <a:bodyPr/>
          <a:lstStyle/>
          <a:p>
            <a:pPr marL="457200" indent="-457200">
              <a:buFont typeface="+mj-lt"/>
              <a:buAutoNum type="arabicPeriod"/>
            </a:pPr>
            <a:r>
              <a:rPr lang="sv-SE"/>
              <a:t>Börja med att sortera fönsterkuverten i nummerordning, utifrån numret som står i det övre vänstra fönstret. </a:t>
            </a:r>
          </a:p>
          <a:p>
            <a:pPr marL="457200" indent="-457200">
              <a:buFont typeface="+mj-lt"/>
              <a:buAutoNum type="arabicPeriod"/>
            </a:pPr>
            <a:r>
              <a:rPr lang="sv-SE"/>
              <a:t>Under lugnare perioder tar ni ur valkuverten och granskar dem som vid övrig röstmottagning. </a:t>
            </a:r>
          </a:p>
          <a:p>
            <a:pPr marL="457200" indent="-457200">
              <a:buFont typeface="+mj-lt"/>
              <a:buAutoNum type="arabicPeriod"/>
            </a:pPr>
            <a:r>
              <a:rPr lang="sv-SE"/>
              <a:t>När alla godkända förtidsröster är nedlagda i valurnan ska alla röstkort läggas i en egen soppåse. </a:t>
            </a:r>
          </a:p>
          <a:p>
            <a:endParaRPr lang="sv-SE"/>
          </a:p>
          <a:p>
            <a:pPr marL="0" indent="0">
              <a:buNone/>
            </a:pPr>
            <a:r>
              <a:rPr lang="sv-SE"/>
              <a:t>Röstkorten innehåller personuppgifter och ska inte slängas med vanliga sopor</a:t>
            </a:r>
          </a:p>
          <a:p>
            <a:endParaRPr lang="sv-SE"/>
          </a:p>
        </p:txBody>
      </p:sp>
      <p:pic>
        <p:nvPicPr>
          <p:cNvPr id="2" name="Bildobjekt 1">
            <a:extLst>
              <a:ext uri="{FF2B5EF4-FFF2-40B4-BE49-F238E27FC236}">
                <a16:creationId xmlns:a16="http://schemas.microsoft.com/office/drawing/2014/main" id="{0163DA5E-BCE5-E7C5-F5AE-C84278D24DA4}"/>
              </a:ext>
            </a:extLst>
          </p:cNvPr>
          <p:cNvPicPr>
            <a:picLocks noChangeAspect="1"/>
          </p:cNvPicPr>
          <p:nvPr/>
        </p:nvPicPr>
        <p:blipFill>
          <a:blip r:embed="rId4"/>
          <a:stretch>
            <a:fillRect/>
          </a:stretch>
        </p:blipFill>
        <p:spPr>
          <a:xfrm rot="310042">
            <a:off x="9068697" y="1879599"/>
            <a:ext cx="2758749" cy="3893581"/>
          </a:xfrm>
          <a:prstGeom prst="rect">
            <a:avLst/>
          </a:prstGeom>
        </p:spPr>
      </p:pic>
    </p:spTree>
    <p:custDataLst>
      <p:tags r:id="rId1"/>
    </p:custDataLst>
    <p:extLst>
      <p:ext uri="{BB962C8B-B14F-4D97-AF65-F5344CB8AC3E}">
        <p14:creationId xmlns:p14="http://schemas.microsoft.com/office/powerpoint/2010/main" val="2138381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28C87D-44DC-C414-8F43-67AA2D685E20}"/>
              </a:ext>
            </a:extLst>
          </p:cNvPr>
          <p:cNvSpPr>
            <a:spLocks noGrp="1"/>
          </p:cNvSpPr>
          <p:nvPr>
            <p:ph type="title"/>
          </p:nvPr>
        </p:nvSpPr>
        <p:spPr/>
        <p:txBody>
          <a:bodyPr/>
          <a:lstStyle/>
          <a:p>
            <a:r>
              <a:rPr lang="sv-SE"/>
              <a:t>Röstmottagning</a:t>
            </a:r>
          </a:p>
        </p:txBody>
      </p:sp>
      <p:sp>
        <p:nvSpPr>
          <p:cNvPr id="5" name="Platshållare för text 4">
            <a:extLst>
              <a:ext uri="{FF2B5EF4-FFF2-40B4-BE49-F238E27FC236}">
                <a16:creationId xmlns:a16="http://schemas.microsoft.com/office/drawing/2014/main" id="{63D38636-086C-6719-D197-D741D43CD2C4}"/>
              </a:ext>
            </a:extLst>
          </p:cNvPr>
          <p:cNvSpPr>
            <a:spLocks noGrp="1"/>
          </p:cNvSpPr>
          <p:nvPr>
            <p:ph type="body" sz="quarter" idx="13"/>
          </p:nvPr>
        </p:nvSpPr>
        <p:spPr/>
        <p:txBody>
          <a:bodyPr/>
          <a:lstStyle/>
          <a:p>
            <a:r>
              <a:rPr lang="sv-SE"/>
              <a:t>Se instruktionerna i häftet Valförrättare. </a:t>
            </a:r>
          </a:p>
          <a:p>
            <a:r>
              <a:rPr lang="sv-SE"/>
              <a:t>Nedan följer fördjupad information kring ett antal områden.</a:t>
            </a:r>
          </a:p>
          <a:p>
            <a:endParaRPr lang="sv-SE"/>
          </a:p>
        </p:txBody>
      </p:sp>
    </p:spTree>
    <p:custDataLst>
      <p:tags r:id="rId1"/>
    </p:custDataLst>
    <p:extLst>
      <p:ext uri="{BB962C8B-B14F-4D97-AF65-F5344CB8AC3E}">
        <p14:creationId xmlns:p14="http://schemas.microsoft.com/office/powerpoint/2010/main" val="2487041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F0AC7B7-410B-6E35-BC7B-881562339320}"/>
              </a:ext>
            </a:extLst>
          </p:cNvPr>
          <p:cNvSpPr>
            <a:spLocks noGrp="1"/>
          </p:cNvSpPr>
          <p:nvPr>
            <p:ph type="title"/>
          </p:nvPr>
        </p:nvSpPr>
        <p:spPr>
          <a:xfrm>
            <a:off x="593942" y="981075"/>
            <a:ext cx="9667658" cy="1116012"/>
          </a:xfrm>
        </p:spPr>
        <p:txBody>
          <a:bodyPr/>
          <a:lstStyle/>
          <a:p>
            <a:r>
              <a:rPr lang="sv-SE"/>
              <a:t>Protokoll från röstning i vallokal vid kyrkovalet 2025 (B2)</a:t>
            </a:r>
          </a:p>
        </p:txBody>
      </p:sp>
      <p:sp>
        <p:nvSpPr>
          <p:cNvPr id="5" name="Platshållare för text 4">
            <a:extLst>
              <a:ext uri="{FF2B5EF4-FFF2-40B4-BE49-F238E27FC236}">
                <a16:creationId xmlns:a16="http://schemas.microsoft.com/office/drawing/2014/main" id="{A8A18919-14F3-868C-8582-00024E6EC1A7}"/>
              </a:ext>
            </a:extLst>
          </p:cNvPr>
          <p:cNvSpPr>
            <a:spLocks noGrp="1"/>
          </p:cNvSpPr>
          <p:nvPr>
            <p:ph type="body" sz="quarter" idx="13"/>
          </p:nvPr>
        </p:nvSpPr>
        <p:spPr/>
        <p:txBody>
          <a:bodyPr/>
          <a:lstStyle/>
          <a:p>
            <a:r>
              <a:rPr lang="sv-SE"/>
              <a:t>Håll protokollet under uppsikt och se till att ingen obehörig kan komma åt det. </a:t>
            </a:r>
          </a:p>
          <a:p>
            <a:r>
              <a:rPr lang="sv-SE"/>
              <a:t>Om utrymmet för övriga händelser i protokollet tar slut kan ytterligare sidor läggas till. </a:t>
            </a:r>
          </a:p>
          <a:p>
            <a:r>
              <a:rPr lang="sv-SE"/>
              <a:t>I protokollet ska du dokumentera avvikelser eller händelser som kan behöva följas upp i efterhand. </a:t>
            </a:r>
          </a:p>
          <a:p>
            <a:r>
              <a:rPr lang="sv-SE"/>
              <a:t>Dokumentera så snart som situationen medger det. </a:t>
            </a:r>
          </a:p>
          <a:p>
            <a:endParaRPr lang="sv-SE"/>
          </a:p>
        </p:txBody>
      </p:sp>
      <p:pic>
        <p:nvPicPr>
          <p:cNvPr id="6" name="Bildobjekt 5">
            <a:extLst>
              <a:ext uri="{FF2B5EF4-FFF2-40B4-BE49-F238E27FC236}">
                <a16:creationId xmlns:a16="http://schemas.microsoft.com/office/drawing/2014/main" id="{E7EE431F-5D57-F75A-FD84-08FDB08C7C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341320" y="2492374"/>
            <a:ext cx="2256738" cy="3191361"/>
          </a:xfrm>
          <a:prstGeom prst="rect">
            <a:avLst/>
          </a:prstGeom>
        </p:spPr>
      </p:pic>
    </p:spTree>
    <p:custDataLst>
      <p:tags r:id="rId1"/>
    </p:custDataLst>
    <p:extLst>
      <p:ext uri="{BB962C8B-B14F-4D97-AF65-F5344CB8AC3E}">
        <p14:creationId xmlns:p14="http://schemas.microsoft.com/office/powerpoint/2010/main" val="3204779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EE1C2D-29B9-4525-85CB-C9ED15D332EB}"/>
              </a:ext>
            </a:extLst>
          </p:cNvPr>
          <p:cNvSpPr>
            <a:spLocks noGrp="1"/>
          </p:cNvSpPr>
          <p:nvPr>
            <p:ph type="title"/>
          </p:nvPr>
        </p:nvSpPr>
        <p:spPr>
          <a:xfrm>
            <a:off x="593942" y="2492374"/>
            <a:ext cx="8165883" cy="1116012"/>
          </a:xfrm>
        </p:spPr>
        <p:txBody>
          <a:bodyPr>
            <a:normAutofit/>
          </a:bodyPr>
          <a:lstStyle/>
          <a:p>
            <a:r>
              <a:rPr lang="sv-SE"/>
              <a:t>Introduktion</a:t>
            </a:r>
          </a:p>
        </p:txBody>
      </p:sp>
    </p:spTree>
    <p:custDataLst>
      <p:tags r:id="rId1"/>
    </p:custDataLst>
    <p:extLst>
      <p:ext uri="{BB962C8B-B14F-4D97-AF65-F5344CB8AC3E}">
        <p14:creationId xmlns:p14="http://schemas.microsoft.com/office/powerpoint/2010/main" val="562389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4410F-1D7B-1CAA-BBF5-DA3F3818F87C}"/>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CE2477EC-AF81-9704-A096-48C88E5F2C5D}"/>
              </a:ext>
            </a:extLst>
          </p:cNvPr>
          <p:cNvSpPr>
            <a:spLocks noGrp="1"/>
          </p:cNvSpPr>
          <p:nvPr>
            <p:ph type="body" sz="quarter" idx="13"/>
          </p:nvPr>
        </p:nvSpPr>
        <p:spPr>
          <a:xfrm>
            <a:off x="593942" y="1019174"/>
            <a:ext cx="9426358" cy="2844801"/>
          </a:xfrm>
        </p:spPr>
        <p:txBody>
          <a:bodyPr/>
          <a:lstStyle/>
          <a:p>
            <a:r>
              <a:rPr lang="sv-SE"/>
              <a:t>Skriv med bläckpenna så att strykningar eller ändringar kan följas. </a:t>
            </a:r>
          </a:p>
          <a:p>
            <a:r>
              <a:rPr lang="sv-SE"/>
              <a:t>Noteringarna ska vara sakliga och korrekta. </a:t>
            </a:r>
          </a:p>
          <a:p>
            <a:r>
              <a:rPr lang="sv-SE"/>
              <a:t>Skriv tydligt, texta gärna. </a:t>
            </a:r>
          </a:p>
          <a:p>
            <a:r>
              <a:rPr lang="sv-SE"/>
              <a:t>För att det ska gå att identifiera en väljare vid exempelvis ett överklagande är det viktigt att fler personuppgifter än bara namn dokumenteras. Det kan vara </a:t>
            </a:r>
          </a:p>
          <a:p>
            <a:pPr lvl="1"/>
            <a:r>
              <a:rPr lang="sv-SE" sz="2200"/>
              <a:t>nummer i röstlängden, </a:t>
            </a:r>
          </a:p>
          <a:p>
            <a:pPr lvl="1"/>
            <a:r>
              <a:rPr lang="sv-SE" sz="2200"/>
              <a:t>personnummer, </a:t>
            </a:r>
          </a:p>
          <a:p>
            <a:pPr lvl="1"/>
            <a:r>
              <a:rPr lang="sv-SE" sz="2200"/>
              <a:t>födelsedatum, </a:t>
            </a:r>
          </a:p>
          <a:p>
            <a:pPr lvl="1"/>
            <a:r>
              <a:rPr lang="sv-SE" sz="2200"/>
              <a:t>adress eller liknande. </a:t>
            </a:r>
          </a:p>
          <a:p>
            <a:pPr lvl="1"/>
            <a:endParaRPr lang="sv-SE" sz="2200"/>
          </a:p>
          <a:p>
            <a:pPr marL="457200" lvl="1" indent="0">
              <a:buNone/>
            </a:pPr>
            <a:r>
              <a:rPr lang="sv-SE" sz="2200"/>
              <a:t>Anteckna aldrig skyddade personuppgifter i protokollet.</a:t>
            </a:r>
          </a:p>
          <a:p>
            <a:endParaRPr lang="sv-SE"/>
          </a:p>
        </p:txBody>
      </p:sp>
    </p:spTree>
    <p:custDataLst>
      <p:tags r:id="rId1"/>
    </p:custDataLst>
    <p:extLst>
      <p:ext uri="{BB962C8B-B14F-4D97-AF65-F5344CB8AC3E}">
        <p14:creationId xmlns:p14="http://schemas.microsoft.com/office/powerpoint/2010/main" val="2288914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6B6A8-8673-5B01-C9DA-6E1CBD52AA5A}"/>
              </a:ext>
            </a:extLst>
          </p:cNvPr>
          <p:cNvSpPr>
            <a:spLocks noGrp="1"/>
          </p:cNvSpPr>
          <p:nvPr>
            <p:ph type="title"/>
          </p:nvPr>
        </p:nvSpPr>
        <p:spPr/>
        <p:txBody>
          <a:bodyPr/>
          <a:lstStyle/>
          <a:p>
            <a:r>
              <a:rPr lang="sv-SE"/>
              <a:t>Anteckna alltid följande i protokollet (B2)</a:t>
            </a:r>
          </a:p>
        </p:txBody>
      </p:sp>
      <p:sp>
        <p:nvSpPr>
          <p:cNvPr id="3" name="Platshållare för text 2">
            <a:extLst>
              <a:ext uri="{FF2B5EF4-FFF2-40B4-BE49-F238E27FC236}">
                <a16:creationId xmlns:a16="http://schemas.microsoft.com/office/drawing/2014/main" id="{6CE817CC-9308-9497-4240-FD8B52A6A75C}"/>
              </a:ext>
            </a:extLst>
          </p:cNvPr>
          <p:cNvSpPr>
            <a:spLocks noGrp="1"/>
          </p:cNvSpPr>
          <p:nvPr>
            <p:ph type="body" sz="quarter" idx="13"/>
          </p:nvPr>
        </p:nvSpPr>
        <p:spPr/>
        <p:txBody>
          <a:bodyPr/>
          <a:lstStyle/>
          <a:p>
            <a:r>
              <a:rPr lang="sv-SE"/>
              <a:t>Om ni nekar att ta emot ytterkuvert för budröst.</a:t>
            </a:r>
          </a:p>
          <a:p>
            <a:r>
              <a:rPr lang="sv-SE"/>
              <a:t>Om ni nekar att ta emot valkuvert för att väljaren inte kunnat styrka sin identitet. </a:t>
            </a:r>
          </a:p>
          <a:p>
            <a:r>
              <a:rPr lang="sv-SE"/>
              <a:t>Om ni korrigerar felmarkering i röstlängd. </a:t>
            </a:r>
          </a:p>
          <a:p>
            <a:r>
              <a:rPr lang="sv-SE"/>
              <a:t>Om ni uppmanar någon att tillfälligt lämna lokalen. </a:t>
            </a:r>
          </a:p>
          <a:p>
            <a:r>
              <a:rPr lang="sv-SE"/>
              <a:t>Om ni beslutar att tillfälligt avbryta röstmottagningen. </a:t>
            </a:r>
          </a:p>
          <a:p>
            <a:r>
              <a:rPr lang="sv-SE"/>
              <a:t>Om händelser stör, påverkar eller riskerar att avbryta röstmottagningen.</a:t>
            </a:r>
          </a:p>
        </p:txBody>
      </p:sp>
    </p:spTree>
    <p:custDataLst>
      <p:tags r:id="rId1"/>
    </p:custDataLst>
    <p:extLst>
      <p:ext uri="{BB962C8B-B14F-4D97-AF65-F5344CB8AC3E}">
        <p14:creationId xmlns:p14="http://schemas.microsoft.com/office/powerpoint/2010/main" val="3548503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D62576-7CAE-2497-E854-7D9A704E904A}"/>
              </a:ext>
            </a:extLst>
          </p:cNvPr>
          <p:cNvSpPr>
            <a:spLocks noGrp="1"/>
          </p:cNvSpPr>
          <p:nvPr>
            <p:ph type="title"/>
          </p:nvPr>
        </p:nvSpPr>
        <p:spPr>
          <a:xfrm>
            <a:off x="593942" y="117475"/>
            <a:ext cx="8165883" cy="1116012"/>
          </a:xfrm>
        </p:spPr>
        <p:txBody>
          <a:bodyPr/>
          <a:lstStyle/>
          <a:p>
            <a:r>
              <a:rPr lang="sv-SE"/>
              <a:t>Riktlinjer för vad som ska skrivas</a:t>
            </a:r>
          </a:p>
        </p:txBody>
      </p:sp>
      <p:sp>
        <p:nvSpPr>
          <p:cNvPr id="3" name="Platshållare för text 2">
            <a:extLst>
              <a:ext uri="{FF2B5EF4-FFF2-40B4-BE49-F238E27FC236}">
                <a16:creationId xmlns:a16="http://schemas.microsoft.com/office/drawing/2014/main" id="{F5DCDA03-360F-2F3E-EBA1-11822B31CBFF}"/>
              </a:ext>
            </a:extLst>
          </p:cNvPr>
          <p:cNvSpPr>
            <a:spLocks noGrp="1"/>
          </p:cNvSpPr>
          <p:nvPr>
            <p:ph type="body" sz="quarter" idx="13"/>
          </p:nvPr>
        </p:nvSpPr>
        <p:spPr>
          <a:xfrm>
            <a:off x="593942" y="1628774"/>
            <a:ext cx="11013858" cy="4429126"/>
          </a:xfrm>
        </p:spPr>
        <p:txBody>
          <a:bodyPr/>
          <a:lstStyle/>
          <a:p>
            <a:r>
              <a:rPr lang="sv-SE"/>
              <a:t>När: klockslag när händelsen inträffade och när händelsen avslutades.</a:t>
            </a:r>
          </a:p>
          <a:p>
            <a:r>
              <a:rPr lang="sv-SE"/>
              <a:t>Var: var ägde händelsen rum, till exempel inne i vallokalen eller i utrymmen intill. </a:t>
            </a:r>
          </a:p>
          <a:p>
            <a:r>
              <a:rPr lang="sv-SE"/>
              <a:t>Vad: vad som har inträffat. </a:t>
            </a:r>
          </a:p>
          <a:p>
            <a:r>
              <a:rPr lang="sv-SE"/>
              <a:t>Hur: vilka åtgärder har vidtagits och vilka beslut har fattats. </a:t>
            </a:r>
          </a:p>
          <a:p>
            <a:r>
              <a:rPr lang="sv-SE"/>
              <a:t>Vem: vilka valförrättare som var närvarande och vem som har vidtagit vilken åtgärd eller fattat beslut. </a:t>
            </a:r>
          </a:p>
          <a:p>
            <a:r>
              <a:rPr lang="sv-SE"/>
              <a:t>Varför: om det finns en trolig orsak eller anledning till varför en händelse inträffade. </a:t>
            </a:r>
          </a:p>
          <a:p>
            <a:r>
              <a:rPr lang="sv-SE"/>
              <a:t>Om en väljare nekas att rösta är det mycket viktigt att tydligt ange varför väljaren nekats. </a:t>
            </a:r>
          </a:p>
          <a:p>
            <a:pPr marL="0" indent="0">
              <a:buNone/>
            </a:pPr>
            <a:r>
              <a:rPr lang="sv-SE"/>
              <a:t>Osäker om något ska antecknas eller ej? Gör då en anteckning</a:t>
            </a:r>
          </a:p>
        </p:txBody>
      </p:sp>
    </p:spTree>
    <p:custDataLst>
      <p:tags r:id="rId1"/>
    </p:custDataLst>
    <p:extLst>
      <p:ext uri="{BB962C8B-B14F-4D97-AF65-F5344CB8AC3E}">
        <p14:creationId xmlns:p14="http://schemas.microsoft.com/office/powerpoint/2010/main" val="1619122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E5CBD3-3D03-B08B-AA6F-504B28E2DC5E}"/>
              </a:ext>
            </a:extLst>
          </p:cNvPr>
          <p:cNvSpPr>
            <a:spLocks noGrp="1"/>
          </p:cNvSpPr>
          <p:nvPr>
            <p:ph type="title"/>
          </p:nvPr>
        </p:nvSpPr>
        <p:spPr/>
        <p:txBody>
          <a:bodyPr/>
          <a:lstStyle/>
          <a:p>
            <a:r>
              <a:rPr lang="sv-SE"/>
              <a:t>Visa att valurnan är tom </a:t>
            </a:r>
          </a:p>
        </p:txBody>
      </p:sp>
      <p:sp>
        <p:nvSpPr>
          <p:cNvPr id="3" name="Platshållare för text 2">
            <a:extLst>
              <a:ext uri="{FF2B5EF4-FFF2-40B4-BE49-F238E27FC236}">
                <a16:creationId xmlns:a16="http://schemas.microsoft.com/office/drawing/2014/main" id="{F35E6B9B-FBF5-6E96-04D0-54E995D0FF3B}"/>
              </a:ext>
            </a:extLst>
          </p:cNvPr>
          <p:cNvSpPr>
            <a:spLocks noGrp="1"/>
          </p:cNvSpPr>
          <p:nvPr>
            <p:ph type="body" sz="quarter" idx="13"/>
          </p:nvPr>
        </p:nvSpPr>
        <p:spPr/>
        <p:txBody>
          <a:bodyPr/>
          <a:lstStyle/>
          <a:p>
            <a:r>
              <a:rPr lang="sv-SE"/>
              <a:t>När röstmottagningen har öppnat ska du visa att valurnan är tom innan röstmottagningen inleds. </a:t>
            </a:r>
          </a:p>
          <a:p>
            <a:r>
              <a:rPr lang="sv-SE"/>
              <a:t>Invänta den första väljaren för att visa upp att urnan är tom, även om det inte finns någon väljare på plats vid öppning. </a:t>
            </a:r>
          </a:p>
          <a:p>
            <a:r>
              <a:rPr lang="sv-SE"/>
              <a:t>Kryssa i protokollet när detta är gjort. </a:t>
            </a:r>
          </a:p>
          <a:p>
            <a:r>
              <a:rPr lang="sv-SE"/>
              <a:t>Om vallokalen av någon anledning inte kan öppna i tid, anteckna detta som en avvikelse i protokollet</a:t>
            </a:r>
          </a:p>
          <a:p>
            <a:endParaRPr lang="sv-SE"/>
          </a:p>
        </p:txBody>
      </p:sp>
      <p:pic>
        <p:nvPicPr>
          <p:cNvPr id="4" name="Bildobjekt 3" descr="En bild som visar tecknad serie, skärmbild, lila, behållare&#10;&#10;AI-genererat innehåll kan vara felaktigt.">
            <a:extLst>
              <a:ext uri="{FF2B5EF4-FFF2-40B4-BE49-F238E27FC236}">
                <a16:creationId xmlns:a16="http://schemas.microsoft.com/office/drawing/2014/main" id="{F8004069-DEBB-6062-01CA-E02B5784F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2354" y="4685997"/>
            <a:ext cx="4610743" cy="2172003"/>
          </a:xfrm>
          <a:prstGeom prst="rect">
            <a:avLst/>
          </a:prstGeom>
        </p:spPr>
      </p:pic>
    </p:spTree>
    <p:custDataLst>
      <p:tags r:id="rId1"/>
    </p:custDataLst>
    <p:extLst>
      <p:ext uri="{BB962C8B-B14F-4D97-AF65-F5344CB8AC3E}">
        <p14:creationId xmlns:p14="http://schemas.microsoft.com/office/powerpoint/2010/main" val="533875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D22F09-6108-6219-CAF0-3D6E4016951F}"/>
              </a:ext>
            </a:extLst>
          </p:cNvPr>
          <p:cNvSpPr>
            <a:spLocks noGrp="1"/>
          </p:cNvSpPr>
          <p:nvPr>
            <p:ph type="title"/>
          </p:nvPr>
        </p:nvSpPr>
        <p:spPr>
          <a:xfrm>
            <a:off x="593942" y="739775"/>
            <a:ext cx="8165883" cy="1116012"/>
          </a:xfrm>
        </p:spPr>
        <p:txBody>
          <a:bodyPr/>
          <a:lstStyle/>
          <a:p>
            <a:r>
              <a:rPr lang="sv-SE"/>
              <a:t>Propaganda</a:t>
            </a:r>
          </a:p>
        </p:txBody>
      </p:sp>
      <p:sp>
        <p:nvSpPr>
          <p:cNvPr id="3" name="Platshållare för text 2">
            <a:extLst>
              <a:ext uri="{FF2B5EF4-FFF2-40B4-BE49-F238E27FC236}">
                <a16:creationId xmlns:a16="http://schemas.microsoft.com/office/drawing/2014/main" id="{03695533-D3CD-AE1A-00B1-719A927F1693}"/>
              </a:ext>
            </a:extLst>
          </p:cNvPr>
          <p:cNvSpPr>
            <a:spLocks noGrp="1"/>
          </p:cNvSpPr>
          <p:nvPr>
            <p:ph type="body" sz="quarter" idx="13"/>
          </p:nvPr>
        </p:nvSpPr>
        <p:spPr>
          <a:xfrm>
            <a:off x="593942" y="2251074"/>
            <a:ext cx="9629558" cy="2844801"/>
          </a:xfrm>
        </p:spPr>
        <p:txBody>
          <a:bodyPr/>
          <a:lstStyle/>
          <a:p>
            <a:pPr marL="0" indent="0">
              <a:buNone/>
            </a:pPr>
            <a:r>
              <a:rPr lang="sv-SE"/>
              <a:t>Företrädare för olika nomineringsgrupper får enligt tradition dela ut valsedlar utanför vallokalerna under pågående röstning. </a:t>
            </a:r>
          </a:p>
          <a:p>
            <a:r>
              <a:rPr lang="sv-SE"/>
              <a:t>Neutralitet och respekt</a:t>
            </a:r>
          </a:p>
          <a:p>
            <a:r>
              <a:rPr lang="sv-SE"/>
              <a:t>Respektera avståndsregler</a:t>
            </a:r>
          </a:p>
          <a:p>
            <a:r>
              <a:rPr lang="sv-SE"/>
              <a:t>God ton och trevligt bemötande</a:t>
            </a:r>
          </a:p>
          <a:p>
            <a:r>
              <a:rPr lang="sv-SE"/>
              <a:t>Propaganda får inte förekomma i vallokalen eller i utrymmen intill. </a:t>
            </a:r>
          </a:p>
          <a:p>
            <a:pPr marL="0" indent="0">
              <a:buNone/>
            </a:pPr>
            <a:r>
              <a:rPr lang="sv-SE"/>
              <a:t>Genom att följa dessa regler bidrar du till en trygg och demokratisk valdag där alla har möjlighet att göra sitt val i fred</a:t>
            </a:r>
          </a:p>
        </p:txBody>
      </p:sp>
    </p:spTree>
    <p:custDataLst>
      <p:tags r:id="rId1"/>
    </p:custDataLst>
    <p:extLst>
      <p:ext uri="{BB962C8B-B14F-4D97-AF65-F5344CB8AC3E}">
        <p14:creationId xmlns:p14="http://schemas.microsoft.com/office/powerpoint/2010/main" val="1026481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C0AA4D-5BA6-7EC2-3A84-C2E93605F287}"/>
              </a:ext>
            </a:extLst>
          </p:cNvPr>
          <p:cNvSpPr>
            <a:spLocks noGrp="1"/>
          </p:cNvSpPr>
          <p:nvPr>
            <p:ph type="title"/>
          </p:nvPr>
        </p:nvSpPr>
        <p:spPr/>
        <p:txBody>
          <a:bodyPr/>
          <a:lstStyle/>
          <a:p>
            <a:r>
              <a:rPr lang="sv-SE"/>
              <a:t>Tystnadsplikt</a:t>
            </a:r>
          </a:p>
        </p:txBody>
      </p:sp>
      <p:sp>
        <p:nvSpPr>
          <p:cNvPr id="3" name="Platshållare för text 2">
            <a:extLst>
              <a:ext uri="{FF2B5EF4-FFF2-40B4-BE49-F238E27FC236}">
                <a16:creationId xmlns:a16="http://schemas.microsoft.com/office/drawing/2014/main" id="{FD139856-A40B-8C56-8364-BD25B482CBE6}"/>
              </a:ext>
            </a:extLst>
          </p:cNvPr>
          <p:cNvSpPr>
            <a:spLocks noGrp="1"/>
          </p:cNvSpPr>
          <p:nvPr>
            <p:ph type="body" sz="quarter" idx="13"/>
          </p:nvPr>
        </p:nvSpPr>
        <p:spPr/>
        <p:txBody>
          <a:bodyPr/>
          <a:lstStyle/>
          <a:p>
            <a:r>
              <a:rPr lang="sv-SE"/>
              <a:t>Alla som jobbar som valförrättare förbinder sig om tystnadsplikt.</a:t>
            </a:r>
          </a:p>
          <a:p>
            <a:r>
              <a:rPr lang="sv-SE"/>
              <a:t>Tystnadsplikten innebär ett absolut förbud mot att muntligen eller skriftligen berätta för någon annan hur en väljare har röstat i kyrkovalen i de fall uppgiften har kommit till ens kännedom i rollen som valförrättare.</a:t>
            </a:r>
          </a:p>
        </p:txBody>
      </p:sp>
    </p:spTree>
    <p:custDataLst>
      <p:tags r:id="rId1"/>
    </p:custDataLst>
    <p:extLst>
      <p:ext uri="{BB962C8B-B14F-4D97-AF65-F5344CB8AC3E}">
        <p14:creationId xmlns:p14="http://schemas.microsoft.com/office/powerpoint/2010/main" val="1713017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098330-2EB3-5C43-51E8-DCA67B1143E0}"/>
              </a:ext>
            </a:extLst>
          </p:cNvPr>
          <p:cNvSpPr>
            <a:spLocks noGrp="1"/>
          </p:cNvSpPr>
          <p:nvPr>
            <p:ph type="title"/>
          </p:nvPr>
        </p:nvSpPr>
        <p:spPr/>
        <p:txBody>
          <a:bodyPr/>
          <a:lstStyle/>
          <a:p>
            <a:r>
              <a:rPr lang="sv-SE"/>
              <a:t>Hjälpa väljare</a:t>
            </a:r>
          </a:p>
        </p:txBody>
      </p:sp>
      <p:sp>
        <p:nvSpPr>
          <p:cNvPr id="3" name="Platshållare för text 2">
            <a:extLst>
              <a:ext uri="{FF2B5EF4-FFF2-40B4-BE49-F238E27FC236}">
                <a16:creationId xmlns:a16="http://schemas.microsoft.com/office/drawing/2014/main" id="{8193053E-8527-0567-557C-845CB1A8C7BD}"/>
              </a:ext>
            </a:extLst>
          </p:cNvPr>
          <p:cNvSpPr>
            <a:spLocks noGrp="1"/>
          </p:cNvSpPr>
          <p:nvPr>
            <p:ph type="body" sz="quarter" idx="13"/>
          </p:nvPr>
        </p:nvSpPr>
        <p:spPr/>
        <p:txBody>
          <a:bodyPr/>
          <a:lstStyle/>
          <a:p>
            <a:r>
              <a:rPr lang="sv-SE"/>
              <a:t>Ingen i vallokalen ska kontrollera eller bedöma om en väljare har rätt till hjälp eller inte. </a:t>
            </a:r>
          </a:p>
          <a:p>
            <a:r>
              <a:rPr lang="sv-SE"/>
              <a:t>Det finns inga krav på den person som hjälper väljaren och ingen </a:t>
            </a:r>
            <a:r>
              <a:rPr lang="sv-SE" err="1"/>
              <a:t>id-kontroll</a:t>
            </a:r>
            <a:r>
              <a:rPr lang="sv-SE"/>
              <a:t> får utföras på den som väljaren utsett för att hjälpa hen</a:t>
            </a:r>
          </a:p>
        </p:txBody>
      </p:sp>
    </p:spTree>
    <p:custDataLst>
      <p:tags r:id="rId1"/>
    </p:custDataLst>
    <p:extLst>
      <p:ext uri="{BB962C8B-B14F-4D97-AF65-F5344CB8AC3E}">
        <p14:creationId xmlns:p14="http://schemas.microsoft.com/office/powerpoint/2010/main" val="2859822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E04C38-1DE6-77C6-7EBD-2A93B904916E}"/>
              </a:ext>
            </a:extLst>
          </p:cNvPr>
          <p:cNvSpPr>
            <a:spLocks noGrp="1"/>
          </p:cNvSpPr>
          <p:nvPr>
            <p:ph type="title"/>
          </p:nvPr>
        </p:nvSpPr>
        <p:spPr/>
        <p:txBody>
          <a:bodyPr/>
          <a:lstStyle/>
          <a:p>
            <a:r>
              <a:rPr lang="sv-SE"/>
              <a:t>Medföljande barn</a:t>
            </a:r>
          </a:p>
        </p:txBody>
      </p:sp>
      <p:sp>
        <p:nvSpPr>
          <p:cNvPr id="3" name="Platshållare för text 2">
            <a:extLst>
              <a:ext uri="{FF2B5EF4-FFF2-40B4-BE49-F238E27FC236}">
                <a16:creationId xmlns:a16="http://schemas.microsoft.com/office/drawing/2014/main" id="{2EF389A0-EAB0-7C67-6962-E90AEE96552B}"/>
              </a:ext>
            </a:extLst>
          </p:cNvPr>
          <p:cNvSpPr>
            <a:spLocks noGrp="1"/>
          </p:cNvSpPr>
          <p:nvPr>
            <p:ph type="body" sz="quarter" idx="13"/>
          </p:nvPr>
        </p:nvSpPr>
        <p:spPr/>
        <p:txBody>
          <a:bodyPr/>
          <a:lstStyle/>
          <a:p>
            <a:r>
              <a:rPr lang="sv-SE"/>
              <a:t>Barn som behöver tillsyn får följa med väljaren vid valsedelstället och bakom valskärmen. </a:t>
            </a:r>
          </a:p>
          <a:p>
            <a:r>
              <a:rPr lang="sv-SE"/>
              <a:t>Detta gäller oavsett väljarens relation till barnet. </a:t>
            </a:r>
          </a:p>
          <a:p>
            <a:r>
              <a:rPr lang="sv-SE"/>
              <a:t>Tänk på att en väljare som har rätt att få hjälp också kan utse ett barn för att hjälpa väljaren med samtliga eller utvalda moment vid röstningen</a:t>
            </a:r>
          </a:p>
        </p:txBody>
      </p:sp>
    </p:spTree>
    <p:custDataLst>
      <p:tags r:id="rId1"/>
    </p:custDataLst>
    <p:extLst>
      <p:ext uri="{BB962C8B-B14F-4D97-AF65-F5344CB8AC3E}">
        <p14:creationId xmlns:p14="http://schemas.microsoft.com/office/powerpoint/2010/main" val="3598094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FB13FB-C5FB-FAA1-A295-EEDFBD3F01F2}"/>
              </a:ext>
            </a:extLst>
          </p:cNvPr>
          <p:cNvSpPr>
            <a:spLocks noGrp="1"/>
          </p:cNvSpPr>
          <p:nvPr>
            <p:ph type="title"/>
          </p:nvPr>
        </p:nvSpPr>
        <p:spPr/>
        <p:txBody>
          <a:bodyPr/>
          <a:lstStyle/>
          <a:p>
            <a:r>
              <a:rPr lang="sv-SE"/>
              <a:t>Mer om identitetshandlingar</a:t>
            </a:r>
          </a:p>
        </p:txBody>
      </p:sp>
      <p:sp>
        <p:nvSpPr>
          <p:cNvPr id="3" name="Platshållare för text 2">
            <a:extLst>
              <a:ext uri="{FF2B5EF4-FFF2-40B4-BE49-F238E27FC236}">
                <a16:creationId xmlns:a16="http://schemas.microsoft.com/office/drawing/2014/main" id="{0BC7B993-8A10-C6EB-2E0D-EF0450507D80}"/>
              </a:ext>
            </a:extLst>
          </p:cNvPr>
          <p:cNvSpPr>
            <a:spLocks noGrp="1"/>
          </p:cNvSpPr>
          <p:nvPr>
            <p:ph type="body" sz="quarter" idx="13"/>
          </p:nvPr>
        </p:nvSpPr>
        <p:spPr/>
        <p:txBody>
          <a:bodyPr/>
          <a:lstStyle/>
          <a:p>
            <a:r>
              <a:rPr lang="sv-SE"/>
              <a:t>I det här avsnittet finns fördjupad information om hur en väljare kan styrka sin identitet. </a:t>
            </a:r>
          </a:p>
          <a:p>
            <a:r>
              <a:rPr lang="sv-SE"/>
              <a:t>Nedan beskrivs ett antal praktiska situationer som kan uppstå under röstmottagning tillsammans med förslag på lösning. </a:t>
            </a:r>
          </a:p>
          <a:p>
            <a:r>
              <a:rPr lang="sv-SE"/>
              <a:t>Det är alltid valförrättaren som slutligen måste bedöma om en väljares identitet är styrkt eller inte. </a:t>
            </a:r>
          </a:p>
          <a:p>
            <a:r>
              <a:rPr lang="sv-SE"/>
              <a:t>Vid tveksamheter bör valförrättaren samråda med ordförande.</a:t>
            </a:r>
          </a:p>
          <a:p>
            <a:endParaRPr lang="sv-SE"/>
          </a:p>
        </p:txBody>
      </p:sp>
    </p:spTree>
    <p:custDataLst>
      <p:tags r:id="rId1"/>
    </p:custDataLst>
    <p:extLst>
      <p:ext uri="{BB962C8B-B14F-4D97-AF65-F5344CB8AC3E}">
        <p14:creationId xmlns:p14="http://schemas.microsoft.com/office/powerpoint/2010/main" val="3187964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826F40-97ED-5268-83F5-BA919793ED30}"/>
              </a:ext>
            </a:extLst>
          </p:cNvPr>
          <p:cNvSpPr>
            <a:spLocks noGrp="1"/>
          </p:cNvSpPr>
          <p:nvPr>
            <p:ph type="title"/>
          </p:nvPr>
        </p:nvSpPr>
        <p:spPr/>
        <p:txBody>
          <a:bodyPr/>
          <a:lstStyle/>
          <a:p>
            <a:r>
              <a:rPr lang="sv-SE"/>
              <a:t>Väljare som bytt namn</a:t>
            </a:r>
          </a:p>
        </p:txBody>
      </p:sp>
      <p:sp>
        <p:nvSpPr>
          <p:cNvPr id="3" name="Platshållare för text 2">
            <a:extLst>
              <a:ext uri="{FF2B5EF4-FFF2-40B4-BE49-F238E27FC236}">
                <a16:creationId xmlns:a16="http://schemas.microsoft.com/office/drawing/2014/main" id="{2578A57D-81D2-F3F1-2D97-9076187B1674}"/>
              </a:ext>
            </a:extLst>
          </p:cNvPr>
          <p:cNvSpPr>
            <a:spLocks noGrp="1"/>
          </p:cNvSpPr>
          <p:nvPr>
            <p:ph type="body" sz="quarter" idx="13"/>
          </p:nvPr>
        </p:nvSpPr>
        <p:spPr/>
        <p:txBody>
          <a:bodyPr/>
          <a:lstStyle/>
          <a:p>
            <a:pPr marL="0" indent="0">
              <a:buNone/>
            </a:pPr>
            <a:r>
              <a:rPr lang="sv-SE"/>
              <a:t>De väljare som nyligen bytt namn men ännu inte fått en ny id-handling har två möjligheter. </a:t>
            </a:r>
          </a:p>
          <a:p>
            <a:r>
              <a:rPr lang="sv-SE"/>
              <a:t>Antingen kan de uppvisa den gamla id-handlingen tillsammans med underlag för namnändringen (vanligtvis genom ett vigselbevis eller utdrag från folkbokföringen hos Skatteverket), </a:t>
            </a:r>
          </a:p>
          <a:p>
            <a:r>
              <a:rPr lang="sv-SE"/>
              <a:t>Eller så kan de låta en annan person intyga vem de är.</a:t>
            </a:r>
          </a:p>
          <a:p>
            <a:endParaRPr lang="sv-SE"/>
          </a:p>
        </p:txBody>
      </p:sp>
    </p:spTree>
    <p:custDataLst>
      <p:tags r:id="rId1"/>
    </p:custDataLst>
    <p:extLst>
      <p:ext uri="{BB962C8B-B14F-4D97-AF65-F5344CB8AC3E}">
        <p14:creationId xmlns:p14="http://schemas.microsoft.com/office/powerpoint/2010/main" val="241436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6583CC-9C0A-ACDD-F383-AB09E572FB49}"/>
              </a:ext>
            </a:extLst>
          </p:cNvPr>
          <p:cNvSpPr>
            <a:spLocks noGrp="1"/>
          </p:cNvSpPr>
          <p:nvPr>
            <p:ph type="title"/>
          </p:nvPr>
        </p:nvSpPr>
        <p:spPr/>
        <p:txBody>
          <a:bodyPr/>
          <a:lstStyle/>
          <a:p>
            <a:r>
              <a:rPr lang="sv-SE"/>
              <a:t>Introduktion</a:t>
            </a:r>
          </a:p>
        </p:txBody>
      </p:sp>
      <p:sp>
        <p:nvSpPr>
          <p:cNvPr id="3" name="Platshållare för text 2">
            <a:extLst>
              <a:ext uri="{FF2B5EF4-FFF2-40B4-BE49-F238E27FC236}">
                <a16:creationId xmlns:a16="http://schemas.microsoft.com/office/drawing/2014/main" id="{E21A35EA-E380-AF26-6F33-3E784F6E4BDB}"/>
              </a:ext>
            </a:extLst>
          </p:cNvPr>
          <p:cNvSpPr>
            <a:spLocks noGrp="1"/>
          </p:cNvSpPr>
          <p:nvPr>
            <p:ph type="body" sz="quarter" idx="13"/>
          </p:nvPr>
        </p:nvSpPr>
        <p:spPr/>
        <p:txBody>
          <a:bodyPr/>
          <a:lstStyle/>
          <a:p>
            <a:pPr marL="0" indent="0">
              <a:buNone/>
            </a:pPr>
            <a:r>
              <a:rPr lang="sv-SE"/>
              <a:t>Att vara ordförande i vallokal är ett ansvarsfyllt uppdrag, men det är också ett roligt och spännande uppdrag. Tillsammans med valförrättarna är du en avgörande pusselbit för att kyrkovalet ska fungera.</a:t>
            </a:r>
          </a:p>
          <a:p>
            <a:pPr marL="0" indent="0">
              <a:buNone/>
            </a:pPr>
            <a:r>
              <a:rPr lang="sv-SE"/>
              <a:t>Det här materialet ger dig som ordförande stöd och information om vad som förväntas av dig i ditt uppdrag. Materialet är ett komplement till materialet för Valförrättare som du också ska ta del av inför valdagen.</a:t>
            </a:r>
          </a:p>
        </p:txBody>
      </p:sp>
      <p:pic>
        <p:nvPicPr>
          <p:cNvPr id="5" name="Bildobjekt 4">
            <a:extLst>
              <a:ext uri="{FF2B5EF4-FFF2-40B4-BE49-F238E27FC236}">
                <a16:creationId xmlns:a16="http://schemas.microsoft.com/office/drawing/2014/main" id="{761EF31B-28F6-257F-90CC-0EB1ADD517EA}"/>
              </a:ext>
            </a:extLst>
          </p:cNvPr>
          <p:cNvPicPr>
            <a:picLocks noChangeAspect="1"/>
          </p:cNvPicPr>
          <p:nvPr/>
        </p:nvPicPr>
        <p:blipFill>
          <a:blip r:embed="rId4"/>
          <a:stretch>
            <a:fillRect/>
          </a:stretch>
        </p:blipFill>
        <p:spPr>
          <a:xfrm rot="880397">
            <a:off x="9327998" y="1776132"/>
            <a:ext cx="2285003" cy="3210429"/>
          </a:xfrm>
          <a:prstGeom prst="rect">
            <a:avLst/>
          </a:prstGeom>
          <a:ln w="3175">
            <a:solidFill>
              <a:schemeClr val="tx1"/>
            </a:solidFill>
          </a:ln>
        </p:spPr>
      </p:pic>
    </p:spTree>
    <p:custDataLst>
      <p:tags r:id="rId1"/>
    </p:custDataLst>
    <p:extLst>
      <p:ext uri="{BB962C8B-B14F-4D97-AF65-F5344CB8AC3E}">
        <p14:creationId xmlns:p14="http://schemas.microsoft.com/office/powerpoint/2010/main" val="371201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299220-22AB-003D-6EE1-F30BF257EACD}"/>
              </a:ext>
            </a:extLst>
          </p:cNvPr>
          <p:cNvSpPr>
            <a:spLocks noGrp="1"/>
          </p:cNvSpPr>
          <p:nvPr>
            <p:ph type="title"/>
          </p:nvPr>
        </p:nvSpPr>
        <p:spPr/>
        <p:txBody>
          <a:bodyPr/>
          <a:lstStyle/>
          <a:p>
            <a:r>
              <a:rPr lang="sv-SE"/>
              <a:t>Väljare som bytt juridiskt kön</a:t>
            </a:r>
          </a:p>
        </p:txBody>
      </p:sp>
      <p:sp>
        <p:nvSpPr>
          <p:cNvPr id="3" name="Platshållare för text 2">
            <a:extLst>
              <a:ext uri="{FF2B5EF4-FFF2-40B4-BE49-F238E27FC236}">
                <a16:creationId xmlns:a16="http://schemas.microsoft.com/office/drawing/2014/main" id="{643A83EE-5CDF-51A5-9870-F315D51AA136}"/>
              </a:ext>
            </a:extLst>
          </p:cNvPr>
          <p:cNvSpPr>
            <a:spLocks noGrp="1"/>
          </p:cNvSpPr>
          <p:nvPr>
            <p:ph type="body" sz="quarter" idx="13"/>
          </p:nvPr>
        </p:nvSpPr>
        <p:spPr/>
        <p:txBody>
          <a:bodyPr/>
          <a:lstStyle/>
          <a:p>
            <a:r>
              <a:rPr lang="sv-SE"/>
              <a:t>Vid byte av juridiskt kön kan det ta ett antal veckor att uppdatera uppgifterna i folkbokföringen. </a:t>
            </a:r>
          </a:p>
          <a:p>
            <a:r>
              <a:rPr lang="sv-SE"/>
              <a:t>Har väljaren ännu inte fått en ny id-handling kan väljaren legitimera sig med sin tidigare id-handling i kombination med ett dokument från Skatteverket, av vilket både det tidigare och det nya personnumret framgår. </a:t>
            </a:r>
          </a:p>
          <a:p>
            <a:r>
              <a:rPr lang="sv-SE"/>
              <a:t>Ett alternativ är att en annan person intygar vem väljaren är.</a:t>
            </a:r>
          </a:p>
        </p:txBody>
      </p:sp>
    </p:spTree>
    <p:custDataLst>
      <p:tags r:id="rId1"/>
    </p:custDataLst>
    <p:extLst>
      <p:ext uri="{BB962C8B-B14F-4D97-AF65-F5344CB8AC3E}">
        <p14:creationId xmlns:p14="http://schemas.microsoft.com/office/powerpoint/2010/main" val="2707819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355266-E7BD-ECB2-A177-BA334B1FF192}"/>
              </a:ext>
            </a:extLst>
          </p:cNvPr>
          <p:cNvSpPr>
            <a:spLocks noGrp="1"/>
          </p:cNvSpPr>
          <p:nvPr>
            <p:ph type="title"/>
          </p:nvPr>
        </p:nvSpPr>
        <p:spPr/>
        <p:txBody>
          <a:bodyPr/>
          <a:lstStyle/>
          <a:p>
            <a:r>
              <a:rPr lang="sv-SE"/>
              <a:t>Utgångna eller ogiltiga id-handlingar</a:t>
            </a:r>
          </a:p>
        </p:txBody>
      </p:sp>
      <p:sp>
        <p:nvSpPr>
          <p:cNvPr id="3" name="Platshållare för text 2">
            <a:extLst>
              <a:ext uri="{FF2B5EF4-FFF2-40B4-BE49-F238E27FC236}">
                <a16:creationId xmlns:a16="http://schemas.microsoft.com/office/drawing/2014/main" id="{464F5F54-08F2-9EE0-30FC-78925FF47781}"/>
              </a:ext>
            </a:extLst>
          </p:cNvPr>
          <p:cNvSpPr>
            <a:spLocks noGrp="1"/>
          </p:cNvSpPr>
          <p:nvPr>
            <p:ph type="body" sz="quarter" idx="13"/>
          </p:nvPr>
        </p:nvSpPr>
        <p:spPr/>
        <p:txBody>
          <a:bodyPr/>
          <a:lstStyle/>
          <a:p>
            <a:r>
              <a:rPr lang="sv-SE"/>
              <a:t>Utgångna id-handlingar kan godtas men i första hand bör valförrättaren fråga efter en giltig id-handling.</a:t>
            </a:r>
          </a:p>
          <a:p>
            <a:r>
              <a:rPr lang="sv-SE"/>
              <a:t>Om namn och födelsedatum stämmer med röstlängden, och fotot på legitimationen uppenbart överensstämmer med utseendet på personen som ska rösta, så bör detta kunna godtas och väljaren tillåtas att rösta</a:t>
            </a:r>
          </a:p>
        </p:txBody>
      </p:sp>
    </p:spTree>
    <p:custDataLst>
      <p:tags r:id="rId1"/>
    </p:custDataLst>
    <p:extLst>
      <p:ext uri="{BB962C8B-B14F-4D97-AF65-F5344CB8AC3E}">
        <p14:creationId xmlns:p14="http://schemas.microsoft.com/office/powerpoint/2010/main" val="1330277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F38202-0340-2E60-476C-7D8CCCED1CEC}"/>
              </a:ext>
            </a:extLst>
          </p:cNvPr>
          <p:cNvSpPr>
            <a:spLocks noGrp="1"/>
          </p:cNvSpPr>
          <p:nvPr>
            <p:ph type="title"/>
          </p:nvPr>
        </p:nvSpPr>
        <p:spPr/>
        <p:txBody>
          <a:bodyPr/>
          <a:lstStyle/>
          <a:p>
            <a:r>
              <a:rPr lang="sv-SE"/>
              <a:t>Förfalskade handlingar</a:t>
            </a:r>
          </a:p>
        </p:txBody>
      </p:sp>
      <p:sp>
        <p:nvSpPr>
          <p:cNvPr id="3" name="Platshållare för text 2">
            <a:extLst>
              <a:ext uri="{FF2B5EF4-FFF2-40B4-BE49-F238E27FC236}">
                <a16:creationId xmlns:a16="http://schemas.microsoft.com/office/drawing/2014/main" id="{81015FB2-860A-EB5C-E835-7E42210F806F}"/>
              </a:ext>
            </a:extLst>
          </p:cNvPr>
          <p:cNvSpPr>
            <a:spLocks noGrp="1"/>
          </p:cNvSpPr>
          <p:nvPr>
            <p:ph type="body" sz="quarter" idx="13"/>
          </p:nvPr>
        </p:nvSpPr>
        <p:spPr/>
        <p:txBody>
          <a:bodyPr/>
          <a:lstStyle/>
          <a:p>
            <a:r>
              <a:rPr lang="sv-SE"/>
              <a:t>Om väljaren presenterar en id-handling som är en uppenbar förfalskning ska en sådan handling inte godtas.</a:t>
            </a:r>
          </a:p>
        </p:txBody>
      </p:sp>
    </p:spTree>
    <p:custDataLst>
      <p:tags r:id="rId1"/>
    </p:custDataLst>
    <p:extLst>
      <p:ext uri="{BB962C8B-B14F-4D97-AF65-F5344CB8AC3E}">
        <p14:creationId xmlns:p14="http://schemas.microsoft.com/office/powerpoint/2010/main" val="2618858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B323CA-3530-B575-AC94-CBFE47C5B610}"/>
              </a:ext>
            </a:extLst>
          </p:cNvPr>
          <p:cNvSpPr>
            <a:spLocks noGrp="1"/>
          </p:cNvSpPr>
          <p:nvPr>
            <p:ph type="title"/>
          </p:nvPr>
        </p:nvSpPr>
        <p:spPr>
          <a:xfrm>
            <a:off x="593942" y="460375"/>
            <a:ext cx="8165883" cy="1116012"/>
          </a:xfrm>
        </p:spPr>
        <p:txBody>
          <a:bodyPr/>
          <a:lstStyle/>
          <a:p>
            <a:r>
              <a:rPr lang="sv-SE"/>
              <a:t>Uppmaning att lämna vallokalen</a:t>
            </a:r>
          </a:p>
        </p:txBody>
      </p:sp>
      <p:sp>
        <p:nvSpPr>
          <p:cNvPr id="3" name="Platshållare för text 2">
            <a:extLst>
              <a:ext uri="{FF2B5EF4-FFF2-40B4-BE49-F238E27FC236}">
                <a16:creationId xmlns:a16="http://schemas.microsoft.com/office/drawing/2014/main" id="{FA4E4452-4429-8752-4CF7-ADA6A0775FC0}"/>
              </a:ext>
            </a:extLst>
          </p:cNvPr>
          <p:cNvSpPr>
            <a:spLocks noGrp="1"/>
          </p:cNvSpPr>
          <p:nvPr>
            <p:ph type="body" sz="quarter" idx="13"/>
          </p:nvPr>
        </p:nvSpPr>
        <p:spPr>
          <a:xfrm>
            <a:off x="593942" y="1971674"/>
            <a:ext cx="10505858" cy="2844801"/>
          </a:xfrm>
        </p:spPr>
        <p:txBody>
          <a:bodyPr/>
          <a:lstStyle/>
          <a:p>
            <a:r>
              <a:rPr lang="sv-SE"/>
              <a:t>En uppmaning att tillfälligt lämna lokalen får bara ske i undantagsfall och som en sista åtgärd för att inte tillfälligt behöva avbryta röstmottagningen. </a:t>
            </a:r>
          </a:p>
          <a:p>
            <a:r>
              <a:rPr lang="sv-SE"/>
              <a:t>En väljare eller annan person som uppmanats att lämna lokalen får alltid besöka lokalen igen för att rösta vid ett senare tillfälle. </a:t>
            </a:r>
          </a:p>
          <a:p>
            <a:r>
              <a:rPr lang="sv-SE"/>
              <a:t>Om situationen tillåter bör väljaren först erbjudas att rösta innan hen lämnar vallokalen, särskilt om röstmottagningen snart ska stänga för dagen. </a:t>
            </a:r>
          </a:p>
          <a:p>
            <a:r>
              <a:rPr lang="sv-SE"/>
              <a:t>Ingen valförrättare får ingripa fysiskt för att få personen att lämna vallokalen.</a:t>
            </a:r>
          </a:p>
          <a:p>
            <a:r>
              <a:rPr lang="sv-SE"/>
              <a:t>Lämnar personen inte lokalen frivilligt och fortsätter störa ordningen bör polis eller ordningsvakt tillkallas om situationen kräver det. </a:t>
            </a:r>
          </a:p>
        </p:txBody>
      </p:sp>
    </p:spTree>
    <p:custDataLst>
      <p:tags r:id="rId1"/>
    </p:custDataLst>
    <p:extLst>
      <p:ext uri="{BB962C8B-B14F-4D97-AF65-F5344CB8AC3E}">
        <p14:creationId xmlns:p14="http://schemas.microsoft.com/office/powerpoint/2010/main" val="1865738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E75B5C-B5B7-9627-D04C-4DFB4B31E417}"/>
              </a:ext>
            </a:extLst>
          </p:cNvPr>
          <p:cNvSpPr>
            <a:spLocks noGrp="1"/>
          </p:cNvSpPr>
          <p:nvPr>
            <p:ph type="title"/>
          </p:nvPr>
        </p:nvSpPr>
        <p:spPr/>
        <p:txBody>
          <a:bodyPr/>
          <a:lstStyle/>
          <a:p>
            <a:r>
              <a:rPr lang="sv-SE"/>
              <a:t>Avbrott av röstmottagning</a:t>
            </a:r>
          </a:p>
        </p:txBody>
      </p:sp>
      <p:sp>
        <p:nvSpPr>
          <p:cNvPr id="3" name="Platshållare för text 2">
            <a:extLst>
              <a:ext uri="{FF2B5EF4-FFF2-40B4-BE49-F238E27FC236}">
                <a16:creationId xmlns:a16="http://schemas.microsoft.com/office/drawing/2014/main" id="{1CD1C750-AEB9-A1E8-9D87-57179797F9E6}"/>
              </a:ext>
            </a:extLst>
          </p:cNvPr>
          <p:cNvSpPr>
            <a:spLocks noGrp="1"/>
          </p:cNvSpPr>
          <p:nvPr>
            <p:ph type="body" sz="quarter" idx="13"/>
          </p:nvPr>
        </p:nvSpPr>
        <p:spPr>
          <a:xfrm>
            <a:off x="593942" y="2492374"/>
            <a:ext cx="11013858" cy="2844801"/>
          </a:xfrm>
        </p:spPr>
        <p:txBody>
          <a:bodyPr/>
          <a:lstStyle/>
          <a:p>
            <a:r>
              <a:rPr lang="sv-SE"/>
              <a:t>Se till att du och vice ordförande har god kännedom om utrymnings och </a:t>
            </a:r>
            <a:r>
              <a:rPr lang="sv-SE" err="1"/>
              <a:t>inrymningsrutiner</a:t>
            </a:r>
            <a:r>
              <a:rPr lang="sv-SE"/>
              <a:t>. </a:t>
            </a:r>
          </a:p>
          <a:p>
            <a:r>
              <a:rPr lang="sv-SE"/>
              <a:t>Stäm av sinsemellan vem av er som gör vad vid en nödsituation, exempelvis vem som vid behov kontaktar valnämnden eller larmar 112 och vem som delegerar övriga arbetsuppgifter till valförrättarna.</a:t>
            </a:r>
          </a:p>
          <a:p>
            <a:r>
              <a:rPr lang="sv-SE"/>
              <a:t>Notera beslut om avbrott, tider och händelseförlopp i protokollet.</a:t>
            </a:r>
          </a:p>
          <a:p>
            <a:r>
              <a:rPr lang="sv-SE"/>
              <a:t>Innan röstmottagningen återupptas ska det förvarade materialet plockas fram och lokalen återställas. </a:t>
            </a:r>
          </a:p>
        </p:txBody>
      </p:sp>
    </p:spTree>
    <p:custDataLst>
      <p:tags r:id="rId1"/>
    </p:custDataLst>
    <p:extLst>
      <p:ext uri="{BB962C8B-B14F-4D97-AF65-F5344CB8AC3E}">
        <p14:creationId xmlns:p14="http://schemas.microsoft.com/office/powerpoint/2010/main" val="3852031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4B1DC-5419-FCBB-A53A-32CCB8057C14}"/>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70BA81D-7DCF-09AB-7B52-590B4226C647}"/>
              </a:ext>
            </a:extLst>
          </p:cNvPr>
          <p:cNvSpPr>
            <a:spLocks noGrp="1"/>
          </p:cNvSpPr>
          <p:nvPr>
            <p:ph type="body" sz="quarter" idx="13"/>
          </p:nvPr>
        </p:nvSpPr>
        <p:spPr>
          <a:xfrm>
            <a:off x="593942" y="2492374"/>
            <a:ext cx="11013858" cy="2844801"/>
          </a:xfrm>
        </p:spPr>
        <p:txBody>
          <a:bodyPr/>
          <a:lstStyle/>
          <a:p>
            <a:r>
              <a:rPr lang="sv-SE"/>
              <a:t>Kontrollera att förseglingen på valurnan är obruten och att numret på förseglingen stämmer med det som antecknats i protokollet, visa även de närvarande att numren stämmer överens.</a:t>
            </a:r>
          </a:p>
          <a:p>
            <a:r>
              <a:rPr lang="sv-SE"/>
              <a:t>Återuppta röstmottagningen och anteckna tiden i protokollet, samt meddela </a:t>
            </a:r>
          </a:p>
          <a:p>
            <a:r>
              <a:rPr lang="sv-SE"/>
              <a:t>valnämnden att röstmottagningen är återupptagen. Vid eventuella oklarheter </a:t>
            </a:r>
          </a:p>
          <a:p>
            <a:r>
              <a:rPr lang="sv-SE"/>
              <a:t>kontakta omgående valnämnden</a:t>
            </a:r>
          </a:p>
        </p:txBody>
      </p:sp>
    </p:spTree>
    <p:custDataLst>
      <p:tags r:id="rId1"/>
    </p:custDataLst>
    <p:extLst>
      <p:ext uri="{BB962C8B-B14F-4D97-AF65-F5344CB8AC3E}">
        <p14:creationId xmlns:p14="http://schemas.microsoft.com/office/powerpoint/2010/main" val="2988106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744E4A-2804-40D9-A2E6-5292561315FB}"/>
              </a:ext>
            </a:extLst>
          </p:cNvPr>
          <p:cNvSpPr>
            <a:spLocks noGrp="1"/>
          </p:cNvSpPr>
          <p:nvPr>
            <p:ph type="title"/>
          </p:nvPr>
        </p:nvSpPr>
        <p:spPr/>
        <p:txBody>
          <a:bodyPr/>
          <a:lstStyle/>
          <a:p>
            <a:r>
              <a:rPr lang="sv-SE"/>
              <a:t>Felaktig avprickning i röstlängden</a:t>
            </a:r>
          </a:p>
        </p:txBody>
      </p:sp>
      <p:sp>
        <p:nvSpPr>
          <p:cNvPr id="3" name="Platshållare för text 2">
            <a:extLst>
              <a:ext uri="{FF2B5EF4-FFF2-40B4-BE49-F238E27FC236}">
                <a16:creationId xmlns:a16="http://schemas.microsoft.com/office/drawing/2014/main" id="{E62E5209-B983-2AD4-A6FA-9F56960C741F}"/>
              </a:ext>
            </a:extLst>
          </p:cNvPr>
          <p:cNvSpPr>
            <a:spLocks noGrp="1"/>
          </p:cNvSpPr>
          <p:nvPr>
            <p:ph type="body" sz="quarter" idx="13"/>
          </p:nvPr>
        </p:nvSpPr>
        <p:spPr>
          <a:xfrm>
            <a:off x="593942" y="2492374"/>
            <a:ext cx="10061358" cy="2844801"/>
          </a:xfrm>
        </p:spPr>
        <p:txBody>
          <a:bodyPr/>
          <a:lstStyle/>
          <a:p>
            <a:r>
              <a:rPr lang="sv-SE"/>
              <a:t>Om en väljare är felaktigt avprickad i röstlängden ska du genast kontakta valnämnden. </a:t>
            </a:r>
          </a:p>
          <a:p>
            <a:r>
              <a:rPr lang="sv-SE"/>
              <a:t>Det kan finnas möjlighet att rätta till felet om det upptäcks snabbt. </a:t>
            </a:r>
          </a:p>
          <a:p>
            <a:r>
              <a:rPr lang="sv-SE"/>
              <a:t>Om berörda väljare finns kvar i lokalen så be dem stanna kvar under utredningen. </a:t>
            </a:r>
          </a:p>
          <a:p>
            <a:r>
              <a:rPr lang="sv-SE"/>
              <a:t>Upptäcks en felaktig markering är det ofta tidskrävande att hantera situationen. Du eller vice ordförande är ansvariga för hanteringen. </a:t>
            </a:r>
          </a:p>
        </p:txBody>
      </p:sp>
    </p:spTree>
    <p:custDataLst>
      <p:tags r:id="rId1"/>
    </p:custDataLst>
    <p:extLst>
      <p:ext uri="{BB962C8B-B14F-4D97-AF65-F5344CB8AC3E}">
        <p14:creationId xmlns:p14="http://schemas.microsoft.com/office/powerpoint/2010/main" val="204688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B2853-E6FC-CCCD-F1A0-8C092AA868B4}"/>
              </a:ext>
            </a:extLst>
          </p:cNvPr>
          <p:cNvSpPr>
            <a:spLocks noGrp="1"/>
          </p:cNvSpPr>
          <p:nvPr>
            <p:ph type="title"/>
          </p:nvPr>
        </p:nvSpPr>
        <p:spPr/>
        <p:txBody>
          <a:bodyPr/>
          <a:lstStyle/>
          <a:p>
            <a:r>
              <a:rPr lang="sv-SE"/>
              <a:t>Väljare nekas att rösta</a:t>
            </a:r>
          </a:p>
        </p:txBody>
      </p:sp>
      <p:sp>
        <p:nvSpPr>
          <p:cNvPr id="3" name="Platshållare för text 2">
            <a:extLst>
              <a:ext uri="{FF2B5EF4-FFF2-40B4-BE49-F238E27FC236}">
                <a16:creationId xmlns:a16="http://schemas.microsoft.com/office/drawing/2014/main" id="{CB571FA3-03B6-17A3-8CB6-7B799F63C5A2}"/>
              </a:ext>
            </a:extLst>
          </p:cNvPr>
          <p:cNvSpPr>
            <a:spLocks noGrp="1"/>
          </p:cNvSpPr>
          <p:nvPr>
            <p:ph type="body" sz="quarter" idx="13"/>
          </p:nvPr>
        </p:nvSpPr>
        <p:spPr/>
        <p:txBody>
          <a:bodyPr/>
          <a:lstStyle/>
          <a:p>
            <a:r>
              <a:rPr lang="sv-SE"/>
              <a:t>En väljare kan inte förlora eller fråntas sin rösträtt. Ibland kan dock en väljare nekas att rösta, antingen tillfälligt eller helt och hållet.</a:t>
            </a:r>
          </a:p>
          <a:p>
            <a:r>
              <a:rPr lang="sv-SE"/>
              <a:t>Att neka en väljare att rösta är en mycket ingripande åtgärd. Det är därför mycket viktigt att situationen hanteras korrekt och dokumenteras utförligt i protokollet. </a:t>
            </a:r>
          </a:p>
          <a:p>
            <a:r>
              <a:rPr lang="sv-SE"/>
              <a:t>Tänk på att tydligt ange varför väljaren nekats att rösta.</a:t>
            </a:r>
          </a:p>
        </p:txBody>
      </p:sp>
    </p:spTree>
    <p:custDataLst>
      <p:tags r:id="rId1"/>
    </p:custDataLst>
    <p:extLst>
      <p:ext uri="{BB962C8B-B14F-4D97-AF65-F5344CB8AC3E}">
        <p14:creationId xmlns:p14="http://schemas.microsoft.com/office/powerpoint/2010/main" val="1115824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3637779-5291-497B-8C36-7230B3C55093}"/>
              </a:ext>
            </a:extLst>
          </p:cNvPr>
          <p:cNvSpPr>
            <a:spLocks noGrp="1"/>
          </p:cNvSpPr>
          <p:nvPr>
            <p:ph type="title"/>
          </p:nvPr>
        </p:nvSpPr>
        <p:spPr/>
        <p:txBody>
          <a:bodyPr/>
          <a:lstStyle/>
          <a:p>
            <a:r>
              <a:rPr lang="sv-SE"/>
              <a:t>Överklagan till Svenska kyrkans valprövningsnämnd</a:t>
            </a:r>
          </a:p>
        </p:txBody>
      </p:sp>
      <p:sp>
        <p:nvSpPr>
          <p:cNvPr id="5" name="Platshållare för text 4">
            <a:extLst>
              <a:ext uri="{FF2B5EF4-FFF2-40B4-BE49-F238E27FC236}">
                <a16:creationId xmlns:a16="http://schemas.microsoft.com/office/drawing/2014/main" id="{3FFD076A-0725-CE14-BE4F-4A4A7B68F78B}"/>
              </a:ext>
            </a:extLst>
          </p:cNvPr>
          <p:cNvSpPr>
            <a:spLocks noGrp="1"/>
          </p:cNvSpPr>
          <p:nvPr>
            <p:ph type="body" sz="quarter" idx="13"/>
          </p:nvPr>
        </p:nvSpPr>
        <p:spPr>
          <a:xfrm>
            <a:off x="593942" y="2492374"/>
            <a:ext cx="10162958" cy="2844801"/>
          </a:xfrm>
        </p:spPr>
        <p:txBody>
          <a:bodyPr/>
          <a:lstStyle/>
          <a:p>
            <a:r>
              <a:rPr lang="sv-SE"/>
              <a:t>Informera den väljare som blivit nekad om att hen kan överklaga beslutet att fastställa utgången av valet hos valprövningsnämnden. </a:t>
            </a:r>
          </a:p>
          <a:p>
            <a:r>
              <a:rPr lang="sv-SE"/>
              <a:t>Om väljaren vill överklaga ett valresultat kan hen göra det tidigast dagen efter valdagen och senast tio dagar efter att den slutliga sammanräkningen avslutats.</a:t>
            </a:r>
          </a:p>
          <a:p>
            <a:r>
              <a:rPr lang="sv-SE"/>
              <a:t>Överklagandet ska vara egenhändigt undertecknat. Den fysiska handling eller det papper som skickas till beslutsinstansen, måste vara undertecknat med en bläckpenna. </a:t>
            </a:r>
          </a:p>
          <a:p>
            <a:r>
              <a:rPr lang="sv-SE"/>
              <a:t>Kontakta valnämnden om du behöver stöd.</a:t>
            </a:r>
          </a:p>
        </p:txBody>
      </p:sp>
    </p:spTree>
    <p:custDataLst>
      <p:tags r:id="rId1"/>
    </p:custDataLst>
    <p:extLst>
      <p:ext uri="{BB962C8B-B14F-4D97-AF65-F5344CB8AC3E}">
        <p14:creationId xmlns:p14="http://schemas.microsoft.com/office/powerpoint/2010/main" val="627041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89F3EE-F1B9-712E-30FB-2C30DD95763D}"/>
              </a:ext>
            </a:extLst>
          </p:cNvPr>
          <p:cNvSpPr>
            <a:spLocks noGrp="1"/>
          </p:cNvSpPr>
          <p:nvPr>
            <p:ph type="title"/>
          </p:nvPr>
        </p:nvSpPr>
        <p:spPr/>
        <p:txBody>
          <a:bodyPr/>
          <a:lstStyle/>
          <a:p>
            <a:r>
              <a:rPr lang="sv-SE"/>
              <a:t>Väljare kan inte styrka sin identitet</a:t>
            </a:r>
          </a:p>
        </p:txBody>
      </p:sp>
      <p:sp>
        <p:nvSpPr>
          <p:cNvPr id="3" name="Platshållare för text 2">
            <a:extLst>
              <a:ext uri="{FF2B5EF4-FFF2-40B4-BE49-F238E27FC236}">
                <a16:creationId xmlns:a16="http://schemas.microsoft.com/office/drawing/2014/main" id="{0417A013-8F76-A594-7B0E-2BA95B6378B8}"/>
              </a:ext>
            </a:extLst>
          </p:cNvPr>
          <p:cNvSpPr>
            <a:spLocks noGrp="1"/>
          </p:cNvSpPr>
          <p:nvPr>
            <p:ph type="body" sz="quarter" idx="13"/>
          </p:nvPr>
        </p:nvSpPr>
        <p:spPr>
          <a:xfrm>
            <a:off x="593942" y="2492374"/>
            <a:ext cx="8600858" cy="2844801"/>
          </a:xfrm>
        </p:spPr>
        <p:txBody>
          <a:bodyPr/>
          <a:lstStyle/>
          <a:p>
            <a:r>
              <a:rPr lang="sv-SE"/>
              <a:t>Väljaren har ansvar för att i god tid och med rätt id-handling besöka vallokalen för att rösta. </a:t>
            </a:r>
          </a:p>
          <a:p>
            <a:r>
              <a:rPr lang="sv-SE"/>
              <a:t>Om en väljare inte kan identifiera sig precis innan röstmottagningen stänger på valdagen innebär det att väljaren fråntas möjligheten att rösta i valet.</a:t>
            </a:r>
          </a:p>
          <a:p>
            <a:r>
              <a:rPr lang="sv-SE"/>
              <a:t>Om en väljare inte verkar kunna styrka sin identitet ska du alltid informera om de olika alternativen som finns för att se om det går att lösa situationen så att väljaren kan rösta. </a:t>
            </a:r>
          </a:p>
          <a:p>
            <a:r>
              <a:rPr lang="sv-SE"/>
              <a:t>Om det inte finns någon lösning kommer väljaren nekas att rösta.</a:t>
            </a:r>
          </a:p>
        </p:txBody>
      </p:sp>
    </p:spTree>
    <p:custDataLst>
      <p:tags r:id="rId1"/>
    </p:custDataLst>
    <p:extLst>
      <p:ext uri="{BB962C8B-B14F-4D97-AF65-F5344CB8AC3E}">
        <p14:creationId xmlns:p14="http://schemas.microsoft.com/office/powerpoint/2010/main" val="426351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 skärmbild, Tryck, Teckensnitt&#10;&#10;AI-genererat innehåll kan vara felaktigt.">
            <a:extLst>
              <a:ext uri="{FF2B5EF4-FFF2-40B4-BE49-F238E27FC236}">
                <a16:creationId xmlns:a16="http://schemas.microsoft.com/office/drawing/2014/main" id="{0CB03CC1-4F27-F50F-6363-DF514F94C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4631" y="2457085"/>
            <a:ext cx="2869171" cy="4060147"/>
          </a:xfrm>
          <a:prstGeom prst="rect">
            <a:avLst/>
          </a:prstGeom>
        </p:spPr>
      </p:pic>
      <p:sp>
        <p:nvSpPr>
          <p:cNvPr id="4" name="Rubrik 3">
            <a:extLst>
              <a:ext uri="{FF2B5EF4-FFF2-40B4-BE49-F238E27FC236}">
                <a16:creationId xmlns:a16="http://schemas.microsoft.com/office/drawing/2014/main" id="{94113A2D-EDA7-4AA2-A7E2-F86DEAFEEAF1}"/>
              </a:ext>
            </a:extLst>
          </p:cNvPr>
          <p:cNvSpPr>
            <a:spLocks noGrp="1"/>
          </p:cNvSpPr>
          <p:nvPr>
            <p:ph type="title"/>
          </p:nvPr>
        </p:nvSpPr>
        <p:spPr>
          <a:xfrm>
            <a:off x="593941" y="571603"/>
            <a:ext cx="8165883" cy="1116012"/>
          </a:xfrm>
        </p:spPr>
        <p:txBody>
          <a:bodyPr/>
          <a:lstStyle/>
          <a:p>
            <a:r>
              <a:rPr lang="sv-SE" sz="4000"/>
              <a:t>Mer information</a:t>
            </a:r>
          </a:p>
        </p:txBody>
      </p:sp>
      <p:sp>
        <p:nvSpPr>
          <p:cNvPr id="3" name="Platshållare för innehåll 2">
            <a:extLst>
              <a:ext uri="{FF2B5EF4-FFF2-40B4-BE49-F238E27FC236}">
                <a16:creationId xmlns:a16="http://schemas.microsoft.com/office/drawing/2014/main" id="{AB8D6216-F55A-45B3-B419-3ADFACB2C61A}"/>
              </a:ext>
            </a:extLst>
          </p:cNvPr>
          <p:cNvSpPr>
            <a:spLocks noGrp="1"/>
          </p:cNvSpPr>
          <p:nvPr>
            <p:ph type="body" sz="quarter" idx="13"/>
          </p:nvPr>
        </p:nvSpPr>
        <p:spPr>
          <a:xfrm>
            <a:off x="593941" y="1880976"/>
            <a:ext cx="6967444" cy="2844801"/>
          </a:xfrm>
        </p:spPr>
        <p:txBody>
          <a:bodyPr>
            <a:noAutofit/>
          </a:bodyPr>
          <a:lstStyle/>
          <a:p>
            <a:pPr marL="0" indent="0">
              <a:buNone/>
            </a:pPr>
            <a:r>
              <a:rPr lang="sv-SE" dirty="0"/>
              <a:t>Som hjälp i arbetet som ordförande i vallokal finns en del material framtaget. Bland annat:</a:t>
            </a:r>
          </a:p>
          <a:p>
            <a:pPr lvl="1"/>
            <a:r>
              <a:rPr lang="sv-SE" dirty="0"/>
              <a:t>Häftet för Ordförande</a:t>
            </a:r>
          </a:p>
          <a:p>
            <a:pPr lvl="1"/>
            <a:r>
              <a:rPr lang="sv-SE" dirty="0"/>
              <a:t>Häftet för Valförrättare</a:t>
            </a:r>
          </a:p>
          <a:p>
            <a:pPr lvl="1"/>
            <a:r>
              <a:rPr lang="sv-SE" dirty="0"/>
              <a:t>Häftet Bestämmelser om direkta val i Svenska kyrkan. Detta häfte ska finnas i alla lokaler där röstning äger rum.</a:t>
            </a:r>
          </a:p>
          <a:p>
            <a:pPr lvl="1"/>
            <a:r>
              <a:rPr lang="sv-SE" dirty="0"/>
              <a:t>Kuvertaffisch som beskriver hanteringen av kuverten och omslagen i lokaler för förtidsröstning respektive vallokalen.</a:t>
            </a:r>
          </a:p>
          <a:p>
            <a:pPr lvl="1"/>
            <a:r>
              <a:rPr lang="sv-SE" dirty="0"/>
              <a:t>Webbsida för valarbetare </a:t>
            </a:r>
            <a:r>
              <a:rPr lang="sv-SE" dirty="0">
                <a:hlinkClick r:id="rId5"/>
              </a:rPr>
              <a:t>www.svenskakyrkan.se/valwebben/valarbete</a:t>
            </a:r>
            <a:endParaRPr lang="sv-SE" dirty="0"/>
          </a:p>
        </p:txBody>
      </p:sp>
      <p:pic>
        <p:nvPicPr>
          <p:cNvPr id="5" name="Bildobjekt 4" descr="En bild som visar text, logotyp, Teckensnitt, Varumärke&#10;&#10;AI-genererat innehåll kan vara felaktigt.">
            <a:extLst>
              <a:ext uri="{FF2B5EF4-FFF2-40B4-BE49-F238E27FC236}">
                <a16:creationId xmlns:a16="http://schemas.microsoft.com/office/drawing/2014/main" id="{6B068FB5-9DC3-9D48-6FA6-F6DB411436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46516">
            <a:off x="8852474" y="2039146"/>
            <a:ext cx="2339934" cy="2779708"/>
          </a:xfrm>
          <a:prstGeom prst="rect">
            <a:avLst/>
          </a:prstGeom>
        </p:spPr>
      </p:pic>
      <p:pic>
        <p:nvPicPr>
          <p:cNvPr id="2" name="Bildobjekt 1">
            <a:extLst>
              <a:ext uri="{FF2B5EF4-FFF2-40B4-BE49-F238E27FC236}">
                <a16:creationId xmlns:a16="http://schemas.microsoft.com/office/drawing/2014/main" id="{1D546BB5-9941-5899-B2E0-13CF34116852}"/>
              </a:ext>
            </a:extLst>
          </p:cNvPr>
          <p:cNvPicPr>
            <a:picLocks noChangeAspect="1"/>
          </p:cNvPicPr>
          <p:nvPr/>
        </p:nvPicPr>
        <p:blipFill>
          <a:blip r:embed="rId7"/>
          <a:stretch>
            <a:fillRect/>
          </a:stretch>
        </p:blipFill>
        <p:spPr>
          <a:xfrm rot="880397">
            <a:off x="8980924" y="442508"/>
            <a:ext cx="1639005" cy="2302802"/>
          </a:xfrm>
          <a:prstGeom prst="rect">
            <a:avLst/>
          </a:prstGeom>
          <a:ln w="3175">
            <a:solidFill>
              <a:schemeClr val="tx1"/>
            </a:solidFill>
          </a:ln>
        </p:spPr>
      </p:pic>
      <p:pic>
        <p:nvPicPr>
          <p:cNvPr id="11" name="Bildobjekt 10" descr="En bild som visar text, visitkort, Teckensnitt, logotyp&#10;&#10;AI-genererat innehåll kan vara felaktigt.">
            <a:extLst>
              <a:ext uri="{FF2B5EF4-FFF2-40B4-BE49-F238E27FC236}">
                <a16:creationId xmlns:a16="http://schemas.microsoft.com/office/drawing/2014/main" id="{4F2F9E88-CC90-10B6-713C-02CA81FF27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12123">
            <a:off x="9932215" y="1050861"/>
            <a:ext cx="2390158" cy="2812448"/>
          </a:xfrm>
          <a:prstGeom prst="rect">
            <a:avLst/>
          </a:prstGeom>
        </p:spPr>
      </p:pic>
    </p:spTree>
    <p:custDataLst>
      <p:tags r:id="rId1"/>
    </p:custDataLst>
    <p:extLst>
      <p:ext uri="{BB962C8B-B14F-4D97-AF65-F5344CB8AC3E}">
        <p14:creationId xmlns:p14="http://schemas.microsoft.com/office/powerpoint/2010/main" val="3425536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28A4B-C502-2EFE-3F9A-1A25FE1A7039}"/>
              </a:ext>
            </a:extLst>
          </p:cNvPr>
          <p:cNvSpPr>
            <a:spLocks noGrp="1"/>
          </p:cNvSpPr>
          <p:nvPr>
            <p:ph type="title"/>
          </p:nvPr>
        </p:nvSpPr>
        <p:spPr/>
        <p:txBody>
          <a:bodyPr/>
          <a:lstStyle/>
          <a:p>
            <a:r>
              <a:rPr lang="sv-SE"/>
              <a:t>Väljare stör ordningen</a:t>
            </a:r>
          </a:p>
        </p:txBody>
      </p:sp>
      <p:sp>
        <p:nvSpPr>
          <p:cNvPr id="3" name="Platshållare för text 2">
            <a:extLst>
              <a:ext uri="{FF2B5EF4-FFF2-40B4-BE49-F238E27FC236}">
                <a16:creationId xmlns:a16="http://schemas.microsoft.com/office/drawing/2014/main" id="{8EEC716B-AC22-AD0B-1092-D61DF89B2AF1}"/>
              </a:ext>
            </a:extLst>
          </p:cNvPr>
          <p:cNvSpPr>
            <a:spLocks noGrp="1"/>
          </p:cNvSpPr>
          <p:nvPr>
            <p:ph type="body" sz="quarter" idx="13"/>
          </p:nvPr>
        </p:nvSpPr>
        <p:spPr/>
        <p:txBody>
          <a:bodyPr/>
          <a:lstStyle/>
          <a:p>
            <a:r>
              <a:rPr lang="sv-SE"/>
              <a:t>En väljare som inte följer valförrättarens anvisningar och stör ordningen i vallokalen kan som sista utväg uppmanas att tillfälligt lämna vallokalen eller utrymmet. </a:t>
            </a:r>
          </a:p>
          <a:p>
            <a:r>
              <a:rPr lang="sv-SE"/>
              <a:t>Informera väljaren om att hen är välkommen tillbaka senare eller att hen kan förtidsrösta i en annan lokal</a:t>
            </a:r>
          </a:p>
        </p:txBody>
      </p:sp>
    </p:spTree>
    <p:custDataLst>
      <p:tags r:id="rId1"/>
    </p:custDataLst>
    <p:extLst>
      <p:ext uri="{BB962C8B-B14F-4D97-AF65-F5344CB8AC3E}">
        <p14:creationId xmlns:p14="http://schemas.microsoft.com/office/powerpoint/2010/main" val="170404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0C2367-33A6-C102-132D-5907BDA9FFFF}"/>
              </a:ext>
            </a:extLst>
          </p:cNvPr>
          <p:cNvSpPr>
            <a:spLocks noGrp="1"/>
          </p:cNvSpPr>
          <p:nvPr>
            <p:ph type="title"/>
          </p:nvPr>
        </p:nvSpPr>
        <p:spPr/>
        <p:txBody>
          <a:bodyPr/>
          <a:lstStyle/>
          <a:p>
            <a:r>
              <a:rPr lang="sv-SE"/>
              <a:t>Väljare redan avprickad i röstlängden</a:t>
            </a:r>
          </a:p>
        </p:txBody>
      </p:sp>
      <p:sp>
        <p:nvSpPr>
          <p:cNvPr id="3" name="Platshållare för text 2">
            <a:extLst>
              <a:ext uri="{FF2B5EF4-FFF2-40B4-BE49-F238E27FC236}">
                <a16:creationId xmlns:a16="http://schemas.microsoft.com/office/drawing/2014/main" id="{5BD8B183-1A19-72A8-BF33-8A59E4D60160}"/>
              </a:ext>
            </a:extLst>
          </p:cNvPr>
          <p:cNvSpPr>
            <a:spLocks noGrp="1"/>
          </p:cNvSpPr>
          <p:nvPr>
            <p:ph type="body" sz="quarter" idx="13"/>
          </p:nvPr>
        </p:nvSpPr>
        <p:spPr/>
        <p:txBody>
          <a:bodyPr/>
          <a:lstStyle/>
          <a:p>
            <a:r>
              <a:rPr lang="sv-SE"/>
              <a:t>Om den felaktiga avprickningen inte kan åtgärdas kommer väljaren inte att få rösta i det aktuella valet. </a:t>
            </a:r>
          </a:p>
          <a:p>
            <a:r>
              <a:rPr lang="sv-SE"/>
              <a:t>Beklaga det som inträffat och informera om att väljaren kan överklaga valresultatet till Svenska kyrkans valprövningsnämnd. </a:t>
            </a:r>
          </a:p>
          <a:p>
            <a:r>
              <a:rPr lang="sv-SE"/>
              <a:t>Anteckna händelsen i protokoll</a:t>
            </a:r>
          </a:p>
        </p:txBody>
      </p:sp>
    </p:spTree>
    <p:custDataLst>
      <p:tags r:id="rId1"/>
    </p:custDataLst>
    <p:extLst>
      <p:ext uri="{BB962C8B-B14F-4D97-AF65-F5344CB8AC3E}">
        <p14:creationId xmlns:p14="http://schemas.microsoft.com/office/powerpoint/2010/main" val="3370069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EC3368-C053-7E8F-5314-D106985563A8}"/>
              </a:ext>
            </a:extLst>
          </p:cNvPr>
          <p:cNvSpPr>
            <a:spLocks noGrp="1"/>
          </p:cNvSpPr>
          <p:nvPr>
            <p:ph type="title"/>
          </p:nvPr>
        </p:nvSpPr>
        <p:spPr/>
        <p:txBody>
          <a:bodyPr/>
          <a:lstStyle/>
          <a:p>
            <a:r>
              <a:rPr lang="sv-SE"/>
              <a:t>Väljaren saknas i röstlängden</a:t>
            </a:r>
          </a:p>
        </p:txBody>
      </p:sp>
      <p:sp>
        <p:nvSpPr>
          <p:cNvPr id="3" name="Platshållare för text 2">
            <a:extLst>
              <a:ext uri="{FF2B5EF4-FFF2-40B4-BE49-F238E27FC236}">
                <a16:creationId xmlns:a16="http://schemas.microsoft.com/office/drawing/2014/main" id="{FE8EF4B8-A399-2AD7-64ED-38946EC1E1CA}"/>
              </a:ext>
            </a:extLst>
          </p:cNvPr>
          <p:cNvSpPr>
            <a:spLocks noGrp="1"/>
          </p:cNvSpPr>
          <p:nvPr>
            <p:ph type="body" sz="quarter" idx="13"/>
          </p:nvPr>
        </p:nvSpPr>
        <p:spPr>
          <a:xfrm>
            <a:off x="593942" y="2492374"/>
            <a:ext cx="10023258" cy="2844801"/>
          </a:xfrm>
        </p:spPr>
        <p:txBody>
          <a:bodyPr/>
          <a:lstStyle/>
          <a:p>
            <a:r>
              <a:rPr lang="sv-SE"/>
              <a:t>Kontrollera att väljaren inte är tillagd i röstlängden av valnämnden. Väljaren står i sådana fall på någon av de sista platserna i röstlängden. </a:t>
            </a:r>
          </a:p>
          <a:p>
            <a:r>
              <a:rPr lang="sv-SE"/>
              <a:t>Avsätt en valförrättare som kan hjälpa väljaren att få kontakt med valnämnden eller valservice för att kontrollera vilket valdistrikt som väljaren tillhör.</a:t>
            </a:r>
          </a:p>
          <a:p>
            <a:r>
              <a:rPr lang="sv-SE"/>
              <a:t>Om väljaren är skriven i en annan församling eller pastorat behöver hen förtidsrösta. </a:t>
            </a:r>
          </a:p>
          <a:p>
            <a:r>
              <a:rPr lang="sv-SE"/>
              <a:t>Det finns minst en öppen lokal för förtidsröstning i varje valdistrikt på valdagen. </a:t>
            </a:r>
          </a:p>
          <a:p>
            <a:r>
              <a:rPr lang="sv-SE"/>
              <a:t>Anteckna händelsen i protokoll.</a:t>
            </a:r>
          </a:p>
        </p:txBody>
      </p:sp>
    </p:spTree>
    <p:custDataLst>
      <p:tags r:id="rId1"/>
    </p:custDataLst>
    <p:extLst>
      <p:ext uri="{BB962C8B-B14F-4D97-AF65-F5344CB8AC3E}">
        <p14:creationId xmlns:p14="http://schemas.microsoft.com/office/powerpoint/2010/main" val="3504774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1EB423A-1D23-167D-EDD6-48385536F979}"/>
              </a:ext>
            </a:extLst>
          </p:cNvPr>
          <p:cNvSpPr>
            <a:spLocks noGrp="1"/>
          </p:cNvSpPr>
          <p:nvPr>
            <p:ph type="title"/>
          </p:nvPr>
        </p:nvSpPr>
        <p:spPr/>
        <p:txBody>
          <a:bodyPr/>
          <a:lstStyle/>
          <a:p>
            <a:r>
              <a:rPr lang="sv-SE"/>
              <a:t>Förbered rösträkning</a:t>
            </a:r>
          </a:p>
        </p:txBody>
      </p:sp>
      <p:sp>
        <p:nvSpPr>
          <p:cNvPr id="5" name="Platshållare för text 4">
            <a:extLst>
              <a:ext uri="{FF2B5EF4-FFF2-40B4-BE49-F238E27FC236}">
                <a16:creationId xmlns:a16="http://schemas.microsoft.com/office/drawing/2014/main" id="{4F87B504-D370-51DB-C99A-273C783EC1CE}"/>
              </a:ext>
            </a:extLst>
          </p:cNvPr>
          <p:cNvSpPr>
            <a:spLocks noGrp="1"/>
          </p:cNvSpPr>
          <p:nvPr>
            <p:ph type="body" sz="quarter" idx="13"/>
          </p:nvPr>
        </p:nvSpPr>
        <p:spPr>
          <a:xfrm>
            <a:off x="593942" y="2492374"/>
            <a:ext cx="8435758" cy="2844801"/>
          </a:xfrm>
        </p:spPr>
        <p:txBody>
          <a:bodyPr/>
          <a:lstStyle/>
          <a:p>
            <a:r>
              <a:rPr lang="sv-SE"/>
              <a:t>Inför att röstmottagningen avslutas är det viktigt att du och din vice ordförande har pratat igenom vilka förberedelser som måste göras inför rösträkningen. </a:t>
            </a:r>
          </a:p>
          <a:p>
            <a:r>
              <a:rPr lang="sv-SE"/>
              <a:t>Samla gärna valförrättarna efter att röstmottagningen är avslutad och gå igenom vad som kommer hända.</a:t>
            </a:r>
          </a:p>
          <a:p>
            <a:r>
              <a:rPr lang="sv-SE"/>
              <a:t>Tänk på att det varit en lång arbetsdag för samtliga valförrättare.</a:t>
            </a:r>
          </a:p>
          <a:p>
            <a:r>
              <a:rPr lang="sv-SE"/>
              <a:t>Rösträkningen ska påbörjas så snart som möjligt efter att röstmottagningen är avslutad. </a:t>
            </a:r>
          </a:p>
        </p:txBody>
      </p:sp>
    </p:spTree>
    <p:custDataLst>
      <p:tags r:id="rId1"/>
    </p:custDataLst>
    <p:extLst>
      <p:ext uri="{BB962C8B-B14F-4D97-AF65-F5344CB8AC3E}">
        <p14:creationId xmlns:p14="http://schemas.microsoft.com/office/powerpoint/2010/main" val="797107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757AB0-934B-DD47-D250-FA0CD0ED9D5C}"/>
              </a:ext>
            </a:extLst>
          </p:cNvPr>
          <p:cNvSpPr>
            <a:spLocks noGrp="1"/>
          </p:cNvSpPr>
          <p:nvPr>
            <p:ph type="title"/>
          </p:nvPr>
        </p:nvSpPr>
        <p:spPr/>
        <p:txBody>
          <a:bodyPr/>
          <a:lstStyle/>
          <a:p>
            <a:r>
              <a:rPr lang="sv-SE"/>
              <a:t>Avsluta röstmottagningen</a:t>
            </a:r>
          </a:p>
        </p:txBody>
      </p:sp>
      <p:sp>
        <p:nvSpPr>
          <p:cNvPr id="3" name="Platshållare för text 2">
            <a:extLst>
              <a:ext uri="{FF2B5EF4-FFF2-40B4-BE49-F238E27FC236}">
                <a16:creationId xmlns:a16="http://schemas.microsoft.com/office/drawing/2014/main" id="{AC933E01-4D54-0D21-04AF-8B507AA9B330}"/>
              </a:ext>
            </a:extLst>
          </p:cNvPr>
          <p:cNvSpPr>
            <a:spLocks noGrp="1"/>
          </p:cNvSpPr>
          <p:nvPr>
            <p:ph type="body" sz="quarter" idx="13"/>
          </p:nvPr>
        </p:nvSpPr>
        <p:spPr/>
        <p:txBody>
          <a:bodyPr/>
          <a:lstStyle/>
          <a:p>
            <a:r>
              <a:rPr lang="sv-SE"/>
              <a:t>Det är du som ordförande som förklarar röstmottagningen avslutad när samtliga väljare som stod i kö kl. 20.00 har fått rösta. </a:t>
            </a:r>
          </a:p>
          <a:p>
            <a:r>
              <a:rPr lang="sv-SE"/>
              <a:t>Notera klockslaget i protokollet och eventuell anledning om röstmottagningen avslutas senare än 20.00. </a:t>
            </a:r>
          </a:p>
          <a:p>
            <a:r>
              <a:rPr lang="sv-SE"/>
              <a:t>Att röstmottagningen avslutats innebär inte att lokalerna ska stängas. Vem som helst ska kunna besöka rösträkningen</a:t>
            </a:r>
          </a:p>
        </p:txBody>
      </p:sp>
    </p:spTree>
    <p:custDataLst>
      <p:tags r:id="rId1"/>
    </p:custDataLst>
    <p:extLst>
      <p:ext uri="{BB962C8B-B14F-4D97-AF65-F5344CB8AC3E}">
        <p14:creationId xmlns:p14="http://schemas.microsoft.com/office/powerpoint/2010/main" val="6115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A8269E-D3F8-DFFC-F761-29531D1AF1B3}"/>
              </a:ext>
            </a:extLst>
          </p:cNvPr>
          <p:cNvSpPr>
            <a:spLocks noGrp="1"/>
          </p:cNvSpPr>
          <p:nvPr>
            <p:ph type="title"/>
          </p:nvPr>
        </p:nvSpPr>
        <p:spPr/>
        <p:txBody>
          <a:bodyPr/>
          <a:lstStyle/>
          <a:p>
            <a:r>
              <a:rPr lang="sv-SE"/>
              <a:t>Förbered omslag</a:t>
            </a:r>
          </a:p>
        </p:txBody>
      </p:sp>
      <p:sp>
        <p:nvSpPr>
          <p:cNvPr id="3" name="Platshållare för text 2">
            <a:extLst>
              <a:ext uri="{FF2B5EF4-FFF2-40B4-BE49-F238E27FC236}">
                <a16:creationId xmlns:a16="http://schemas.microsoft.com/office/drawing/2014/main" id="{A4322EC9-67BA-2BCC-9966-B8DC0E0356DF}"/>
              </a:ext>
            </a:extLst>
          </p:cNvPr>
          <p:cNvSpPr>
            <a:spLocks noGrp="1"/>
          </p:cNvSpPr>
          <p:nvPr>
            <p:ph type="body" sz="quarter" idx="13"/>
          </p:nvPr>
        </p:nvSpPr>
        <p:spPr/>
        <p:txBody>
          <a:bodyPr/>
          <a:lstStyle/>
          <a:p>
            <a:r>
              <a:rPr lang="sv-SE"/>
              <a:t>Omslagen kan förberedas i god tid inför rösträkningen.</a:t>
            </a:r>
          </a:p>
          <a:p>
            <a:r>
              <a:rPr lang="sv-SE"/>
              <a:t>Gör du eller vice ordförande detta på morgonen kan omslagen för felsända respektive underkända förtidsröster samt godkända respektive underkända budröstkuvert fyllas på löpande under dagen. </a:t>
            </a:r>
          </a:p>
          <a:p>
            <a:r>
              <a:rPr lang="sv-SE"/>
              <a:t>Det underlättar arbetet efter att röstmottagningen är avslutad</a:t>
            </a:r>
          </a:p>
        </p:txBody>
      </p:sp>
    </p:spTree>
    <p:custDataLst>
      <p:tags r:id="rId1"/>
    </p:custDataLst>
    <p:extLst>
      <p:ext uri="{BB962C8B-B14F-4D97-AF65-F5344CB8AC3E}">
        <p14:creationId xmlns:p14="http://schemas.microsoft.com/office/powerpoint/2010/main" val="3576375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B02FAD-BC3A-683E-CE9E-C97B0480B52F}"/>
              </a:ext>
            </a:extLst>
          </p:cNvPr>
          <p:cNvSpPr>
            <a:spLocks noGrp="1"/>
          </p:cNvSpPr>
          <p:nvPr>
            <p:ph type="title"/>
          </p:nvPr>
        </p:nvSpPr>
        <p:spPr/>
        <p:txBody>
          <a:bodyPr/>
          <a:lstStyle/>
          <a:p>
            <a:r>
              <a:rPr lang="sv-SE"/>
              <a:t>Lägga valkuvert från förtidsröster i valurnan</a:t>
            </a:r>
          </a:p>
        </p:txBody>
      </p:sp>
      <p:sp>
        <p:nvSpPr>
          <p:cNvPr id="3" name="Platshållare för text 2">
            <a:extLst>
              <a:ext uri="{FF2B5EF4-FFF2-40B4-BE49-F238E27FC236}">
                <a16:creationId xmlns:a16="http://schemas.microsoft.com/office/drawing/2014/main" id="{D2DFD676-A605-8BCA-D497-1BB608E09B61}"/>
              </a:ext>
            </a:extLst>
          </p:cNvPr>
          <p:cNvSpPr>
            <a:spLocks noGrp="1"/>
          </p:cNvSpPr>
          <p:nvPr>
            <p:ph type="body" sz="quarter" idx="13"/>
          </p:nvPr>
        </p:nvSpPr>
        <p:spPr/>
        <p:txBody>
          <a:bodyPr/>
          <a:lstStyle/>
          <a:p>
            <a:pPr marL="0" indent="0">
              <a:buNone/>
            </a:pPr>
            <a:r>
              <a:rPr lang="sv-SE"/>
              <a:t>Om detta inte har hunnits med under dagen måste de förtidsröster som kommit till lokalen innan klockan 20.00 hanteras innan ni går vidare med att räkna avprickningar i röstlängden.</a:t>
            </a:r>
          </a:p>
        </p:txBody>
      </p:sp>
    </p:spTree>
    <p:custDataLst>
      <p:tags r:id="rId1"/>
    </p:custDataLst>
    <p:extLst>
      <p:ext uri="{BB962C8B-B14F-4D97-AF65-F5344CB8AC3E}">
        <p14:creationId xmlns:p14="http://schemas.microsoft.com/office/powerpoint/2010/main" val="3571522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2C1F6-5F40-3411-CDB0-63ED1C1CC1D0}"/>
              </a:ext>
            </a:extLst>
          </p:cNvPr>
          <p:cNvSpPr>
            <a:spLocks noGrp="1"/>
          </p:cNvSpPr>
          <p:nvPr>
            <p:ph type="title"/>
          </p:nvPr>
        </p:nvSpPr>
        <p:spPr/>
        <p:txBody>
          <a:bodyPr/>
          <a:lstStyle/>
          <a:p>
            <a:r>
              <a:rPr lang="sv-SE"/>
              <a:t>Räkna avprickningar i röstlängden</a:t>
            </a:r>
          </a:p>
        </p:txBody>
      </p:sp>
      <p:sp>
        <p:nvSpPr>
          <p:cNvPr id="3" name="Platshållare för text 2">
            <a:extLst>
              <a:ext uri="{FF2B5EF4-FFF2-40B4-BE49-F238E27FC236}">
                <a16:creationId xmlns:a16="http://schemas.microsoft.com/office/drawing/2014/main" id="{DAD75E6E-1ADF-657B-3902-2E7F9D526A78}"/>
              </a:ext>
            </a:extLst>
          </p:cNvPr>
          <p:cNvSpPr>
            <a:spLocks noGrp="1"/>
          </p:cNvSpPr>
          <p:nvPr>
            <p:ph type="body" sz="quarter" idx="13"/>
          </p:nvPr>
        </p:nvSpPr>
        <p:spPr/>
        <p:txBody>
          <a:bodyPr/>
          <a:lstStyle/>
          <a:p>
            <a:r>
              <a:rPr lang="sv-SE"/>
              <a:t>Instruktion finns i häftet Valförrättare.</a:t>
            </a:r>
          </a:p>
          <a:p>
            <a:endParaRPr lang="sv-SE"/>
          </a:p>
        </p:txBody>
      </p:sp>
    </p:spTree>
    <p:custDataLst>
      <p:tags r:id="rId1"/>
    </p:custDataLst>
    <p:extLst>
      <p:ext uri="{BB962C8B-B14F-4D97-AF65-F5344CB8AC3E}">
        <p14:creationId xmlns:p14="http://schemas.microsoft.com/office/powerpoint/2010/main" val="884510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E80760-5779-008B-DC28-AB3B5420B2B7}"/>
              </a:ext>
            </a:extLst>
          </p:cNvPr>
          <p:cNvSpPr>
            <a:spLocks noGrp="1"/>
          </p:cNvSpPr>
          <p:nvPr>
            <p:ph type="title"/>
          </p:nvPr>
        </p:nvSpPr>
        <p:spPr/>
        <p:txBody>
          <a:bodyPr/>
          <a:lstStyle/>
          <a:p>
            <a:r>
              <a:rPr lang="sv-SE"/>
              <a:t>Möblera om inför rösträkningen</a:t>
            </a:r>
          </a:p>
        </p:txBody>
      </p:sp>
      <p:sp>
        <p:nvSpPr>
          <p:cNvPr id="3" name="Platshållare för text 2">
            <a:extLst>
              <a:ext uri="{FF2B5EF4-FFF2-40B4-BE49-F238E27FC236}">
                <a16:creationId xmlns:a16="http://schemas.microsoft.com/office/drawing/2014/main" id="{1257DF4C-CE71-DA79-2631-D8331562262E}"/>
              </a:ext>
            </a:extLst>
          </p:cNvPr>
          <p:cNvSpPr>
            <a:spLocks noGrp="1"/>
          </p:cNvSpPr>
          <p:nvPr>
            <p:ph type="body" sz="quarter" idx="13"/>
          </p:nvPr>
        </p:nvSpPr>
        <p:spPr/>
        <p:txBody>
          <a:bodyPr/>
          <a:lstStyle/>
          <a:p>
            <a:r>
              <a:rPr lang="sv-SE"/>
              <a:t>Planera i god tid ut hur vallokalen behöver möbleras om för att rösträkningen ska ske smidigt. </a:t>
            </a:r>
          </a:p>
          <a:p>
            <a:r>
              <a:rPr lang="sv-SE"/>
              <a:t>Se till att ställa ihop bord så att det finns tillräckligt med yta för er att räkna rösterna på. </a:t>
            </a:r>
          </a:p>
          <a:p>
            <a:r>
              <a:rPr lang="sv-SE"/>
              <a:t>Ställ ut stolar för eventuella besökare. Vid rösträkningen ska besökare ha möjlighet att se vad som sker vid bordet. Den som vill ska kunna fotografera eller filma.</a:t>
            </a:r>
          </a:p>
          <a:p>
            <a:r>
              <a:rPr lang="sv-SE"/>
              <a:t>En eller ett par valförrättare kan få i uppgift att möblera lokalen enligt instruktion i häftet för valförrättare.</a:t>
            </a:r>
          </a:p>
        </p:txBody>
      </p:sp>
    </p:spTree>
    <p:custDataLst>
      <p:tags r:id="rId1"/>
    </p:custDataLst>
    <p:extLst>
      <p:ext uri="{BB962C8B-B14F-4D97-AF65-F5344CB8AC3E}">
        <p14:creationId xmlns:p14="http://schemas.microsoft.com/office/powerpoint/2010/main" val="140020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6233AA1-E040-7269-4938-243DC6B9944B}"/>
              </a:ext>
            </a:extLst>
          </p:cNvPr>
          <p:cNvSpPr>
            <a:spLocks noGrp="1"/>
          </p:cNvSpPr>
          <p:nvPr>
            <p:ph type="title"/>
          </p:nvPr>
        </p:nvSpPr>
        <p:spPr/>
        <p:txBody>
          <a:bodyPr/>
          <a:lstStyle/>
          <a:p>
            <a:r>
              <a:rPr lang="sv-SE"/>
              <a:t>Överblivna valsedlar ska ställas undan</a:t>
            </a:r>
          </a:p>
        </p:txBody>
      </p:sp>
      <p:sp>
        <p:nvSpPr>
          <p:cNvPr id="5" name="Platshållare för text 4">
            <a:extLst>
              <a:ext uri="{FF2B5EF4-FFF2-40B4-BE49-F238E27FC236}">
                <a16:creationId xmlns:a16="http://schemas.microsoft.com/office/drawing/2014/main" id="{30CEE256-FA91-ACFB-9EB6-F82ECF1314C5}"/>
              </a:ext>
            </a:extLst>
          </p:cNvPr>
          <p:cNvSpPr>
            <a:spLocks noGrp="1"/>
          </p:cNvSpPr>
          <p:nvPr>
            <p:ph type="body" sz="quarter" idx="13"/>
          </p:nvPr>
        </p:nvSpPr>
        <p:spPr/>
        <p:txBody>
          <a:bodyPr/>
          <a:lstStyle/>
          <a:p>
            <a:r>
              <a:rPr lang="sv-SE"/>
              <a:t>Det kommer sannolikt att finnas många valsedlar kvar i vallokalen efter att röstmottagningen stängt. </a:t>
            </a:r>
          </a:p>
          <a:p>
            <a:r>
              <a:rPr lang="sv-SE"/>
              <a:t>Ställ undan dessa långt ifrån rösträkningsbordet så att det inte finns någon risk att valsedlarna blandas ihop med de valsedlar som legat i valurnan.</a:t>
            </a:r>
          </a:p>
          <a:p>
            <a:r>
              <a:rPr lang="sv-SE"/>
              <a:t>Använd alltid anteckningsblock för att göra anteckningar eller uträkningar. </a:t>
            </a:r>
          </a:p>
          <a:p>
            <a:r>
              <a:rPr lang="sv-SE"/>
              <a:t>Anteckna aldrig på överblivna valsedlar</a:t>
            </a:r>
          </a:p>
        </p:txBody>
      </p:sp>
    </p:spTree>
    <p:custDataLst>
      <p:tags r:id="rId1"/>
    </p:custDataLst>
    <p:extLst>
      <p:ext uri="{BB962C8B-B14F-4D97-AF65-F5344CB8AC3E}">
        <p14:creationId xmlns:p14="http://schemas.microsoft.com/office/powerpoint/2010/main" val="12397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A6B9A9-9AFF-FF78-6B2A-A24592CC217F}"/>
              </a:ext>
            </a:extLst>
          </p:cNvPr>
          <p:cNvSpPr>
            <a:spLocks noGrp="1"/>
          </p:cNvSpPr>
          <p:nvPr>
            <p:ph type="title"/>
          </p:nvPr>
        </p:nvSpPr>
        <p:spPr/>
        <p:txBody>
          <a:bodyPr/>
          <a:lstStyle/>
          <a:p>
            <a:r>
              <a:rPr lang="sv-SE"/>
              <a:t>Din roll som ordförande</a:t>
            </a:r>
          </a:p>
        </p:txBody>
      </p:sp>
      <p:sp>
        <p:nvSpPr>
          <p:cNvPr id="3" name="Platshållare för text 2">
            <a:extLst>
              <a:ext uri="{FF2B5EF4-FFF2-40B4-BE49-F238E27FC236}">
                <a16:creationId xmlns:a16="http://schemas.microsoft.com/office/drawing/2014/main" id="{3D5D4043-2918-E90A-67D8-5D7FDAFF2A51}"/>
              </a:ext>
            </a:extLst>
          </p:cNvPr>
          <p:cNvSpPr>
            <a:spLocks noGrp="1"/>
          </p:cNvSpPr>
          <p:nvPr>
            <p:ph type="body" sz="quarter" idx="13"/>
          </p:nvPr>
        </p:nvSpPr>
        <p:spPr/>
        <p:txBody>
          <a:bodyPr/>
          <a:lstStyle/>
          <a:p>
            <a:pPr marL="0" indent="0">
              <a:buNone/>
            </a:pPr>
            <a:r>
              <a:rPr lang="sv-SE"/>
              <a:t>Som ordförande i en vallokal har du ett större ansvar än övriga valförrättare. Du fattar beslut i situationer där det behövs, men har också valnämnden till din hjälp.</a:t>
            </a:r>
          </a:p>
          <a:p>
            <a:pPr marL="0" indent="0">
              <a:buNone/>
            </a:pPr>
            <a:r>
              <a:rPr lang="sv-SE"/>
              <a:t>Ordförande eller vice ordförande måste alltid vara på plats i vallokalen.</a:t>
            </a:r>
          </a:p>
          <a:p>
            <a:pPr marL="0" indent="0">
              <a:buNone/>
            </a:pPr>
            <a:endParaRPr lang="sv-SE"/>
          </a:p>
        </p:txBody>
      </p:sp>
    </p:spTree>
    <p:custDataLst>
      <p:tags r:id="rId1"/>
    </p:custDataLst>
    <p:extLst>
      <p:ext uri="{BB962C8B-B14F-4D97-AF65-F5344CB8AC3E}">
        <p14:creationId xmlns:p14="http://schemas.microsoft.com/office/powerpoint/2010/main" val="733129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1FF08D-7EEB-BB9A-0FE8-272A4393812A}"/>
              </a:ext>
            </a:extLst>
          </p:cNvPr>
          <p:cNvSpPr>
            <a:spLocks noGrp="1"/>
          </p:cNvSpPr>
          <p:nvPr>
            <p:ph type="title"/>
          </p:nvPr>
        </p:nvSpPr>
        <p:spPr/>
        <p:txBody>
          <a:bodyPr/>
          <a:lstStyle/>
          <a:p>
            <a:r>
              <a:rPr lang="sv-SE"/>
              <a:t>Räkning och rapportering</a:t>
            </a:r>
          </a:p>
        </p:txBody>
      </p:sp>
      <p:sp>
        <p:nvSpPr>
          <p:cNvPr id="3" name="Platshållare för text 2">
            <a:extLst>
              <a:ext uri="{FF2B5EF4-FFF2-40B4-BE49-F238E27FC236}">
                <a16:creationId xmlns:a16="http://schemas.microsoft.com/office/drawing/2014/main" id="{A47E2892-6817-2992-AF2C-6C13E508E0B4}"/>
              </a:ext>
            </a:extLst>
          </p:cNvPr>
          <p:cNvSpPr>
            <a:spLocks noGrp="1"/>
          </p:cNvSpPr>
          <p:nvPr>
            <p:ph type="body" sz="quarter" idx="13"/>
          </p:nvPr>
        </p:nvSpPr>
        <p:spPr>
          <a:xfrm>
            <a:off x="593942" y="2492374"/>
            <a:ext cx="9502558" cy="2844801"/>
          </a:xfrm>
        </p:spPr>
        <p:txBody>
          <a:bodyPr/>
          <a:lstStyle/>
          <a:p>
            <a:r>
              <a:rPr lang="sv-SE"/>
              <a:t>Rösträkningen är ett tidskritiskt moment eftersom valet bevakas av media och allmänhet. </a:t>
            </a:r>
          </a:p>
          <a:p>
            <a:r>
              <a:rPr lang="sv-SE"/>
              <a:t>Viktigt att det preliminära valresultatet blir så korrekt som möjligt.</a:t>
            </a:r>
          </a:p>
          <a:p>
            <a:r>
              <a:rPr lang="sv-SE"/>
              <a:t>Planera i förväg hur du vill organisera rösträkningen och vilken valförrättare som ska göra vad. </a:t>
            </a:r>
          </a:p>
          <a:p>
            <a:r>
              <a:rPr lang="sv-SE"/>
              <a:t>Ha gärna en kortare genomgång med gruppen innan valurnan öppnas, så att alla är med på vad som ska göras. </a:t>
            </a:r>
          </a:p>
          <a:p>
            <a:r>
              <a:rPr lang="sv-SE"/>
              <a:t>.</a:t>
            </a:r>
          </a:p>
        </p:txBody>
      </p:sp>
    </p:spTree>
    <p:custDataLst>
      <p:tags r:id="rId1"/>
    </p:custDataLst>
    <p:extLst>
      <p:ext uri="{BB962C8B-B14F-4D97-AF65-F5344CB8AC3E}">
        <p14:creationId xmlns:p14="http://schemas.microsoft.com/office/powerpoint/2010/main" val="794248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D8BAE-F3E8-3DA9-5C4B-0DF3FB99B2EF}"/>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35DC417-0CBE-40BE-F652-B2776F610BEB}"/>
              </a:ext>
            </a:extLst>
          </p:cNvPr>
          <p:cNvSpPr>
            <a:spLocks noGrp="1"/>
          </p:cNvSpPr>
          <p:nvPr>
            <p:ph type="body" sz="quarter" idx="13"/>
          </p:nvPr>
        </p:nvSpPr>
        <p:spPr>
          <a:xfrm>
            <a:off x="593942" y="1857374"/>
            <a:ext cx="8165884" cy="4302126"/>
          </a:xfrm>
        </p:spPr>
        <p:txBody>
          <a:bodyPr/>
          <a:lstStyle/>
          <a:p>
            <a:r>
              <a:rPr lang="sv-SE"/>
              <a:t>Rösträkningen ska ske lugnt och metodiskt. </a:t>
            </a:r>
          </a:p>
          <a:p>
            <a:r>
              <a:rPr lang="sv-SE"/>
              <a:t>Stämmer några antal inte överens med varandra ska ni endast räkna om en gång. </a:t>
            </a:r>
          </a:p>
          <a:p>
            <a:r>
              <a:rPr lang="sv-SE"/>
              <a:t>Om några antal inte stämmer överens, skriv ner trolig anledning i protokollet. </a:t>
            </a:r>
          </a:p>
          <a:p>
            <a:r>
              <a:rPr lang="sv-SE"/>
              <a:t>Se till att ta kortare pauser om du bedömer att det behövs men ta paus i omgångar så att rösträkningen sker löpande.</a:t>
            </a:r>
          </a:p>
          <a:p>
            <a:r>
              <a:rPr lang="sv-SE"/>
              <a:t>Lämna aldrig rösterna eller annat material obevakat. </a:t>
            </a:r>
          </a:p>
          <a:p>
            <a:r>
              <a:rPr lang="sv-SE"/>
              <a:t>Se till att det alltid är minst två valförrättare som hanterar rösterna</a:t>
            </a:r>
          </a:p>
        </p:txBody>
      </p:sp>
    </p:spTree>
    <p:custDataLst>
      <p:tags r:id="rId1"/>
    </p:custDataLst>
    <p:extLst>
      <p:ext uri="{BB962C8B-B14F-4D97-AF65-F5344CB8AC3E}">
        <p14:creationId xmlns:p14="http://schemas.microsoft.com/office/powerpoint/2010/main" val="3958870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934DEB-0608-777E-210B-6F4B661229E1}"/>
              </a:ext>
            </a:extLst>
          </p:cNvPr>
          <p:cNvSpPr>
            <a:spLocks noGrp="1"/>
          </p:cNvSpPr>
          <p:nvPr>
            <p:ph type="title"/>
          </p:nvPr>
        </p:nvSpPr>
        <p:spPr/>
        <p:txBody>
          <a:bodyPr/>
          <a:lstStyle/>
          <a:p>
            <a:r>
              <a:rPr lang="sv-SE"/>
              <a:t>Praktiska tips inför räkningen</a:t>
            </a:r>
          </a:p>
        </p:txBody>
      </p:sp>
      <p:sp>
        <p:nvSpPr>
          <p:cNvPr id="3" name="Platshållare för text 2">
            <a:extLst>
              <a:ext uri="{FF2B5EF4-FFF2-40B4-BE49-F238E27FC236}">
                <a16:creationId xmlns:a16="http://schemas.microsoft.com/office/drawing/2014/main" id="{B351AC7D-777B-F15A-A09B-D1E0FE0DD75D}"/>
              </a:ext>
            </a:extLst>
          </p:cNvPr>
          <p:cNvSpPr>
            <a:spLocks noGrp="1"/>
          </p:cNvSpPr>
          <p:nvPr>
            <p:ph type="body" sz="quarter" idx="13"/>
          </p:nvPr>
        </p:nvSpPr>
        <p:spPr/>
        <p:txBody>
          <a:bodyPr/>
          <a:lstStyle/>
          <a:p>
            <a:r>
              <a:rPr lang="sv-SE"/>
              <a:t>Vid rösträkningen är det mycket räknande. </a:t>
            </a:r>
          </a:p>
          <a:p>
            <a:r>
              <a:rPr lang="sv-SE"/>
              <a:t>Det ska räknas </a:t>
            </a:r>
          </a:p>
          <a:p>
            <a:pPr lvl="1"/>
            <a:r>
              <a:rPr lang="sv-SE" sz="2200"/>
              <a:t>antal markeringar i röstlängd, </a:t>
            </a:r>
          </a:p>
          <a:p>
            <a:pPr lvl="1"/>
            <a:r>
              <a:rPr lang="sv-SE" sz="2200"/>
              <a:t>antal valkuvert </a:t>
            </a:r>
          </a:p>
          <a:p>
            <a:pPr lvl="1"/>
            <a:r>
              <a:rPr lang="sv-SE" sz="2200"/>
              <a:t>valsedlarna sorteras och räknas enligt kategorierna på resultatbilagan.</a:t>
            </a:r>
          </a:p>
          <a:p>
            <a:r>
              <a:rPr lang="sv-SE"/>
              <a:t>Efter en lång arbetsdag kan det vara lätt att räkna fel.</a:t>
            </a:r>
          </a:p>
          <a:p>
            <a:r>
              <a:rPr lang="sv-SE"/>
              <a:t>Använd tipsen nedan som ett stöd</a:t>
            </a:r>
          </a:p>
        </p:txBody>
      </p:sp>
    </p:spTree>
    <p:custDataLst>
      <p:tags r:id="rId1"/>
    </p:custDataLst>
    <p:extLst>
      <p:ext uri="{BB962C8B-B14F-4D97-AF65-F5344CB8AC3E}">
        <p14:creationId xmlns:p14="http://schemas.microsoft.com/office/powerpoint/2010/main" val="4049511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653313-2EC4-23FB-ADB9-6960D1BA05E6}"/>
              </a:ext>
            </a:extLst>
          </p:cNvPr>
          <p:cNvSpPr>
            <a:spLocks noGrp="1"/>
          </p:cNvSpPr>
          <p:nvPr>
            <p:ph type="title"/>
          </p:nvPr>
        </p:nvSpPr>
        <p:spPr/>
        <p:txBody>
          <a:bodyPr/>
          <a:lstStyle/>
          <a:p>
            <a:r>
              <a:rPr lang="sv-SE"/>
              <a:t>Räkna valkuvert</a:t>
            </a:r>
          </a:p>
        </p:txBody>
      </p:sp>
      <p:sp>
        <p:nvSpPr>
          <p:cNvPr id="3" name="Platshållare för text 2">
            <a:extLst>
              <a:ext uri="{FF2B5EF4-FFF2-40B4-BE49-F238E27FC236}">
                <a16:creationId xmlns:a16="http://schemas.microsoft.com/office/drawing/2014/main" id="{BD8B146E-EA9E-2147-3587-1A393E89B638}"/>
              </a:ext>
            </a:extLst>
          </p:cNvPr>
          <p:cNvSpPr>
            <a:spLocks noGrp="1"/>
          </p:cNvSpPr>
          <p:nvPr>
            <p:ph type="body" sz="quarter" idx="13"/>
          </p:nvPr>
        </p:nvSpPr>
        <p:spPr/>
        <p:txBody>
          <a:bodyPr/>
          <a:lstStyle/>
          <a:p>
            <a:r>
              <a:rPr lang="sv-SE"/>
              <a:t>Räkna antalet kuvert och lägg dem i buntar om 50 stycken för att enklare kunna räkna om vid behov.</a:t>
            </a:r>
          </a:p>
          <a:p>
            <a:r>
              <a:rPr lang="sv-SE"/>
              <a:t>Om ni hittar uppenbart felaktiga valkuvert ska ni lägga dem åt sidan men gör ingen noggrann granskning vid den första räkningen. Glöm inte bort att inkludera dem i totalen.</a:t>
            </a:r>
          </a:p>
        </p:txBody>
      </p:sp>
    </p:spTree>
    <p:custDataLst>
      <p:tags r:id="rId1"/>
    </p:custDataLst>
    <p:extLst>
      <p:ext uri="{BB962C8B-B14F-4D97-AF65-F5344CB8AC3E}">
        <p14:creationId xmlns:p14="http://schemas.microsoft.com/office/powerpoint/2010/main" val="823870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F94490-7B8E-B20E-3435-A8BC12A59F92}"/>
              </a:ext>
            </a:extLst>
          </p:cNvPr>
          <p:cNvSpPr>
            <a:spLocks noGrp="1"/>
          </p:cNvSpPr>
          <p:nvPr>
            <p:ph type="title"/>
          </p:nvPr>
        </p:nvSpPr>
        <p:spPr>
          <a:xfrm>
            <a:off x="593942" y="244475"/>
            <a:ext cx="8165883" cy="1116012"/>
          </a:xfrm>
        </p:spPr>
        <p:txBody>
          <a:bodyPr/>
          <a:lstStyle/>
          <a:p>
            <a:r>
              <a:rPr lang="sv-SE"/>
              <a:t>Om antal markeringar i röstlängden och antal valkuvert inte stämmer överens</a:t>
            </a:r>
          </a:p>
        </p:txBody>
      </p:sp>
      <p:sp>
        <p:nvSpPr>
          <p:cNvPr id="3" name="Platshållare för text 2">
            <a:extLst>
              <a:ext uri="{FF2B5EF4-FFF2-40B4-BE49-F238E27FC236}">
                <a16:creationId xmlns:a16="http://schemas.microsoft.com/office/drawing/2014/main" id="{81AA63F6-B040-F831-1272-DE4D94CC7CEA}"/>
              </a:ext>
            </a:extLst>
          </p:cNvPr>
          <p:cNvSpPr>
            <a:spLocks noGrp="1"/>
          </p:cNvSpPr>
          <p:nvPr>
            <p:ph type="body" sz="quarter" idx="13"/>
          </p:nvPr>
        </p:nvSpPr>
        <p:spPr>
          <a:xfrm>
            <a:off x="593942" y="1755774"/>
            <a:ext cx="8740558" cy="2844801"/>
          </a:xfrm>
        </p:spPr>
        <p:txBody>
          <a:bodyPr/>
          <a:lstStyle/>
          <a:p>
            <a:r>
              <a:rPr lang="sv-SE"/>
              <a:t>Låt en annan valförrättare räkna om samma material. Kontrollräkna åt varandra.</a:t>
            </a:r>
          </a:p>
          <a:p>
            <a:r>
              <a:rPr lang="sv-SE"/>
              <a:t>Om antalet markeringar i röstlängden fortsatt inte stämmer med antalet valkuvert efter den andra räkningen: </a:t>
            </a:r>
          </a:p>
          <a:p>
            <a:pPr lvl="1"/>
            <a:r>
              <a:rPr lang="sv-SE" sz="2200"/>
              <a:t>Säkerställ att ni kontrollerat noteringar i fältet ”Anteckningar” och tagit hänsyn till felaktiga avprickningar i röstlängden vid räkningen.</a:t>
            </a:r>
          </a:p>
          <a:p>
            <a:r>
              <a:rPr lang="sv-SE"/>
              <a:t>Om det fortfarande inte stämmer och skillnaden är stor; kontakta valnämnden för rådgivning.</a:t>
            </a:r>
          </a:p>
          <a:p>
            <a:pPr marL="0" indent="0">
              <a:buNone/>
            </a:pPr>
            <a:r>
              <a:rPr lang="sv-SE"/>
              <a:t>Kom ihåg att notera trolig anledning till differens i protokollet.</a:t>
            </a:r>
          </a:p>
        </p:txBody>
      </p:sp>
    </p:spTree>
    <p:custDataLst>
      <p:tags r:id="rId1"/>
    </p:custDataLst>
    <p:extLst>
      <p:ext uri="{BB962C8B-B14F-4D97-AF65-F5344CB8AC3E}">
        <p14:creationId xmlns:p14="http://schemas.microsoft.com/office/powerpoint/2010/main" val="1490680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AAE81F-56FB-24B8-80F8-D72F5BC70C05}"/>
              </a:ext>
            </a:extLst>
          </p:cNvPr>
          <p:cNvSpPr>
            <a:spLocks noGrp="1"/>
          </p:cNvSpPr>
          <p:nvPr>
            <p:ph type="title"/>
          </p:nvPr>
        </p:nvSpPr>
        <p:spPr/>
        <p:txBody>
          <a:bodyPr/>
          <a:lstStyle/>
          <a:p>
            <a:r>
              <a:rPr lang="sv-SE"/>
              <a:t>Tips under rösträkningen</a:t>
            </a:r>
          </a:p>
        </p:txBody>
      </p:sp>
      <p:sp>
        <p:nvSpPr>
          <p:cNvPr id="3" name="Platshållare för text 2">
            <a:extLst>
              <a:ext uri="{FF2B5EF4-FFF2-40B4-BE49-F238E27FC236}">
                <a16:creationId xmlns:a16="http://schemas.microsoft.com/office/drawing/2014/main" id="{38788963-86D6-65B1-223D-91C99B5E74B6}"/>
              </a:ext>
            </a:extLst>
          </p:cNvPr>
          <p:cNvSpPr>
            <a:spLocks noGrp="1"/>
          </p:cNvSpPr>
          <p:nvPr>
            <p:ph type="body" sz="quarter" idx="13"/>
          </p:nvPr>
        </p:nvSpPr>
        <p:spPr/>
        <p:txBody>
          <a:bodyPr/>
          <a:lstStyle/>
          <a:p>
            <a:r>
              <a:rPr lang="sv-SE"/>
              <a:t>Släng inget i sopsäckar innan ni säkerställt att räkningen stämmer. </a:t>
            </a:r>
          </a:p>
          <a:p>
            <a:r>
              <a:rPr lang="sv-SE"/>
              <a:t>Lägg tomma valkuvert från godkända röster på ett ordnat sätt så att eventuella fel kan upptäckas och kontrolleras lättare (exempelvis om någon valsedel glömts i valkuvertet).</a:t>
            </a:r>
          </a:p>
          <a:p>
            <a:r>
              <a:rPr lang="sv-SE"/>
              <a:t>När valsedlarna sorterats per nomineringsgrupp, räkna och skriv på en lapp på varje bunt hur många valsedlar den innehåller.</a:t>
            </a:r>
          </a:p>
        </p:txBody>
      </p:sp>
    </p:spTree>
    <p:custDataLst>
      <p:tags r:id="rId1"/>
    </p:custDataLst>
    <p:extLst>
      <p:ext uri="{BB962C8B-B14F-4D97-AF65-F5344CB8AC3E}">
        <p14:creationId xmlns:p14="http://schemas.microsoft.com/office/powerpoint/2010/main" val="1668854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534FC0-B5C0-F4E3-ABE4-BD2677B2B8EA}"/>
              </a:ext>
            </a:extLst>
          </p:cNvPr>
          <p:cNvSpPr>
            <a:spLocks noGrp="1"/>
          </p:cNvSpPr>
          <p:nvPr>
            <p:ph type="title"/>
          </p:nvPr>
        </p:nvSpPr>
        <p:spPr>
          <a:xfrm>
            <a:off x="593942" y="981075"/>
            <a:ext cx="9210458" cy="1116012"/>
          </a:xfrm>
        </p:spPr>
        <p:txBody>
          <a:bodyPr/>
          <a:lstStyle/>
          <a:p>
            <a:r>
              <a:rPr lang="sv-SE"/>
              <a:t>Om antalet valsedlar och markeringar i röstlängden/inte stämmer med antalet valkuvert</a:t>
            </a:r>
          </a:p>
        </p:txBody>
      </p:sp>
      <p:sp>
        <p:nvSpPr>
          <p:cNvPr id="3" name="Platshållare för text 2">
            <a:extLst>
              <a:ext uri="{FF2B5EF4-FFF2-40B4-BE49-F238E27FC236}">
                <a16:creationId xmlns:a16="http://schemas.microsoft.com/office/drawing/2014/main" id="{4191A95A-3705-1C43-ABD7-5B841934325C}"/>
              </a:ext>
            </a:extLst>
          </p:cNvPr>
          <p:cNvSpPr>
            <a:spLocks noGrp="1"/>
          </p:cNvSpPr>
          <p:nvPr>
            <p:ph type="body" sz="quarter" idx="13"/>
          </p:nvPr>
        </p:nvSpPr>
        <p:spPr/>
        <p:txBody>
          <a:bodyPr/>
          <a:lstStyle/>
          <a:p>
            <a:r>
              <a:rPr lang="sv-SE"/>
              <a:t>Byt buntar med varandra och räkna om en gång.</a:t>
            </a:r>
          </a:p>
          <a:p>
            <a:r>
              <a:rPr lang="sv-SE"/>
              <a:t>Säkerställ att även underkända valkuvert räknats med.</a:t>
            </a:r>
          </a:p>
          <a:p>
            <a:r>
              <a:rPr lang="sv-SE"/>
              <a:t>Ligger det kvar valsedlar i godkända kuvert?</a:t>
            </a:r>
          </a:p>
          <a:p>
            <a:r>
              <a:rPr lang="sv-SE"/>
              <a:t>Ligger någon valsedel på golvet?</a:t>
            </a:r>
          </a:p>
        </p:txBody>
      </p:sp>
    </p:spTree>
    <p:custDataLst>
      <p:tags r:id="rId1"/>
    </p:custDataLst>
    <p:extLst>
      <p:ext uri="{BB962C8B-B14F-4D97-AF65-F5344CB8AC3E}">
        <p14:creationId xmlns:p14="http://schemas.microsoft.com/office/powerpoint/2010/main" val="2964999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4113B4-D06A-D9A7-E800-99C334A99E40}"/>
              </a:ext>
            </a:extLst>
          </p:cNvPr>
          <p:cNvSpPr>
            <a:spLocks noGrp="1"/>
          </p:cNvSpPr>
          <p:nvPr>
            <p:ph type="title"/>
          </p:nvPr>
        </p:nvSpPr>
        <p:spPr/>
        <p:txBody>
          <a:bodyPr/>
          <a:lstStyle/>
          <a:p>
            <a:r>
              <a:rPr lang="sv-SE"/>
              <a:t>Troliga källor till fel när ovan kontrollerats</a:t>
            </a:r>
          </a:p>
        </p:txBody>
      </p:sp>
      <p:sp>
        <p:nvSpPr>
          <p:cNvPr id="3" name="Platshållare för text 2">
            <a:extLst>
              <a:ext uri="{FF2B5EF4-FFF2-40B4-BE49-F238E27FC236}">
                <a16:creationId xmlns:a16="http://schemas.microsoft.com/office/drawing/2014/main" id="{710A12BC-979B-7C0A-BD18-3BFBF72DE4F7}"/>
              </a:ext>
            </a:extLst>
          </p:cNvPr>
          <p:cNvSpPr>
            <a:spLocks noGrp="1"/>
          </p:cNvSpPr>
          <p:nvPr>
            <p:ph type="body" sz="quarter" idx="13"/>
          </p:nvPr>
        </p:nvSpPr>
        <p:spPr/>
        <p:txBody>
          <a:bodyPr/>
          <a:lstStyle/>
          <a:p>
            <a:r>
              <a:rPr lang="sv-SE"/>
              <a:t>Valkuvert har stoppats i urnan trots att väljaren inte har rösträtt.</a:t>
            </a:r>
          </a:p>
          <a:p>
            <a:r>
              <a:rPr lang="sv-SE"/>
              <a:t>Valkuvert med flera valsedlar har godkänts.</a:t>
            </a:r>
          </a:p>
          <a:p>
            <a:r>
              <a:rPr lang="sv-SE"/>
              <a:t>Även underkända förtidsröster har markerats med ”F” i röstlängden.</a:t>
            </a:r>
          </a:p>
          <a:p>
            <a:r>
              <a:rPr lang="sv-SE"/>
              <a:t>Felräkning (vid ett litet antal fel)</a:t>
            </a:r>
          </a:p>
        </p:txBody>
      </p:sp>
    </p:spTree>
    <p:custDataLst>
      <p:tags r:id="rId1"/>
    </p:custDataLst>
    <p:extLst>
      <p:ext uri="{BB962C8B-B14F-4D97-AF65-F5344CB8AC3E}">
        <p14:creationId xmlns:p14="http://schemas.microsoft.com/office/powerpoint/2010/main" val="32718206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0B9926-F15A-74D9-C677-9496AC6B7535}"/>
              </a:ext>
            </a:extLst>
          </p:cNvPr>
          <p:cNvSpPr>
            <a:spLocks noGrp="1"/>
          </p:cNvSpPr>
          <p:nvPr>
            <p:ph type="title"/>
          </p:nvPr>
        </p:nvSpPr>
        <p:spPr/>
        <p:txBody>
          <a:bodyPr/>
          <a:lstStyle/>
          <a:p>
            <a:r>
              <a:rPr lang="sv-SE"/>
              <a:t>Bedömningar av röster</a:t>
            </a:r>
            <a:br>
              <a:rPr lang="sv-SE"/>
            </a:br>
            <a:endParaRPr lang="sv-SE"/>
          </a:p>
        </p:txBody>
      </p:sp>
      <p:sp>
        <p:nvSpPr>
          <p:cNvPr id="3" name="Platshållare för text 2">
            <a:extLst>
              <a:ext uri="{FF2B5EF4-FFF2-40B4-BE49-F238E27FC236}">
                <a16:creationId xmlns:a16="http://schemas.microsoft.com/office/drawing/2014/main" id="{1210B01F-BA9E-1EF3-7770-2857AE4B388A}"/>
              </a:ext>
            </a:extLst>
          </p:cNvPr>
          <p:cNvSpPr>
            <a:spLocks noGrp="1"/>
          </p:cNvSpPr>
          <p:nvPr>
            <p:ph type="body" sz="quarter" idx="13"/>
          </p:nvPr>
        </p:nvSpPr>
        <p:spPr/>
        <p:txBody>
          <a:bodyPr/>
          <a:lstStyle/>
          <a:p>
            <a:r>
              <a:rPr lang="sv-SE"/>
              <a:t>Om en röst bedöms som ogiltig ska valsedeln läggas tillbaka i valkuvertet. </a:t>
            </a:r>
          </a:p>
          <a:p>
            <a:r>
              <a:rPr lang="sv-SE"/>
              <a:t>Stiftet kommer räkna och bedöma samtliga röster igen vid den slutliga rösträkningen. </a:t>
            </a:r>
          </a:p>
          <a:p>
            <a:r>
              <a:rPr lang="sv-SE"/>
              <a:t>Lägg därför inte mycket tid på svårbedömda röster, utan bedöm dem som ogiltig och hantera enligt instruktionerna i häftet valförrättare.</a:t>
            </a:r>
          </a:p>
        </p:txBody>
      </p:sp>
    </p:spTree>
    <p:custDataLst>
      <p:tags r:id="rId1"/>
    </p:custDataLst>
    <p:extLst>
      <p:ext uri="{BB962C8B-B14F-4D97-AF65-F5344CB8AC3E}">
        <p14:creationId xmlns:p14="http://schemas.microsoft.com/office/powerpoint/2010/main" val="4081258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62F48B-DBAE-9FC7-4469-B2E87782D66A}"/>
              </a:ext>
            </a:extLst>
          </p:cNvPr>
          <p:cNvSpPr>
            <a:spLocks noGrp="1"/>
          </p:cNvSpPr>
          <p:nvPr>
            <p:ph type="title"/>
          </p:nvPr>
        </p:nvSpPr>
        <p:spPr/>
        <p:txBody>
          <a:bodyPr/>
          <a:lstStyle/>
          <a:p>
            <a:r>
              <a:rPr lang="sv-SE"/>
              <a:t>Rapportera in resultatet och stäng vallokalen</a:t>
            </a:r>
          </a:p>
        </p:txBody>
      </p:sp>
      <p:sp>
        <p:nvSpPr>
          <p:cNvPr id="3" name="Platshållare för text 2">
            <a:extLst>
              <a:ext uri="{FF2B5EF4-FFF2-40B4-BE49-F238E27FC236}">
                <a16:creationId xmlns:a16="http://schemas.microsoft.com/office/drawing/2014/main" id="{4AB19A88-BE93-A270-8973-7123AB4618DD}"/>
              </a:ext>
            </a:extLst>
          </p:cNvPr>
          <p:cNvSpPr>
            <a:spLocks noGrp="1"/>
          </p:cNvSpPr>
          <p:nvPr>
            <p:ph type="body" sz="quarter" idx="13"/>
          </p:nvPr>
        </p:nvSpPr>
        <p:spPr>
          <a:xfrm>
            <a:off x="593942" y="2492374"/>
            <a:ext cx="7899427" cy="2844801"/>
          </a:xfrm>
        </p:spPr>
        <p:txBody>
          <a:bodyPr/>
          <a:lstStyle/>
          <a:p>
            <a:r>
              <a:rPr lang="sv-SE" dirty="0"/>
              <a:t>Valnämnderna ska på valdagen rapportera in det preliminära valresultatet. </a:t>
            </a:r>
          </a:p>
          <a:p>
            <a:r>
              <a:rPr lang="sv-SE" dirty="0"/>
              <a:t>I de fall där valnämnden ber en valförrättare att rapportera in valresultatet kommer valnämnden att informera om hur det går till. </a:t>
            </a:r>
          </a:p>
        </p:txBody>
      </p:sp>
    </p:spTree>
    <p:custDataLst>
      <p:tags r:id="rId1"/>
    </p:custDataLst>
    <p:extLst>
      <p:ext uri="{BB962C8B-B14F-4D97-AF65-F5344CB8AC3E}">
        <p14:creationId xmlns:p14="http://schemas.microsoft.com/office/powerpoint/2010/main" val="34073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7A943-CC6C-6CC4-5B81-472E228762B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C290049-AC1F-C5ED-B47C-7C74C4E8893B}"/>
              </a:ext>
            </a:extLst>
          </p:cNvPr>
          <p:cNvSpPr>
            <a:spLocks noGrp="1"/>
          </p:cNvSpPr>
          <p:nvPr>
            <p:ph type="title"/>
          </p:nvPr>
        </p:nvSpPr>
        <p:spPr/>
        <p:txBody>
          <a:bodyPr/>
          <a:lstStyle/>
          <a:p>
            <a:r>
              <a:rPr lang="sv-SE"/>
              <a:t>Arbetsledning</a:t>
            </a:r>
          </a:p>
        </p:txBody>
      </p:sp>
      <p:sp>
        <p:nvSpPr>
          <p:cNvPr id="3" name="Platshållare för text 2">
            <a:extLst>
              <a:ext uri="{FF2B5EF4-FFF2-40B4-BE49-F238E27FC236}">
                <a16:creationId xmlns:a16="http://schemas.microsoft.com/office/drawing/2014/main" id="{2DEDFD76-446D-79A1-B46E-07DC6E8D026A}"/>
              </a:ext>
            </a:extLst>
          </p:cNvPr>
          <p:cNvSpPr>
            <a:spLocks noGrp="1"/>
          </p:cNvSpPr>
          <p:nvPr>
            <p:ph type="body" sz="quarter" idx="13"/>
          </p:nvPr>
        </p:nvSpPr>
        <p:spPr/>
        <p:txBody>
          <a:bodyPr/>
          <a:lstStyle/>
          <a:p>
            <a:pPr marL="0" indent="0">
              <a:buNone/>
            </a:pPr>
            <a:r>
              <a:rPr lang="sv-SE"/>
              <a:t>Som ordförande ska du arbetsleda valförrättarna i vallokalen under hela dagen. </a:t>
            </a:r>
          </a:p>
          <a:p>
            <a:pPr marL="0" indent="0">
              <a:buNone/>
            </a:pPr>
            <a:r>
              <a:rPr lang="sv-SE"/>
              <a:t>Roller och arbetsuppgifter behöver du tydliggöra på morgonen inför röstmottagningen och på kvällen inför rösträkningen.</a:t>
            </a:r>
          </a:p>
        </p:txBody>
      </p:sp>
    </p:spTree>
    <p:custDataLst>
      <p:tags r:id="rId1"/>
    </p:custDataLst>
    <p:extLst>
      <p:ext uri="{BB962C8B-B14F-4D97-AF65-F5344CB8AC3E}">
        <p14:creationId xmlns:p14="http://schemas.microsoft.com/office/powerpoint/2010/main" val="33243355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5FCAF-5B96-811A-34DC-870103CB30BB}"/>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1BAFC86-9E3F-ADE6-4EBE-CFFC3435D0E6}"/>
              </a:ext>
            </a:extLst>
          </p:cNvPr>
          <p:cNvSpPr>
            <a:spLocks noGrp="1"/>
          </p:cNvSpPr>
          <p:nvPr>
            <p:ph type="body" sz="quarter" idx="13"/>
          </p:nvPr>
        </p:nvSpPr>
        <p:spPr/>
        <p:txBody>
          <a:bodyPr/>
          <a:lstStyle/>
          <a:p>
            <a:r>
              <a:rPr lang="sv-SE"/>
              <a:t>Efter den avslutade rösträkningen kan det vara bra att samla gruppen för att gå igenom arbetsuppgifterna som kvarstår innan alla kan gå hem för dagen. </a:t>
            </a:r>
          </a:p>
          <a:p>
            <a:r>
              <a:rPr lang="sv-SE"/>
              <a:t>Glöm inte att anteckna vilka valförrättare som tjänstgjort i protokollet och att markera vilka som deltog vid rösträkningen.</a:t>
            </a:r>
          </a:p>
          <a:p>
            <a:r>
              <a:rPr lang="sv-SE"/>
              <a:t>Vallokalen ska återställas. Tänk särskilt på att inte lämna kvar material såsom överblivna valsedlar och annat valmaterial</a:t>
            </a:r>
          </a:p>
        </p:txBody>
      </p:sp>
    </p:spTree>
    <p:custDataLst>
      <p:tags r:id="rId1"/>
    </p:custDataLst>
    <p:extLst>
      <p:ext uri="{BB962C8B-B14F-4D97-AF65-F5344CB8AC3E}">
        <p14:creationId xmlns:p14="http://schemas.microsoft.com/office/powerpoint/2010/main" val="1542058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E5AE5-A74A-9853-BAB0-7BBEB5B58750}"/>
              </a:ext>
            </a:extLst>
          </p:cNvPr>
          <p:cNvSpPr>
            <a:spLocks noGrp="1"/>
          </p:cNvSpPr>
          <p:nvPr>
            <p:ph type="title"/>
          </p:nvPr>
        </p:nvSpPr>
        <p:spPr/>
        <p:txBody>
          <a:bodyPr/>
          <a:lstStyle/>
          <a:p>
            <a:r>
              <a:rPr lang="sv-SE"/>
              <a:t>Transport av valmaterial</a:t>
            </a:r>
          </a:p>
        </p:txBody>
      </p:sp>
      <p:sp>
        <p:nvSpPr>
          <p:cNvPr id="3" name="Platshållare för text 2">
            <a:extLst>
              <a:ext uri="{FF2B5EF4-FFF2-40B4-BE49-F238E27FC236}">
                <a16:creationId xmlns:a16="http://schemas.microsoft.com/office/drawing/2014/main" id="{A216C0EF-4D5E-80F1-ACBD-331385A6B36C}"/>
              </a:ext>
            </a:extLst>
          </p:cNvPr>
          <p:cNvSpPr>
            <a:spLocks noGrp="1"/>
          </p:cNvSpPr>
          <p:nvPr>
            <p:ph type="body" sz="quarter" idx="13"/>
          </p:nvPr>
        </p:nvSpPr>
        <p:spPr/>
        <p:txBody>
          <a:bodyPr/>
          <a:lstStyle/>
          <a:p>
            <a:r>
              <a:rPr lang="sv-SE"/>
              <a:t>Förbered inför transporten till valnämnden. Tänk på att det är du som ordförande och en valförrättare som ska åka in tillsammans. </a:t>
            </a:r>
          </a:p>
          <a:p>
            <a:r>
              <a:rPr lang="sv-SE"/>
              <a:t>Alla valsedlar från valurnan ska läggas ner i omslag som därefter försluts, se instruktioner i häftet valförrättare.</a:t>
            </a:r>
          </a:p>
          <a:p>
            <a:r>
              <a:rPr lang="sv-SE"/>
              <a:t>Under transporten till valnämnden, frakta helst rösterna i ett låst utrymme, exempelvis bagageutrymmet på en bil. </a:t>
            </a:r>
          </a:p>
          <a:p>
            <a:r>
              <a:rPr lang="sv-SE"/>
              <a:t>Lämna aldrig valsedlarna utan uppsyn.</a:t>
            </a:r>
          </a:p>
        </p:txBody>
      </p:sp>
    </p:spTree>
    <p:custDataLst>
      <p:tags r:id="rId1"/>
    </p:custDataLst>
    <p:extLst>
      <p:ext uri="{BB962C8B-B14F-4D97-AF65-F5344CB8AC3E}">
        <p14:creationId xmlns:p14="http://schemas.microsoft.com/office/powerpoint/2010/main" val="441081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D276441-725F-C052-29C5-8C380FE0A05F}"/>
              </a:ext>
            </a:extLst>
          </p:cNvPr>
          <p:cNvSpPr>
            <a:spLocks noGrp="1"/>
          </p:cNvSpPr>
          <p:nvPr>
            <p:ph type="title"/>
          </p:nvPr>
        </p:nvSpPr>
        <p:spPr/>
        <p:txBody>
          <a:bodyPr/>
          <a:lstStyle/>
          <a:p>
            <a:r>
              <a:rPr lang="sv-SE"/>
              <a:t>Avslutningsvis</a:t>
            </a:r>
          </a:p>
        </p:txBody>
      </p:sp>
      <p:sp>
        <p:nvSpPr>
          <p:cNvPr id="5" name="Platshållare för text 4">
            <a:extLst>
              <a:ext uri="{FF2B5EF4-FFF2-40B4-BE49-F238E27FC236}">
                <a16:creationId xmlns:a16="http://schemas.microsoft.com/office/drawing/2014/main" id="{5402A3E2-F939-D995-5335-6D39237183AA}"/>
              </a:ext>
            </a:extLst>
          </p:cNvPr>
          <p:cNvSpPr>
            <a:spLocks noGrp="1"/>
          </p:cNvSpPr>
          <p:nvPr>
            <p:ph type="body" sz="quarter" idx="13"/>
          </p:nvPr>
        </p:nvSpPr>
        <p:spPr/>
        <p:txBody>
          <a:bodyPr/>
          <a:lstStyle/>
          <a:p>
            <a:r>
              <a:rPr lang="sv-SE"/>
              <a:t>Efter överlämningen av rösterna till valnämnden är ditt uppdrag som ordförande avslutat. </a:t>
            </a:r>
          </a:p>
          <a:p>
            <a:r>
              <a:rPr lang="sv-SE"/>
              <a:t>I undantagsfall kan det vara något som behöver kompletteras och du kan bli kontaktad av valnämnden eller stiftet.</a:t>
            </a:r>
          </a:p>
          <a:p>
            <a:pPr marL="0" indent="0">
              <a:buNone/>
            </a:pPr>
            <a:endParaRPr lang="sv-SE"/>
          </a:p>
          <a:p>
            <a:pPr marL="0" indent="0">
              <a:buNone/>
            </a:pPr>
            <a:r>
              <a:rPr lang="sv-SE"/>
              <a:t>Tack för ditt engagemang och din insats för att säkerställa en säker röstmottagning i kyrkovalet!</a:t>
            </a:r>
          </a:p>
        </p:txBody>
      </p:sp>
    </p:spTree>
    <p:custDataLst>
      <p:tags r:id="rId1"/>
    </p:custDataLst>
    <p:extLst>
      <p:ext uri="{BB962C8B-B14F-4D97-AF65-F5344CB8AC3E}">
        <p14:creationId xmlns:p14="http://schemas.microsoft.com/office/powerpoint/2010/main" val="157076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12241-25C6-C022-0219-0FC7F6857C9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D562F8E-F991-3134-ECF5-39200A63DE17}"/>
              </a:ext>
            </a:extLst>
          </p:cNvPr>
          <p:cNvSpPr>
            <a:spLocks noGrp="1"/>
          </p:cNvSpPr>
          <p:nvPr>
            <p:ph type="title"/>
          </p:nvPr>
        </p:nvSpPr>
        <p:spPr/>
        <p:txBody>
          <a:bodyPr/>
          <a:lstStyle/>
          <a:p>
            <a:r>
              <a:rPr lang="sv-SE"/>
              <a:t>Återkoppling till valförrättarna</a:t>
            </a:r>
          </a:p>
        </p:txBody>
      </p:sp>
      <p:sp>
        <p:nvSpPr>
          <p:cNvPr id="3" name="Platshållare för text 2">
            <a:extLst>
              <a:ext uri="{FF2B5EF4-FFF2-40B4-BE49-F238E27FC236}">
                <a16:creationId xmlns:a16="http://schemas.microsoft.com/office/drawing/2014/main" id="{AD9B7794-7E79-78E5-5D10-38EA190923BF}"/>
              </a:ext>
            </a:extLst>
          </p:cNvPr>
          <p:cNvSpPr>
            <a:spLocks noGrp="1"/>
          </p:cNvSpPr>
          <p:nvPr>
            <p:ph type="body" sz="quarter" idx="13"/>
          </p:nvPr>
        </p:nvSpPr>
        <p:spPr/>
        <p:txBody>
          <a:bodyPr/>
          <a:lstStyle/>
          <a:p>
            <a:r>
              <a:rPr lang="sv-SE"/>
              <a:t>Under dagen är det viktigt att ge återkoppling till valförrättarna både på det de gör bra och om det är något de behöver korrigera. </a:t>
            </a:r>
          </a:p>
          <a:p>
            <a:r>
              <a:rPr lang="sv-SE"/>
              <a:t>Om du upplever att någon av valförrättarna inte klarar av en uppgift i den grad som krävs kan du prova att låta hen jobbskugga dig när du utför uppgiften eller ge hen en annan arbetsuppgift.</a:t>
            </a:r>
          </a:p>
          <a:p>
            <a:r>
              <a:rPr lang="sv-SE"/>
              <a:t>Kontakta valnämnden om du anser att någon av valförrättarna missköter sina uppgifter</a:t>
            </a:r>
          </a:p>
        </p:txBody>
      </p:sp>
    </p:spTree>
    <p:custDataLst>
      <p:tags r:id="rId1"/>
    </p:custDataLst>
    <p:extLst>
      <p:ext uri="{BB962C8B-B14F-4D97-AF65-F5344CB8AC3E}">
        <p14:creationId xmlns:p14="http://schemas.microsoft.com/office/powerpoint/2010/main" val="304341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0582F8-B018-86E5-142A-7A35B1FE0F79}"/>
              </a:ext>
            </a:extLst>
          </p:cNvPr>
          <p:cNvSpPr>
            <a:spLocks noGrp="1"/>
          </p:cNvSpPr>
          <p:nvPr>
            <p:ph type="title"/>
          </p:nvPr>
        </p:nvSpPr>
        <p:spPr/>
        <p:txBody>
          <a:bodyPr/>
          <a:lstStyle/>
          <a:p>
            <a:r>
              <a:rPr lang="sv-SE"/>
              <a:t>Inför öppning av vallokalen</a:t>
            </a:r>
          </a:p>
        </p:txBody>
      </p:sp>
      <p:sp>
        <p:nvSpPr>
          <p:cNvPr id="3" name="Platshållare för text 2">
            <a:extLst>
              <a:ext uri="{FF2B5EF4-FFF2-40B4-BE49-F238E27FC236}">
                <a16:creationId xmlns:a16="http://schemas.microsoft.com/office/drawing/2014/main" id="{F9110625-9EF0-67B9-BBC7-DDC49A002496}"/>
              </a:ext>
            </a:extLst>
          </p:cNvPr>
          <p:cNvSpPr>
            <a:spLocks noGrp="1"/>
          </p:cNvSpPr>
          <p:nvPr>
            <p:ph type="body" sz="quarter" idx="13"/>
          </p:nvPr>
        </p:nvSpPr>
        <p:spPr/>
        <p:txBody>
          <a:bodyPr/>
          <a:lstStyle/>
          <a:p>
            <a:pPr marL="0" indent="0">
              <a:buNone/>
            </a:pPr>
            <a:r>
              <a:rPr lang="sv-SE"/>
              <a:t>Du som ordförande är ansvarig för att se till att vallokalen är redo för att öppna klockan 08.00. </a:t>
            </a:r>
          </a:p>
          <a:p>
            <a:r>
              <a:rPr lang="sv-SE"/>
              <a:t>Lokalen ska vara möblerad </a:t>
            </a:r>
          </a:p>
          <a:p>
            <a:r>
              <a:rPr lang="sv-SE"/>
              <a:t>Valförrättarna ska vara på plats och redo att ta emot väljare</a:t>
            </a:r>
          </a:p>
          <a:p>
            <a:pPr marL="0" indent="0">
              <a:buNone/>
            </a:pPr>
            <a:endParaRPr lang="sv-SE"/>
          </a:p>
          <a:p>
            <a:pPr marL="0" indent="0">
              <a:buNone/>
            </a:pPr>
            <a:r>
              <a:rPr lang="sv-SE"/>
              <a:t>Kontakta omedelbart valnämnden om det saknas valförrättare.</a:t>
            </a:r>
          </a:p>
        </p:txBody>
      </p:sp>
    </p:spTree>
    <p:custDataLst>
      <p:tags r:id="rId1"/>
    </p:custDataLst>
    <p:extLst>
      <p:ext uri="{BB962C8B-B14F-4D97-AF65-F5344CB8AC3E}">
        <p14:creationId xmlns:p14="http://schemas.microsoft.com/office/powerpoint/2010/main" val="345905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0A78F-98A5-2089-1566-04DCB1AD0F4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6C41D67-DAD5-D147-3048-F32332A57C49}"/>
              </a:ext>
            </a:extLst>
          </p:cNvPr>
          <p:cNvSpPr>
            <a:spLocks noGrp="1"/>
          </p:cNvSpPr>
          <p:nvPr>
            <p:ph type="title"/>
          </p:nvPr>
        </p:nvSpPr>
        <p:spPr/>
        <p:txBody>
          <a:bodyPr/>
          <a:lstStyle/>
          <a:p>
            <a:r>
              <a:rPr lang="sv-SE"/>
              <a:t>Samling inför öppning</a:t>
            </a:r>
          </a:p>
        </p:txBody>
      </p:sp>
      <p:sp>
        <p:nvSpPr>
          <p:cNvPr id="3" name="Platshållare för text 2">
            <a:extLst>
              <a:ext uri="{FF2B5EF4-FFF2-40B4-BE49-F238E27FC236}">
                <a16:creationId xmlns:a16="http://schemas.microsoft.com/office/drawing/2014/main" id="{B2B5D934-E1E6-ABEE-A550-5638300FBC54}"/>
              </a:ext>
            </a:extLst>
          </p:cNvPr>
          <p:cNvSpPr>
            <a:spLocks noGrp="1"/>
          </p:cNvSpPr>
          <p:nvPr>
            <p:ph type="body" sz="quarter" idx="13"/>
          </p:nvPr>
        </p:nvSpPr>
        <p:spPr/>
        <p:txBody>
          <a:bodyPr/>
          <a:lstStyle/>
          <a:p>
            <a:r>
              <a:rPr lang="sv-SE"/>
              <a:t>Samla ihop gruppen inför öppning så att alla får presentera sig för varandra.</a:t>
            </a:r>
          </a:p>
          <a:p>
            <a:r>
              <a:rPr lang="sv-SE"/>
              <a:t>Fördela arbetsuppgifterna och gå kortfattat igenom de olika stationerna i vallokalen.</a:t>
            </a:r>
          </a:p>
          <a:p>
            <a:r>
              <a:rPr lang="sv-SE"/>
              <a:t>Det kan även vara bra att rotera mellan arbetsuppgifterna då dagen är lång. </a:t>
            </a:r>
          </a:p>
          <a:p>
            <a:r>
              <a:rPr lang="sv-SE"/>
              <a:t>Stäm av att alla har fått ett schema och vet sina tider samt att ingen har särskilda skäl för att byta någon tid.</a:t>
            </a:r>
          </a:p>
        </p:txBody>
      </p:sp>
    </p:spTree>
    <p:custDataLst>
      <p:tags r:id="rId1"/>
    </p:custDataLst>
    <p:extLst>
      <p:ext uri="{BB962C8B-B14F-4D97-AF65-F5344CB8AC3E}">
        <p14:creationId xmlns:p14="http://schemas.microsoft.com/office/powerpoint/2010/main" val="3090917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6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venska kyrkan">
  <a:themeElements>
    <a:clrScheme name="Svk kyrkoval">
      <a:dk1>
        <a:sysClr val="windowText" lastClr="000000"/>
      </a:dk1>
      <a:lt1>
        <a:sysClr val="window" lastClr="FFFFFF"/>
      </a:lt1>
      <a:dk2>
        <a:srgbClr val="BC8E4C"/>
      </a:dk2>
      <a:lt2>
        <a:srgbClr val="FFEBE1"/>
      </a:lt2>
      <a:accent1>
        <a:srgbClr val="A71680"/>
      </a:accent1>
      <a:accent2>
        <a:srgbClr val="FF785A"/>
      </a:accent2>
      <a:accent3>
        <a:srgbClr val="FFC3AA"/>
      </a:accent3>
      <a:accent4>
        <a:srgbClr val="9B87FF"/>
      </a:accent4>
      <a:accent5>
        <a:srgbClr val="00554B"/>
      </a:accent5>
      <a:accent6>
        <a:srgbClr val="28A88E"/>
      </a:accent6>
      <a:hlink>
        <a:srgbClr val="000000"/>
      </a:hlink>
      <a:folHlink>
        <a:srgbClr val="000000"/>
      </a:folHlink>
    </a:clrScheme>
    <a:fontScheme name="Svenska Kyrk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200" dirty="0" err="1" smtClean="0"/>
        </a:defPPr>
      </a:lstStyle>
    </a:txDef>
  </a:objectDefaults>
  <a:extraClrSchemeLst/>
  <a:extLst>
    <a:ext uri="{05A4C25C-085E-4340-85A3-A5531E510DB2}">
      <thm15:themeFamily xmlns:thm15="http://schemas.microsoft.com/office/thememl/2012/main" name="Svenska kyrkan kyrkoval 2025-6  -  Skrivskyddad" id="{AC459F7A-A709-4F46-9001-BF0E4BCCE1D5}" vid="{E8EB8154-EAAE-4315-B15C-42EFD2CAE32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e142b3f-87ae-4ef1-8c77-ca26ce959493" xsi:nil="true"/>
    <lcf76f155ced4ddcb4097134ff3c332f xmlns="f0273724-6b51-4eda-bf07-cabe97e51d6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D5EF0DDA55ACE458A2683B6D1B4B52F" ma:contentTypeVersion="15" ma:contentTypeDescription="Skapa ett nytt dokument." ma:contentTypeScope="" ma:versionID="462404f1fd87d51ebcb0807a0aaa4025">
  <xsd:schema xmlns:xsd="http://www.w3.org/2001/XMLSchema" xmlns:xs="http://www.w3.org/2001/XMLSchema" xmlns:p="http://schemas.microsoft.com/office/2006/metadata/properties" xmlns:ns2="f0273724-6b51-4eda-bf07-cabe97e51d6a" xmlns:ns3="1e142b3f-87ae-4ef1-8c77-ca26ce959493" xmlns:ns4="c63e084d-7787-4707-b266-23807950e6b2" targetNamespace="http://schemas.microsoft.com/office/2006/metadata/properties" ma:root="true" ma:fieldsID="5750f8029f6193c6f08972e5fc35a055" ns2:_="" ns3:_="" ns4:_="">
    <xsd:import namespace="f0273724-6b51-4eda-bf07-cabe97e51d6a"/>
    <xsd:import namespace="1e142b3f-87ae-4ef1-8c77-ca26ce959493"/>
    <xsd:import namespace="c63e084d-7787-4707-b266-23807950e6b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4:SharedWithUsers" minOccurs="0"/>
                <xsd:element ref="ns4:SharedWithDetails" minOccurs="0"/>
                <xsd:element ref="ns2:MediaServiceOCR"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73724-6b51-4eda-bf07-cabe97e51d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80d1b4eb-8425-4edd-a146-3efda088a203"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142b3f-87ae-4ef1-8c77-ca26ce95949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24ce002-b116-4a90-a055-88175d8835b7}" ma:internalName="TaxCatchAll" ma:showField="CatchAllData" ma:web="c63e084d-7787-4707-b266-23807950e6b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3e084d-7787-4707-b266-23807950e6b2"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F1DC87-C8ED-4B08-B6BF-8A6DCE5616FF}">
  <ds:schemaRefs>
    <ds:schemaRef ds:uri="1e142b3f-87ae-4ef1-8c77-ca26ce959493"/>
    <ds:schemaRef ds:uri="c63e084d-7787-4707-b266-23807950e6b2"/>
    <ds:schemaRef ds:uri="f0273724-6b51-4eda-bf07-cabe97e51d6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D02EA7B-1EA9-483C-84B5-EF85C518045E}">
  <ds:schemaRefs>
    <ds:schemaRef ds:uri="1e142b3f-87ae-4ef1-8c77-ca26ce959493"/>
    <ds:schemaRef ds:uri="c63e084d-7787-4707-b266-23807950e6b2"/>
    <ds:schemaRef ds:uri="f0273724-6b51-4eda-bf07-cabe97e51d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69BFAAF-9877-4037-9DBD-AA54BB9DA931}">
  <ds:schemaRefs>
    <ds:schemaRef ds:uri="http://schemas.microsoft.com/sharepoint/v3/contenttype/forms"/>
  </ds:schemaRefs>
</ds:datastoreItem>
</file>

<file path=docMetadata/LabelInfo.xml><?xml version="1.0" encoding="utf-8"?>
<clbl:labelList xmlns:clbl="http://schemas.microsoft.com/office/2020/mipLabelMetadata">
  <clbl:label id="{f0785fb4-7cd3-40c0-8122-f25147720244}" enabled="1" method="Standard" siteId="{3619ea90-fa6e-40bf-aa11-2d4a18ad7689}" removed="0"/>
</clbl:labelList>
</file>

<file path=docProps/app.xml><?xml version="1.0" encoding="utf-8"?>
<Properties xmlns="http://schemas.openxmlformats.org/officeDocument/2006/extended-properties" xmlns:vt="http://schemas.openxmlformats.org/officeDocument/2006/docPropsVTypes">
  <Template>Svenska kyrkan kyrkoval 2025_mall</Template>
  <TotalTime>0</TotalTime>
  <Words>7760</Words>
  <Application>Microsoft Office PowerPoint</Application>
  <PresentationFormat>Bredbild</PresentationFormat>
  <Paragraphs>670</Paragraphs>
  <Slides>62</Slides>
  <Notes>55</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62</vt:i4>
      </vt:variant>
    </vt:vector>
  </HeadingPairs>
  <TitlesOfParts>
    <vt:vector size="65" baseType="lpstr">
      <vt:lpstr>Arial</vt:lpstr>
      <vt:lpstr>Calibri</vt:lpstr>
      <vt:lpstr>Svenska kyrkan</vt:lpstr>
      <vt:lpstr>Ordförande i vallokal</vt:lpstr>
      <vt:lpstr>Introduktion</vt:lpstr>
      <vt:lpstr>Introduktion</vt:lpstr>
      <vt:lpstr>Mer information</vt:lpstr>
      <vt:lpstr>Din roll som ordförande</vt:lpstr>
      <vt:lpstr>Arbetsledning</vt:lpstr>
      <vt:lpstr>Återkoppling till valförrättarna</vt:lpstr>
      <vt:lpstr>Inför öppning av vallokalen</vt:lpstr>
      <vt:lpstr>Samling inför öppning</vt:lpstr>
      <vt:lpstr>PowerPoint-presentation</vt:lpstr>
      <vt:lpstr>Möblering av vallokalen</vt:lpstr>
      <vt:lpstr>PowerPoint-presentation</vt:lpstr>
      <vt:lpstr>PowerPoint-presentation</vt:lpstr>
      <vt:lpstr>Fördelning av arbetsuppgifter </vt:lpstr>
      <vt:lpstr>Granskningen av förtidsröster </vt:lpstr>
      <vt:lpstr>PowerPoint-presentation</vt:lpstr>
      <vt:lpstr>PowerPoint-presentation</vt:lpstr>
      <vt:lpstr>Röstmottagning</vt:lpstr>
      <vt:lpstr>Protokoll från röstning i vallokal vid kyrkovalet 2025 (B2)</vt:lpstr>
      <vt:lpstr>PowerPoint-presentation</vt:lpstr>
      <vt:lpstr>Anteckna alltid följande i protokollet (B2)</vt:lpstr>
      <vt:lpstr>Riktlinjer för vad som ska skrivas</vt:lpstr>
      <vt:lpstr>Visa att valurnan är tom </vt:lpstr>
      <vt:lpstr>Propaganda</vt:lpstr>
      <vt:lpstr>Tystnadsplikt</vt:lpstr>
      <vt:lpstr>Hjälpa väljare</vt:lpstr>
      <vt:lpstr>Medföljande barn</vt:lpstr>
      <vt:lpstr>Mer om identitetshandlingar</vt:lpstr>
      <vt:lpstr>Väljare som bytt namn</vt:lpstr>
      <vt:lpstr>Väljare som bytt juridiskt kön</vt:lpstr>
      <vt:lpstr>Utgångna eller ogiltiga id-handlingar</vt:lpstr>
      <vt:lpstr>Förfalskade handlingar</vt:lpstr>
      <vt:lpstr>Uppmaning att lämna vallokalen</vt:lpstr>
      <vt:lpstr>Avbrott av röstmottagning</vt:lpstr>
      <vt:lpstr>PowerPoint-presentation</vt:lpstr>
      <vt:lpstr>Felaktig avprickning i röstlängden</vt:lpstr>
      <vt:lpstr>Väljare nekas att rösta</vt:lpstr>
      <vt:lpstr>Överklagan till Svenska kyrkans valprövningsnämnd</vt:lpstr>
      <vt:lpstr>Väljare kan inte styrka sin identitet</vt:lpstr>
      <vt:lpstr>Väljare stör ordningen</vt:lpstr>
      <vt:lpstr>Väljare redan avprickad i röstlängden</vt:lpstr>
      <vt:lpstr>Väljaren saknas i röstlängden</vt:lpstr>
      <vt:lpstr>Förbered rösträkning</vt:lpstr>
      <vt:lpstr>Avsluta röstmottagningen</vt:lpstr>
      <vt:lpstr>Förbered omslag</vt:lpstr>
      <vt:lpstr>Lägga valkuvert från förtidsröster i valurnan</vt:lpstr>
      <vt:lpstr>Räkna avprickningar i röstlängden</vt:lpstr>
      <vt:lpstr>Möblera om inför rösträkningen</vt:lpstr>
      <vt:lpstr>Överblivna valsedlar ska ställas undan</vt:lpstr>
      <vt:lpstr>Räkning och rapportering</vt:lpstr>
      <vt:lpstr>PowerPoint-presentation</vt:lpstr>
      <vt:lpstr>Praktiska tips inför räkningen</vt:lpstr>
      <vt:lpstr>Räkna valkuvert</vt:lpstr>
      <vt:lpstr>Om antal markeringar i röstlängden och antal valkuvert inte stämmer överens</vt:lpstr>
      <vt:lpstr>Tips under rösträkningen</vt:lpstr>
      <vt:lpstr>Om antalet valsedlar och markeringar i röstlängden/inte stämmer med antalet valkuvert</vt:lpstr>
      <vt:lpstr>Troliga källor till fel när ovan kontrollerats</vt:lpstr>
      <vt:lpstr>Bedömningar av röster </vt:lpstr>
      <vt:lpstr>Rapportera in resultatet och stäng vallokalen</vt:lpstr>
      <vt:lpstr>PowerPoint-presentation</vt:lpstr>
      <vt:lpstr>Transport av valmaterial</vt:lpstr>
      <vt:lpstr>Avslutningsvis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Fredrik Paal</dc:creator>
  <cp:lastModifiedBy>Annika Gustafsson</cp:lastModifiedBy>
  <cp:revision>1</cp:revision>
  <dcterms:created xsi:type="dcterms:W3CDTF">2024-09-30T08:37:35Z</dcterms:created>
  <dcterms:modified xsi:type="dcterms:W3CDTF">2025-05-13T13:23:40Z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0x0101003D5EF0DDA55ACE458A2683B6D1B4B52F</vt:lpwstr>
  </property>
  <property fmtid="{D5CDD505-2E9C-101B-9397-08002B2CF9AE}" pid="3" name="MediaServiceImageTags">
    <vt:lpwstr/>
  </property>
  <property fmtid="{D5CDD505-2E9C-101B-9397-08002B2CF9AE}" pid="4" name="ArticulateGUID">
    <vt:lpwstr>8FE1EB4E-3BA1-42D6-9CA9-B1DF230652BF</vt:lpwstr>
  </property>
  <property fmtid="{D5CDD505-2E9C-101B-9397-08002B2CF9AE}" pid="5" name="ArticulatePath">
    <vt:lpwstr>https://svkyrkan.sharepoint.com/sites/Valkansliet/Delade dokument/DP UR/Kommunikation/Mallar/Svenska kyrkan kyrkoval 2025_mall</vt:lpwstr>
  </property>
</Properties>
</file>