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9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2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C9F2D-5636-40A9-82B4-1DBA5A97DD8B}" type="datetimeFigureOut">
              <a:rPr lang="sv-SE" smtClean="0"/>
              <a:t>2018-03-12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221C-2BB1-430F-865A-43F58669BF6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574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C9F2D-5636-40A9-82B4-1DBA5A97DD8B}" type="datetimeFigureOut">
              <a:rPr lang="sv-SE" smtClean="0"/>
              <a:t>2018-03-12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221C-2BB1-430F-865A-43F58669BF6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2937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C9F2D-5636-40A9-82B4-1DBA5A97DD8B}" type="datetimeFigureOut">
              <a:rPr lang="sv-SE" smtClean="0"/>
              <a:t>2018-03-12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221C-2BB1-430F-865A-43F58669BF6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6835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C9F2D-5636-40A9-82B4-1DBA5A97DD8B}" type="datetimeFigureOut">
              <a:rPr lang="sv-SE" smtClean="0"/>
              <a:t>2018-03-12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221C-2BB1-430F-865A-43F58669BF6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2208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C9F2D-5636-40A9-82B4-1DBA5A97DD8B}" type="datetimeFigureOut">
              <a:rPr lang="sv-SE" smtClean="0"/>
              <a:t>2018-03-12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221C-2BB1-430F-865A-43F58669BF6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3041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C9F2D-5636-40A9-82B4-1DBA5A97DD8B}" type="datetimeFigureOut">
              <a:rPr lang="sv-SE" smtClean="0"/>
              <a:t>2018-03-12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221C-2BB1-430F-865A-43F58669BF6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8404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C9F2D-5636-40A9-82B4-1DBA5A97DD8B}" type="datetimeFigureOut">
              <a:rPr lang="sv-SE" smtClean="0"/>
              <a:t>2018-03-12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221C-2BB1-430F-865A-43F58669BF6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5295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C9F2D-5636-40A9-82B4-1DBA5A97DD8B}" type="datetimeFigureOut">
              <a:rPr lang="sv-SE" smtClean="0"/>
              <a:t>2018-03-12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221C-2BB1-430F-865A-43F58669BF6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0861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C9F2D-5636-40A9-82B4-1DBA5A97DD8B}" type="datetimeFigureOut">
              <a:rPr lang="sv-SE" smtClean="0"/>
              <a:t>2018-03-12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221C-2BB1-430F-865A-43F58669BF6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1954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C9F2D-5636-40A9-82B4-1DBA5A97DD8B}" type="datetimeFigureOut">
              <a:rPr lang="sv-SE" smtClean="0"/>
              <a:t>2018-03-12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221C-2BB1-430F-865A-43F58669BF6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95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C9F2D-5636-40A9-82B4-1DBA5A97DD8B}" type="datetimeFigureOut">
              <a:rPr lang="sv-SE" smtClean="0"/>
              <a:t>2018-03-12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221C-2BB1-430F-865A-43F58669BF6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8994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C9F2D-5636-40A9-82B4-1DBA5A97DD8B}" type="datetimeFigureOut">
              <a:rPr lang="sv-SE" smtClean="0"/>
              <a:t>2018-03-12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E221C-2BB1-430F-865A-43F58669BF6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07620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Verb i köket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8005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2400" dirty="0"/>
              <a:t>l</a:t>
            </a:r>
            <a:r>
              <a:rPr lang="sv-SE" sz="2400" dirty="0" smtClean="0"/>
              <a:t>agar mat</a:t>
            </a:r>
            <a:endParaRPr lang="sv-SE" sz="2400" dirty="0"/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" b="500"/>
          <a:stretch>
            <a:fillRect/>
          </a:stretch>
        </p:blipFill>
        <p:spPr/>
      </p:pic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2400" b="1" dirty="0" smtClean="0"/>
              <a:t>Hon lagar mat på spisen.</a:t>
            </a:r>
            <a:endParaRPr lang="sv-SE" sz="2400" b="1" dirty="0"/>
          </a:p>
        </p:txBody>
      </p:sp>
    </p:spTree>
    <p:extLst>
      <p:ext uri="{BB962C8B-B14F-4D97-AF65-F5344CB8AC3E}">
        <p14:creationId xmlns:p14="http://schemas.microsoft.com/office/powerpoint/2010/main" val="362275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2400" dirty="0" smtClean="0"/>
              <a:t>penslar</a:t>
            </a:r>
            <a:endParaRPr lang="sv-SE" sz="2400" dirty="0"/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2400" b="1" dirty="0" smtClean="0"/>
              <a:t>Jag penslar med en brödpensel.</a:t>
            </a:r>
            <a:endParaRPr lang="sv-SE" sz="2400" b="1" dirty="0"/>
          </a:p>
        </p:txBody>
      </p:sp>
    </p:spTree>
    <p:extLst>
      <p:ext uri="{BB962C8B-B14F-4D97-AF65-F5344CB8AC3E}">
        <p14:creationId xmlns:p14="http://schemas.microsoft.com/office/powerpoint/2010/main" val="262459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2400" dirty="0" smtClean="0"/>
              <a:t>bakar</a:t>
            </a:r>
            <a:endParaRPr lang="sv-SE" sz="2400" dirty="0"/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3" r="5593"/>
          <a:stretch>
            <a:fillRect/>
          </a:stretch>
        </p:blipFill>
        <p:spPr/>
      </p:pic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2400" b="1" dirty="0" smtClean="0"/>
              <a:t>Hon bakar på bordet.</a:t>
            </a:r>
          </a:p>
          <a:p>
            <a:pPr algn="ctr"/>
            <a:endParaRPr lang="sv-SE" sz="2400" b="1" dirty="0"/>
          </a:p>
        </p:txBody>
      </p:sp>
    </p:spTree>
    <p:extLst>
      <p:ext uri="{BB962C8B-B14F-4D97-AF65-F5344CB8AC3E}">
        <p14:creationId xmlns:p14="http://schemas.microsoft.com/office/powerpoint/2010/main" val="36776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2400" dirty="0" smtClean="0"/>
              <a:t>rör</a:t>
            </a:r>
            <a:endParaRPr lang="sv-SE" sz="2400" dirty="0"/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" r="167"/>
          <a:stretch>
            <a:fillRect/>
          </a:stretch>
        </p:blipFill>
        <p:spPr/>
      </p:pic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2400" b="1" dirty="0" smtClean="0"/>
              <a:t>Du rör med en slev.</a:t>
            </a:r>
            <a:endParaRPr lang="sv-SE" sz="2400" b="1" dirty="0"/>
          </a:p>
        </p:txBody>
      </p:sp>
    </p:spTree>
    <p:extLst>
      <p:ext uri="{BB962C8B-B14F-4D97-AF65-F5344CB8AC3E}">
        <p14:creationId xmlns:p14="http://schemas.microsoft.com/office/powerpoint/2010/main" val="366139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2400" dirty="0" smtClean="0"/>
              <a:t>saltar</a:t>
            </a:r>
            <a:endParaRPr lang="sv-SE" sz="2400" dirty="0"/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6" r="10386"/>
          <a:stretch>
            <a:fillRect/>
          </a:stretch>
        </p:blipFill>
        <p:spPr/>
      </p:pic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2400" b="1" dirty="0" smtClean="0"/>
              <a:t>Hon saltar med ett saltkar.</a:t>
            </a:r>
            <a:endParaRPr lang="sv-SE" sz="2400" b="1" dirty="0"/>
          </a:p>
        </p:txBody>
      </p:sp>
    </p:spTree>
    <p:extLst>
      <p:ext uri="{BB962C8B-B14F-4D97-AF65-F5344CB8AC3E}">
        <p14:creationId xmlns:p14="http://schemas.microsoft.com/office/powerpoint/2010/main" val="4404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2400" dirty="0" smtClean="0"/>
              <a:t>silar</a:t>
            </a:r>
            <a:endParaRPr lang="sv-SE" sz="2400" dirty="0"/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7" b="21857"/>
          <a:stretch>
            <a:fillRect/>
          </a:stretch>
        </p:blipFill>
        <p:spPr/>
      </p:pic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2400" b="1" dirty="0" smtClean="0"/>
              <a:t>Jag silar med en sil.</a:t>
            </a:r>
            <a:endParaRPr lang="sv-SE" sz="2400" b="1" dirty="0"/>
          </a:p>
        </p:txBody>
      </p:sp>
    </p:spTree>
    <p:extLst>
      <p:ext uri="{BB962C8B-B14F-4D97-AF65-F5344CB8AC3E}">
        <p14:creationId xmlns:p14="http://schemas.microsoft.com/office/powerpoint/2010/main" val="106788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2400" dirty="0" smtClean="0"/>
              <a:t>skalar</a:t>
            </a:r>
            <a:endParaRPr lang="sv-SE" sz="2400" dirty="0"/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16667"/>
          <a:stretch>
            <a:fillRect/>
          </a:stretch>
        </p:blipFill>
        <p:spPr/>
      </p:pic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2400" b="1" dirty="0" smtClean="0"/>
              <a:t>Han skalar med en skalare.</a:t>
            </a:r>
            <a:endParaRPr lang="sv-SE" sz="2400" b="1" dirty="0"/>
          </a:p>
        </p:txBody>
      </p:sp>
    </p:spTree>
    <p:extLst>
      <p:ext uri="{BB962C8B-B14F-4D97-AF65-F5344CB8AC3E}">
        <p14:creationId xmlns:p14="http://schemas.microsoft.com/office/powerpoint/2010/main" val="356526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2400" dirty="0" smtClean="0"/>
              <a:t>skär</a:t>
            </a:r>
            <a:endParaRPr lang="sv-SE" sz="2400" dirty="0"/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6" b="7386"/>
          <a:stretch>
            <a:fillRect/>
          </a:stretch>
        </p:blipFill>
        <p:spPr/>
      </p:pic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2400" b="1" dirty="0" smtClean="0"/>
              <a:t>Hon skär med en kniv.</a:t>
            </a:r>
            <a:endParaRPr lang="sv-SE" sz="2400" b="1" dirty="0"/>
          </a:p>
        </p:txBody>
      </p:sp>
    </p:spTree>
    <p:extLst>
      <p:ext uri="{BB962C8B-B14F-4D97-AF65-F5344CB8AC3E}">
        <p14:creationId xmlns:p14="http://schemas.microsoft.com/office/powerpoint/2010/main" val="247885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2400" dirty="0" smtClean="0"/>
              <a:t>sköljer</a:t>
            </a:r>
            <a:endParaRPr lang="sv-SE" sz="2400" dirty="0"/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7" r="25397"/>
          <a:stretch>
            <a:fillRect/>
          </a:stretch>
        </p:blipFill>
        <p:spPr/>
      </p:pic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2400" b="1" dirty="0" smtClean="0"/>
              <a:t>Hon sköljer under kranen.</a:t>
            </a:r>
            <a:endParaRPr lang="sv-SE" sz="2400" b="1" dirty="0"/>
          </a:p>
        </p:txBody>
      </p:sp>
    </p:spTree>
    <p:extLst>
      <p:ext uri="{BB962C8B-B14F-4D97-AF65-F5344CB8AC3E}">
        <p14:creationId xmlns:p14="http://schemas.microsoft.com/office/powerpoint/2010/main" val="330784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2400" dirty="0" smtClean="0"/>
              <a:t>steker</a:t>
            </a:r>
            <a:endParaRPr lang="sv-SE" sz="2400" dirty="0"/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1" b="6761"/>
          <a:stretch>
            <a:fillRect/>
          </a:stretch>
        </p:blipFill>
        <p:spPr/>
      </p:pic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2400" b="1" dirty="0" smtClean="0"/>
              <a:t>Han steker </a:t>
            </a:r>
            <a:r>
              <a:rPr lang="sv-SE" sz="2400" b="1" smtClean="0"/>
              <a:t>i  en stekpanna</a:t>
            </a:r>
            <a:r>
              <a:rPr lang="sv-SE" sz="2400" b="1" dirty="0" smtClean="0"/>
              <a:t>.</a:t>
            </a:r>
            <a:endParaRPr lang="sv-SE" sz="2400" b="1" dirty="0"/>
          </a:p>
        </p:txBody>
      </p:sp>
    </p:spTree>
    <p:extLst>
      <p:ext uri="{BB962C8B-B14F-4D97-AF65-F5344CB8AC3E}">
        <p14:creationId xmlns:p14="http://schemas.microsoft.com/office/powerpoint/2010/main" val="318428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2400" b="0" dirty="0" smtClean="0"/>
              <a:t>dricker</a:t>
            </a:r>
            <a:endParaRPr lang="sv-SE" sz="2400" b="0" dirty="0"/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0" r="8140"/>
          <a:stretch>
            <a:fillRect/>
          </a:stretch>
        </p:blipFill>
        <p:spPr/>
      </p:pic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2400" dirty="0" smtClean="0"/>
              <a:t>Hon dricker ur en flaska.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397334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2400" dirty="0" smtClean="0"/>
              <a:t>vispar</a:t>
            </a:r>
            <a:endParaRPr lang="sv-SE" sz="2400" dirty="0"/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2400" b="1" dirty="0" smtClean="0"/>
              <a:t>Du vispar med en visp.</a:t>
            </a:r>
            <a:endParaRPr lang="sv-SE" sz="2400" b="1" dirty="0"/>
          </a:p>
        </p:txBody>
      </p:sp>
    </p:spTree>
    <p:extLst>
      <p:ext uri="{BB962C8B-B14F-4D97-AF65-F5344CB8AC3E}">
        <p14:creationId xmlns:p14="http://schemas.microsoft.com/office/powerpoint/2010/main" val="361683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2400" dirty="0" smtClean="0"/>
              <a:t>äter</a:t>
            </a:r>
            <a:endParaRPr lang="sv-SE" sz="2400" dirty="0"/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" r="5521"/>
          <a:stretch>
            <a:fillRect/>
          </a:stretch>
        </p:blipFill>
        <p:spPr/>
      </p:pic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2400" b="1" dirty="0" smtClean="0"/>
              <a:t>Han äter med kniv och gaffel.</a:t>
            </a:r>
            <a:endParaRPr lang="sv-SE" sz="2400" b="1" dirty="0"/>
          </a:p>
        </p:txBody>
      </p:sp>
    </p:spTree>
    <p:extLst>
      <p:ext uri="{BB962C8B-B14F-4D97-AF65-F5344CB8AC3E}">
        <p14:creationId xmlns:p14="http://schemas.microsoft.com/office/powerpoint/2010/main" val="64052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2400" dirty="0" smtClean="0"/>
              <a:t>dukar</a:t>
            </a:r>
            <a:endParaRPr lang="sv-SE" sz="2400" dirty="0"/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6" r="5586"/>
          <a:stretch>
            <a:fillRect/>
          </a:stretch>
        </p:blipFill>
        <p:spPr/>
      </p:pic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2400" b="1" dirty="0" smtClean="0"/>
              <a:t>Hon dukar bordet.</a:t>
            </a:r>
            <a:endParaRPr lang="sv-SE" sz="2400" b="1" dirty="0"/>
          </a:p>
        </p:txBody>
      </p:sp>
    </p:spTree>
    <p:extLst>
      <p:ext uri="{BB962C8B-B14F-4D97-AF65-F5344CB8AC3E}">
        <p14:creationId xmlns:p14="http://schemas.microsoft.com/office/powerpoint/2010/main" val="341316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2400" dirty="0" smtClean="0"/>
              <a:t>handlar</a:t>
            </a:r>
            <a:endParaRPr lang="sv-SE" sz="2400" dirty="0"/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5" r="8345"/>
          <a:stretch>
            <a:fillRect/>
          </a:stretch>
        </p:blipFill>
        <p:spPr/>
      </p:pic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2400" b="1" dirty="0" smtClean="0"/>
              <a:t>Hon handlar på affären.</a:t>
            </a:r>
            <a:endParaRPr lang="sv-SE" sz="2400" b="1" dirty="0"/>
          </a:p>
        </p:txBody>
      </p:sp>
    </p:spTree>
    <p:extLst>
      <p:ext uri="{BB962C8B-B14F-4D97-AF65-F5344CB8AC3E}">
        <p14:creationId xmlns:p14="http://schemas.microsoft.com/office/powerpoint/2010/main" val="362693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2400" dirty="0" smtClean="0"/>
              <a:t>häller</a:t>
            </a:r>
            <a:endParaRPr lang="sv-SE" sz="2400" dirty="0"/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50" b="21950"/>
          <a:stretch>
            <a:fillRect/>
          </a:stretch>
        </p:blipFill>
        <p:spPr/>
      </p:pic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2400" b="1" dirty="0" smtClean="0"/>
              <a:t>Han häller vatten ur en tillbringare.</a:t>
            </a:r>
            <a:endParaRPr lang="sv-SE" sz="2400" b="1" dirty="0"/>
          </a:p>
        </p:txBody>
      </p:sp>
    </p:spTree>
    <p:extLst>
      <p:ext uri="{BB962C8B-B14F-4D97-AF65-F5344CB8AC3E}">
        <p14:creationId xmlns:p14="http://schemas.microsoft.com/office/powerpoint/2010/main" val="58520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2400" dirty="0" smtClean="0"/>
              <a:t>kavlar</a:t>
            </a:r>
            <a:endParaRPr lang="sv-SE" sz="2400" dirty="0"/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7" r="8167"/>
          <a:stretch>
            <a:fillRect/>
          </a:stretch>
        </p:blipFill>
        <p:spPr/>
      </p:pic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2400" b="1" dirty="0" smtClean="0"/>
              <a:t>Jag kavlar med en brödkavel.</a:t>
            </a:r>
            <a:endParaRPr lang="sv-SE" sz="2400" b="1" dirty="0"/>
          </a:p>
        </p:txBody>
      </p:sp>
    </p:spTree>
    <p:extLst>
      <p:ext uri="{BB962C8B-B14F-4D97-AF65-F5344CB8AC3E}">
        <p14:creationId xmlns:p14="http://schemas.microsoft.com/office/powerpoint/2010/main" val="97027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2400" dirty="0" smtClean="0"/>
              <a:t>kokar</a:t>
            </a:r>
            <a:endParaRPr lang="sv-SE" sz="2400" dirty="0"/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2" r="13222"/>
          <a:stretch>
            <a:fillRect/>
          </a:stretch>
        </p:blipFill>
        <p:spPr/>
      </p:pic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2400" b="1" dirty="0" smtClean="0"/>
              <a:t>Du kokar i en kastrull.</a:t>
            </a:r>
            <a:endParaRPr lang="sv-SE" sz="2400" b="1" dirty="0"/>
          </a:p>
        </p:txBody>
      </p:sp>
    </p:spTree>
    <p:extLst>
      <p:ext uri="{BB962C8B-B14F-4D97-AF65-F5344CB8AC3E}">
        <p14:creationId xmlns:p14="http://schemas.microsoft.com/office/powerpoint/2010/main" val="206084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2400" dirty="0" smtClean="0"/>
              <a:t>kryddar</a:t>
            </a:r>
            <a:endParaRPr lang="sv-SE" sz="2400" dirty="0"/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" b="303"/>
          <a:stretch>
            <a:fillRect/>
          </a:stretch>
        </p:blipFill>
        <p:spPr/>
      </p:pic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2400" b="1" dirty="0" smtClean="0"/>
              <a:t>Hon kryddar från en kryddburk.</a:t>
            </a:r>
            <a:endParaRPr lang="sv-SE" sz="2400" b="1" dirty="0"/>
          </a:p>
        </p:txBody>
      </p:sp>
    </p:spTree>
    <p:extLst>
      <p:ext uri="{BB962C8B-B14F-4D97-AF65-F5344CB8AC3E}">
        <p14:creationId xmlns:p14="http://schemas.microsoft.com/office/powerpoint/2010/main" val="119546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Karlskoga Kommun">
  <a:themeElements>
    <a:clrScheme name="Karlskoga Kommu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33CD"/>
      </a:accent1>
      <a:accent2>
        <a:srgbClr val="CC9933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rlskoga Kommu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Karlskoga Kommun</Template>
  <TotalTime>42</TotalTime>
  <Words>135</Words>
  <Application>Microsoft Office PowerPoint</Application>
  <PresentationFormat>Bildspel på skärmen (4:3)</PresentationFormat>
  <Paragraphs>40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20</vt:i4>
      </vt:variant>
    </vt:vector>
  </HeadingPairs>
  <TitlesOfParts>
    <vt:vector size="21" baseType="lpstr">
      <vt:lpstr>Karlskoga Kommun</vt:lpstr>
      <vt:lpstr>MAT</vt:lpstr>
      <vt:lpstr>dricker</vt:lpstr>
      <vt:lpstr>äter</vt:lpstr>
      <vt:lpstr>dukar</vt:lpstr>
      <vt:lpstr>handlar</vt:lpstr>
      <vt:lpstr>häller</vt:lpstr>
      <vt:lpstr>kavlar</vt:lpstr>
      <vt:lpstr>kokar</vt:lpstr>
      <vt:lpstr>kryddar</vt:lpstr>
      <vt:lpstr>lagar mat</vt:lpstr>
      <vt:lpstr>penslar</vt:lpstr>
      <vt:lpstr>bakar</vt:lpstr>
      <vt:lpstr>rör</vt:lpstr>
      <vt:lpstr>saltar</vt:lpstr>
      <vt:lpstr>silar</vt:lpstr>
      <vt:lpstr>skalar</vt:lpstr>
      <vt:lpstr>skär</vt:lpstr>
      <vt:lpstr>sköljer</vt:lpstr>
      <vt:lpstr>steker</vt:lpstr>
      <vt:lpstr>vispar</vt:lpstr>
    </vt:vector>
  </TitlesOfParts>
  <Company>Karlskoga kommun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</dc:title>
  <dc:creator>Nysten Susanne</dc:creator>
  <cp:lastModifiedBy>Administratör</cp:lastModifiedBy>
  <cp:revision>6</cp:revision>
  <dcterms:created xsi:type="dcterms:W3CDTF">2017-12-01T12:13:39Z</dcterms:created>
  <dcterms:modified xsi:type="dcterms:W3CDTF">2018-03-12T08:25:17Z</dcterms:modified>
</cp:coreProperties>
</file>