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  <p:sldMasterId id="2147483681" r:id="rId5"/>
  </p:sldMasterIdLst>
  <p:handoutMasterIdLst>
    <p:handoutMasterId r:id="rId7"/>
  </p:handoutMasterIdLst>
  <p:sldIdLst>
    <p:sldId id="256" r:id="rId6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554B"/>
    <a:srgbClr val="FFE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3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DAA09440-F48E-2A28-AED6-FBB2602F08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1D4D026-BF84-8D3C-FE8A-FB8CFD0B63D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EE852-EFC4-4074-B3ED-2629680E5983}" type="datetimeFigureOut">
              <a:rPr lang="sv-SE" smtClean="0"/>
              <a:t>2025-06-04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17FC58-2EFA-AE85-7D6F-4D62E8729C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DA56461-DE57-DE37-DABB-9ADAF27B5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3CF42-EF4E-4EDE-B2F4-11A42786E36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199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Rubrik + bild, mörk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5345350"/>
            <a:ext cx="5346000" cy="97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2B334-420C-C8AD-3249-71E0382B664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1426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rgbClr val="FFFFFF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7A3DBFC-6CEB-50BC-EFD4-C378BB7F4CD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480600" y="5986845"/>
            <a:ext cx="4384800" cy="71057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5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82010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Rubrik + två textrutor, mörk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CF77DF-8316-8F98-8D91-231C4DD8D7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353A029-2B7E-A182-6D2E-C00AA19C74C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3312719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Rubrik + två textrutor, mörk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2F044-74DD-2F08-109A-7BCF1E58300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DC70985-6703-3403-690E-37127EA3C505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175241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Rubrik + två textrutor, mörk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428C-AD0A-F9FC-4CB4-BFC03407CD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4E72DD1-ECA9-F788-890D-41251EDAC7D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830944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Rubrik + text full bredd, mörk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A10C6C1-9359-3433-4164-74EE7A369043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19" y="5986844"/>
            <a:ext cx="9330563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E2029-61C2-EC8E-822F-A678978B4D6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827894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Rubrik + text full bredd, mörk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1C6CF28-25C9-82F8-A404-E2FDFCAB7D21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01842-FCDA-1FF8-6A62-C96151BFC1F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139061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Rubrik + text full bredd, mörk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096EC12-C284-2BE2-5827-A4EE73A0673F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19" y="5986844"/>
            <a:ext cx="9437781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5E39F-8558-E796-67A8-359BB843B05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42864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Rubrik + två text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CAC7D16-32B5-0C30-8526-E825A0A0FF8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846425" y="5986845"/>
            <a:ext cx="4104758" cy="85673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3A366-A7D4-CD09-776E-EB00F13ADB2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chemeClr val="tx1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34739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Rubrik + text full bred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5D42920-1287-385F-5770-AD0D651B9FC0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19" y="5986844"/>
            <a:ext cx="9419917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73B8D-9A89-EC89-0140-21C45316982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chemeClr val="tx1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7318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Rubrik + text + bild, mörk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AD0A7-EC11-CD9B-11CB-4028B1E8AC86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4601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A72BDD0-8212-6C6D-385B-BDCF6464FBDB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176080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Rubrik + text + bild, mörk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0E88-810F-13FE-1C7F-0283B2ADA6C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4601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3E21C30-9B35-BDB3-5B8A-D3808D617F5F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97466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Rubrik + text + bild, mörk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A6AE9E73-2943-231B-F63A-3632B0AE4BE0}"/>
              </a:ext>
            </a:extLst>
          </p:cNvPr>
          <p:cNvSpPr/>
          <p:nvPr userDrawn="1"/>
        </p:nvSpPr>
        <p:spPr>
          <a:xfrm>
            <a:off x="5346000" y="5345350"/>
            <a:ext cx="5346000" cy="97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117A24A5-3272-C3B3-0AF4-E539AA94E70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6000" y="5346000"/>
            <a:ext cx="5345907" cy="9774000"/>
          </a:xfrm>
          <a:custGeom>
            <a:avLst/>
            <a:gdLst>
              <a:gd name="connsiteX0" fmla="*/ 0 w 5345907"/>
              <a:gd name="connsiteY0" fmla="*/ 0 h 9774000"/>
              <a:gd name="connsiteX1" fmla="*/ 5345907 w 5345907"/>
              <a:gd name="connsiteY1" fmla="*/ 0 h 9774000"/>
              <a:gd name="connsiteX2" fmla="*/ 5345907 w 5345907"/>
              <a:gd name="connsiteY2" fmla="*/ 4431677 h 9774000"/>
              <a:gd name="connsiteX3" fmla="*/ 5339044 w 5345907"/>
              <a:gd name="connsiteY3" fmla="*/ 4703105 h 9774000"/>
              <a:gd name="connsiteX4" fmla="*/ 0 w 5345907"/>
              <a:gd name="connsiteY4" fmla="*/ 9774000 h 977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5907" h="9774000">
                <a:moveTo>
                  <a:pt x="0" y="0"/>
                </a:moveTo>
                <a:lnTo>
                  <a:pt x="5345907" y="0"/>
                </a:lnTo>
                <a:lnTo>
                  <a:pt x="5345907" y="4431677"/>
                </a:lnTo>
                <a:lnTo>
                  <a:pt x="5339044" y="4703105"/>
                </a:lnTo>
                <a:cubicBezTo>
                  <a:pt x="5195861" y="7527770"/>
                  <a:pt x="2860248" y="9774000"/>
                  <a:pt x="0" y="977400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DD280-4C5A-4447-00EA-3F4C6534D0C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4601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E13FC94-E447-933E-601F-553E1F21B99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95436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Rubrik + text + bild, mörk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401A806-C4A8-69DF-147C-3005E5740F1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71EAB18-7D74-5330-F38B-C69A5456A8D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7776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CB2B5AFE-EBB2-BE74-D6EA-56933A3144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79940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Rubrik + text + bild, mörk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rgbClr val="0055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2AB82CC-7CAD-8976-9F07-BFBE2D7D539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5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4C40129-8EE7-66E2-5235-7F6275D55E5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4601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3F524D3-9D33-F005-8A2C-4A2CB8D953EE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262227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Rubrik + text + bild, mörk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45E3ABE2-1341-2CCB-792E-6524DFF48F21}"/>
              </a:ext>
            </a:extLst>
          </p:cNvPr>
          <p:cNvSpPr/>
          <p:nvPr userDrawn="1"/>
        </p:nvSpPr>
        <p:spPr>
          <a:xfrm>
            <a:off x="0" y="0"/>
            <a:ext cx="10692000" cy="5344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47BE78D-4175-596C-5956-4A73AE608E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8" y="533569"/>
            <a:ext cx="2381416" cy="685687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44F42B88-47A4-ACA6-7853-4761C338490B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620620" y="5986844"/>
            <a:ext cx="4104758" cy="85673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6" name="Platshållare för bild 2">
            <a:extLst>
              <a:ext uri="{FF2B5EF4-FFF2-40B4-BE49-F238E27FC236}">
                <a16:creationId xmlns:a16="http://schemas.microsoft.com/office/drawing/2014/main" id="{294D6538-32C0-431B-33BA-2218C4701A9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5906" y="5346000"/>
            <a:ext cx="5345907" cy="9774000"/>
          </a:xfrm>
          <a:prstGeom prst="rect">
            <a:avLst/>
          </a:prstGeom>
          <a:solidFill>
            <a:schemeClr val="accent4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15CAE-A211-17BB-F215-34D2EECBD69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 rot="16200000">
            <a:off x="3333781" y="13101426"/>
            <a:ext cx="3789759" cy="2343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800">
                <a:solidFill>
                  <a:schemeClr val="tx1"/>
                </a:solidFill>
                <a:latin typeface="DM Sans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Foto: Förnamn Efternamn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8419447-4B03-E571-654B-C82EA26E732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620620" y="1870362"/>
            <a:ext cx="9330563" cy="272405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>
                <a:solidFill>
                  <a:srgbClr val="FFFFFF"/>
                </a:solidFill>
                <a:latin typeface="DM Sans Medium" pitchFamily="2" charset="0"/>
              </a:defRPr>
            </a:lvl1pPr>
            <a:lvl2pPr marL="534604" indent="0">
              <a:buNone/>
              <a:defRPr sz="2339">
                <a:solidFill>
                  <a:schemeClr val="tx1">
                    <a:tint val="82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82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rubriken</a:t>
            </a:r>
          </a:p>
        </p:txBody>
      </p:sp>
    </p:spTree>
    <p:extLst>
      <p:ext uri="{BB962C8B-B14F-4D97-AF65-F5344CB8AC3E}">
        <p14:creationId xmlns:p14="http://schemas.microsoft.com/office/powerpoint/2010/main" val="45462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symbol, logotyp, emblem, flagga&#10;&#10;Automatiskt genererad beskrivning">
            <a:extLst>
              <a:ext uri="{FF2B5EF4-FFF2-40B4-BE49-F238E27FC236}">
                <a16:creationId xmlns:a16="http://schemas.microsoft.com/office/drawing/2014/main" id="{D155CDAF-7D4C-662E-0454-4192C2666A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538163"/>
            <a:ext cx="2374218" cy="6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45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12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5" r:id="rId2"/>
    <p:sldLayoutId id="2147483686" r:id="rId3"/>
    <p:sldLayoutId id="2147483693" r:id="rId4"/>
    <p:sldLayoutId id="2147483694" r:id="rId5"/>
    <p:sldLayoutId id="2147483695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9" userDrawn="1">
          <p15:clr>
            <a:srgbClr val="F26B43"/>
          </p15:clr>
        </p15:guide>
        <p15:guide id="2" pos="3367" userDrawn="1">
          <p15:clr>
            <a:srgbClr val="F26B43"/>
          </p15:clr>
        </p15:guide>
        <p15:guide id="3" orient="horz" pos="770" userDrawn="1">
          <p15:clr>
            <a:srgbClr val="F26B43"/>
          </p15:clr>
        </p15:guide>
        <p15:guide id="4" pos="3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7B0B183-C7E7-46B0-94D0-D157D38EA0C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0619" y="5986844"/>
            <a:ext cx="9437781" cy="7953443"/>
          </a:xfrm>
        </p:spPr>
        <p:txBody>
          <a:bodyPr>
            <a:normAutofit fontScale="77500" lnSpcReduction="20000"/>
          </a:bodyPr>
          <a:lstStyle/>
          <a:p>
            <a:r>
              <a:rPr lang="sv-SE" b="1" dirty="0"/>
              <a:t>Tierps sockenkyrka 19 juni 19.00</a:t>
            </a:r>
            <a:br>
              <a:rPr lang="sv-SE" b="1" dirty="0"/>
            </a:br>
            <a:r>
              <a:rPr lang="sv-SE" b="1" i="1" dirty="0"/>
              <a:t>MIDSOMMARKONSERT</a:t>
            </a:r>
            <a:br>
              <a:rPr lang="sv-SE" sz="2400" b="1" dirty="0"/>
            </a:br>
            <a:r>
              <a:rPr lang="sv-SE" sz="2400" dirty="0"/>
              <a:t>Tierps kyrkokör, Tierps </a:t>
            </a:r>
            <a:r>
              <a:rPr lang="sv-SE" sz="2400" dirty="0" err="1"/>
              <a:t>låtverkstad</a:t>
            </a:r>
            <a:r>
              <a:rPr lang="sv-SE" sz="2400" dirty="0"/>
              <a:t>, Tierps spelmanslag och Folkdansarna bjuder in till den traditionsenliga midsommarkonserten under ledning av Niclas Dahl.</a:t>
            </a:r>
            <a:br>
              <a:rPr lang="sv-SE" sz="2400" dirty="0"/>
            </a:br>
            <a:r>
              <a:rPr lang="sv-SE" sz="2400" dirty="0"/>
              <a:t>Efteråt fika och buskspel i </a:t>
            </a:r>
            <a:r>
              <a:rPr lang="sv-SE" sz="2400" dirty="0" err="1"/>
              <a:t>Mumblingsgården</a:t>
            </a:r>
            <a:r>
              <a:rPr lang="sv-SE" sz="2400" dirty="0"/>
              <a:t>, </a:t>
            </a:r>
            <a:r>
              <a:rPr lang="sv-SE" sz="2400" dirty="0" err="1"/>
              <a:t>Ullfors</a:t>
            </a:r>
            <a:r>
              <a:rPr lang="sv-SE" sz="2400" dirty="0"/>
              <a:t>.</a:t>
            </a:r>
          </a:p>
          <a:p>
            <a:endParaRPr lang="sv-SE" sz="2400" dirty="0"/>
          </a:p>
          <a:p>
            <a:r>
              <a:rPr lang="sv-SE" b="1" dirty="0"/>
              <a:t>Söderfors kyrka 10 juli 19.00</a:t>
            </a:r>
            <a:br>
              <a:rPr lang="sv-SE" b="1" dirty="0"/>
            </a:br>
            <a:r>
              <a:rPr lang="sv-SE" sz="2400" b="1" i="1" dirty="0"/>
              <a:t>NÄR SOLISTEN FÅR BESTÄMMA</a:t>
            </a:r>
            <a:br>
              <a:rPr lang="sv-SE" sz="2400" b="1" dirty="0"/>
            </a:br>
            <a:r>
              <a:rPr lang="sv-SE" sz="2400" dirty="0"/>
              <a:t>Sture Lindgren spelar på sin violin och Ingemar Gutekvist ackompanjerar.</a:t>
            </a:r>
          </a:p>
          <a:p>
            <a:endParaRPr lang="sv-SE" sz="2400" dirty="0"/>
          </a:p>
          <a:p>
            <a:r>
              <a:rPr lang="sv-SE" b="1" dirty="0"/>
              <a:t>Tierps sockenkyrka 24 juli  19.00</a:t>
            </a:r>
            <a:br>
              <a:rPr lang="sv-SE" b="1" dirty="0"/>
            </a:br>
            <a:r>
              <a:rPr lang="sv-SE" b="1" i="1" dirty="0"/>
              <a:t>GRABBARNA FRÅN EKEN</a:t>
            </a:r>
            <a:br>
              <a:rPr lang="sv-SE" sz="2400" b="1" dirty="0"/>
            </a:br>
            <a:r>
              <a:rPr lang="sv-SE" sz="2400" dirty="0"/>
              <a:t>Med programmet ”Svenska &amp; irländska visor” spelar den ungdomliga ensemblen med hjärta för den äldre svenska vismusiken, visor av Evert Taube, Olle Adolphson och Carl Michael Bellman varvat med svensk och irländsk folkmusik.</a:t>
            </a:r>
          </a:p>
          <a:p>
            <a:endParaRPr lang="sv-SE" sz="2400" dirty="0"/>
          </a:p>
          <a:p>
            <a:r>
              <a:rPr lang="sv-SE" b="1" dirty="0"/>
              <a:t>Söderfors kyrka 7 </a:t>
            </a:r>
            <a:r>
              <a:rPr lang="sv-SE" sz="2400" b="1" dirty="0"/>
              <a:t>augusti</a:t>
            </a:r>
            <a:r>
              <a:rPr lang="sv-SE" b="1" dirty="0"/>
              <a:t> </a:t>
            </a:r>
            <a:r>
              <a:rPr lang="sv-SE" sz="2100" b="1" dirty="0"/>
              <a:t>19.00</a:t>
            </a:r>
            <a:br>
              <a:rPr lang="sv-SE" b="1" dirty="0"/>
            </a:br>
            <a:r>
              <a:rPr lang="sv-SE" b="1" i="1" dirty="0"/>
              <a:t>TIERPS LÅTVERKSTAD</a:t>
            </a:r>
            <a:br>
              <a:rPr lang="sv-SE" sz="2400" b="1" dirty="0"/>
            </a:br>
            <a:r>
              <a:rPr lang="sv-SE" sz="2400" dirty="0"/>
              <a:t>”Rötter och vingar – toner från här och där” Gruppen blandar traditionell folkmusik med moderna influenser och världsmusik. Gamla och nya kompositioner med arv från Norden och Balkan.</a:t>
            </a:r>
          </a:p>
          <a:p>
            <a:endParaRPr lang="sv-SE" dirty="0"/>
          </a:p>
          <a:p>
            <a:r>
              <a:rPr lang="sv-SE" b="1" dirty="0"/>
              <a:t>Tierps sockenkyrka 21 augusti </a:t>
            </a:r>
            <a:r>
              <a:rPr lang="sv-SE" b="1" dirty="0" err="1"/>
              <a:t>kl</a:t>
            </a:r>
            <a:r>
              <a:rPr lang="sv-SE" b="1" dirty="0"/>
              <a:t> 19</a:t>
            </a:r>
            <a:br>
              <a:rPr lang="sv-SE" b="1" dirty="0"/>
            </a:br>
            <a:r>
              <a:rPr lang="sv-SE" b="1" i="1" dirty="0"/>
              <a:t>VOICE OF HEART</a:t>
            </a:r>
            <a:br>
              <a:rPr lang="sv-SE" sz="2400" b="1" dirty="0"/>
            </a:br>
            <a:r>
              <a:rPr lang="sv-SE" sz="2400" dirty="0"/>
              <a:t>Med sitt program ”Änglar &amp; troll” bjuder Niclas Dahl, Mathilda Lindström, Ludvig Alexandersson och William Parkstam på välkända sånger, filmmusik, musikal, egen musik, trollungar, räddande änglar och mycket annat!</a:t>
            </a:r>
          </a:p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F01C72F-12F6-95E0-1B05-5BBCB19F6BBC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sz="14100" dirty="0"/>
              <a:t>SOMMARMUSIK</a:t>
            </a:r>
          </a:p>
          <a:p>
            <a:r>
              <a:rPr lang="sv-SE" sz="9600" dirty="0"/>
              <a:t>varannan torsdag 19.00</a:t>
            </a:r>
            <a:br>
              <a:rPr lang="sv-SE" sz="9600" dirty="0"/>
            </a:br>
            <a:endParaRPr lang="sv-SE" sz="9600" dirty="0"/>
          </a:p>
        </p:txBody>
      </p:sp>
    </p:spTree>
    <p:extLst>
      <p:ext uri="{BB962C8B-B14F-4D97-AF65-F5344CB8AC3E}">
        <p14:creationId xmlns:p14="http://schemas.microsoft.com/office/powerpoint/2010/main" val="2851297546"/>
      </p:ext>
    </p:extLst>
  </p:cSld>
  <p:clrMapOvr>
    <a:masterClrMapping/>
  </p:clrMapOvr>
</p:sld>
</file>

<file path=ppt/theme/theme1.xml><?xml version="1.0" encoding="utf-8"?>
<a:theme xmlns:a="http://schemas.openxmlformats.org/drawingml/2006/main" name="Affisch A3, vit bakgrund, logo uppe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Vit 250404.potx" id="{F3F9D7F0-7FC9-4D8E-BDC9-503607844D90}" vid="{B3B54F45-5B07-486C-AF36-E2FB5C50D19B}"/>
    </a:ext>
  </a:extLst>
</a:theme>
</file>

<file path=ppt/theme/theme2.xml><?xml version="1.0" encoding="utf-8"?>
<a:theme xmlns:a="http://schemas.openxmlformats.org/drawingml/2006/main" name="Affisch A3, färgplatta, vit bakgrund, logo uppe till vänster">
  <a:themeElements>
    <a:clrScheme name="Svenska kyrkan">
      <a:dk1>
        <a:srgbClr val="000000"/>
      </a:dk1>
      <a:lt1>
        <a:srgbClr val="FFEBE1"/>
      </a:lt1>
      <a:dk2>
        <a:srgbClr val="7D0037"/>
      </a:dk2>
      <a:lt2>
        <a:srgbClr val="FFEBE1"/>
      </a:lt2>
      <a:accent1>
        <a:srgbClr val="7D0037"/>
      </a:accent1>
      <a:accent2>
        <a:srgbClr val="FFC3AA"/>
      </a:accent2>
      <a:accent3>
        <a:srgbClr val="FF785A"/>
      </a:accent3>
      <a:accent4>
        <a:srgbClr val="CDC3FF"/>
      </a:accent4>
      <a:accent5>
        <a:srgbClr val="BEE1C8"/>
      </a:accent5>
      <a:accent6>
        <a:srgbClr val="412B72"/>
      </a:accent6>
      <a:hlink>
        <a:srgbClr val="BC8E4C"/>
      </a:hlink>
      <a:folHlink>
        <a:srgbClr val="FF785A"/>
      </a:folHlink>
    </a:clrScheme>
    <a:fontScheme name="Dm Sans">
      <a:majorFont>
        <a:latin typeface="DM Sans 14pt Medium"/>
        <a:ea typeface=""/>
        <a:cs typeface=""/>
      </a:majorFont>
      <a:minorFont>
        <a:latin typeface="DM Sans 14p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ffischmall Vit 250404.potx" id="{F3F9D7F0-7FC9-4D8E-BDC9-503607844D90}" vid="{BAA8E944-DD18-4E38-B1FA-BD4CB0FE1567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D84F8371EB8E438A70FBC1944731B0" ma:contentTypeVersion="18" ma:contentTypeDescription="Skapa ett nytt dokument." ma:contentTypeScope="" ma:versionID="0d5d01734ae5d35532e63e695a0874c2">
  <xsd:schema xmlns:xsd="http://www.w3.org/2001/XMLSchema" xmlns:xs="http://www.w3.org/2001/XMLSchema" xmlns:p="http://schemas.microsoft.com/office/2006/metadata/properties" xmlns:ns2="39919ed6-0c1a-4c5b-96ac-2e63d10f47ce" xmlns:ns3="f27df3aa-25a5-4e7b-8386-689a43e1cf67" targetNamespace="http://schemas.microsoft.com/office/2006/metadata/properties" ma:root="true" ma:fieldsID="3009aae1c96f8d87f7dc4c8bc4d9ef04" ns2:_="" ns3:_="">
    <xsd:import namespace="39919ed6-0c1a-4c5b-96ac-2e63d10f47ce"/>
    <xsd:import namespace="f27df3aa-25a5-4e7b-8386-689a43e1cf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919ed6-0c1a-4c5b-96ac-2e63d10f47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80d1b4eb-8425-4edd-a146-3efda088a2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7df3aa-25a5-4e7b-8386-689a43e1cf6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33fb215-9052-46f6-bd9d-40f72565769d}" ma:internalName="TaxCatchAll" ma:showField="CatchAllData" ma:web="f27df3aa-25a5-4e7b-8386-689a43e1cf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7df3aa-25a5-4e7b-8386-689a43e1cf67" xsi:nil="true"/>
    <lcf76f155ced4ddcb4097134ff3c332f xmlns="39919ed6-0c1a-4c5b-96ac-2e63d10f47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14B1153-767A-4308-B368-19BED220E4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919ed6-0c1a-4c5b-96ac-2e63d10f47ce"/>
    <ds:schemaRef ds:uri="f27df3aa-25a5-4e7b-8386-689a43e1cf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1EAAED-48F8-41E0-AC53-7E67693CFE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A70180-2696-4627-A26E-0EAE9C9B7C7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27df3aa-25a5-4e7b-8386-689a43e1cf67"/>
    <ds:schemaRef ds:uri="39919ed6-0c1a-4c5b-96ac-2e63d10f47ce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Affischmall, vit</Template>
  <TotalTime>4</TotalTime>
  <Words>206</Words>
  <Application>Microsoft Office PowerPoint</Application>
  <PresentationFormat>Anpassad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Aptos</vt:lpstr>
      <vt:lpstr>Arial</vt:lpstr>
      <vt:lpstr>DM Sans</vt:lpstr>
      <vt:lpstr>DM Sans Medium</vt:lpstr>
      <vt:lpstr>Affisch A3, vit bakgrund, logo uppe till vänster</vt:lpstr>
      <vt:lpstr>Affisch A3, färgplatta, vit bakgrund, logo uppe till vänster</vt:lpstr>
      <vt:lpstr>PowerPoint-presentation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Lena Petterson</dc:creator>
  <cp:lastModifiedBy>Lena Petterson</cp:lastModifiedBy>
  <cp:revision>1</cp:revision>
  <dcterms:created xsi:type="dcterms:W3CDTF">2025-06-04T06:53:51Z</dcterms:created>
  <dcterms:modified xsi:type="dcterms:W3CDTF">2025-06-04T06:59:52Z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0x01010071D84F8371EB8E438A70FBC1944731B0</vt:lpwstr>
  </property>
  <property fmtid="{D5CDD505-2E9C-101B-9397-08002B2CF9AE}" pid="3" name="MediaServiceImageTags">
    <vt:lpwstr/>
  </property>
</Properties>
</file>