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81" r:id="rId5"/>
  </p:sldMasterIdLst>
  <p:notesMasterIdLst>
    <p:notesMasterId r:id="rId7"/>
  </p:notesMasterIdLst>
  <p:handoutMasterIdLst>
    <p:handoutMasterId r:id="rId8"/>
  </p:handoutMasterIdLst>
  <p:sldIdLst>
    <p:sldId id="256" r:id="rId6"/>
  </p:sldIdLst>
  <p:sldSz cx="10691813" cy="15119350"/>
  <p:notesSz cx="9926638" cy="143525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DB"/>
    <a:srgbClr val="B9C4C6"/>
    <a:srgbClr val="496260"/>
    <a:srgbClr val="00554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4B127-C97C-4A94-B36C-EC974F9C64A2}" v="19" dt="2025-12-22T12:10:59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54" d="100"/>
          <a:sy n="54" d="100"/>
        </p:scale>
        <p:origin x="3293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ka Thell" userId="6b6c8372-0cbf-4da3-a5f1-c3ac0d812827" providerId="ADAL" clId="{244269C7-1D3C-49B7-A0E6-594BBCAC9297}"/>
    <pc:docChg chg="undo custSel modSld modNotesMaster modHandout">
      <pc:chgData name="Rebecka Thell" userId="6b6c8372-0cbf-4da3-a5f1-c3ac0d812827" providerId="ADAL" clId="{244269C7-1D3C-49B7-A0E6-594BBCAC9297}" dt="2025-12-22T12:11:24.420" v="217" actId="1076"/>
      <pc:docMkLst>
        <pc:docMk/>
      </pc:docMkLst>
      <pc:sldChg chg="addSp delSp modSp mod">
        <pc:chgData name="Rebecka Thell" userId="6b6c8372-0cbf-4da3-a5f1-c3ac0d812827" providerId="ADAL" clId="{244269C7-1D3C-49B7-A0E6-594BBCAC9297}" dt="2025-12-22T12:11:24.420" v="217" actId="1076"/>
        <pc:sldMkLst>
          <pc:docMk/>
          <pc:sldMk cId="1011989971" sldId="256"/>
        </pc:sldMkLst>
        <pc:spChg chg="add del mod">
          <ac:chgData name="Rebecka Thell" userId="6b6c8372-0cbf-4da3-a5f1-c3ac0d812827" providerId="ADAL" clId="{244269C7-1D3C-49B7-A0E6-594BBCAC9297}" dt="2025-12-22T09:39:14.920" v="107" actId="478"/>
          <ac:spMkLst>
            <pc:docMk/>
            <pc:sldMk cId="1011989971" sldId="256"/>
            <ac:spMk id="2" creationId="{5733EEE3-FB3B-CD70-9AC3-62B83FC9172F}"/>
          </ac:spMkLst>
        </pc:spChg>
        <pc:spChg chg="mod">
          <ac:chgData name="Rebecka Thell" userId="6b6c8372-0cbf-4da3-a5f1-c3ac0d812827" providerId="ADAL" clId="{244269C7-1D3C-49B7-A0E6-594BBCAC9297}" dt="2025-12-22T11:24:57.172" v="202" actId="20577"/>
          <ac:spMkLst>
            <pc:docMk/>
            <pc:sldMk cId="1011989971" sldId="256"/>
            <ac:spMk id="4" creationId="{036407A8-20B5-BA88-54A0-E9088FF655ED}"/>
          </ac:spMkLst>
        </pc:spChg>
        <pc:spChg chg="add del mod">
          <ac:chgData name="Rebecka Thell" userId="6b6c8372-0cbf-4da3-a5f1-c3ac0d812827" providerId="ADAL" clId="{244269C7-1D3C-49B7-A0E6-594BBCAC9297}" dt="2025-12-22T11:24:08.194" v="192" actId="478"/>
          <ac:spMkLst>
            <pc:docMk/>
            <pc:sldMk cId="1011989971" sldId="256"/>
            <ac:spMk id="8" creationId="{4B8FAD02-4BCC-77D6-C76F-CD3A2B8161C3}"/>
          </ac:spMkLst>
        </pc:spChg>
        <pc:spChg chg="mod">
          <ac:chgData name="Rebecka Thell" userId="6b6c8372-0cbf-4da3-a5f1-c3ac0d812827" providerId="ADAL" clId="{244269C7-1D3C-49B7-A0E6-594BBCAC9297}" dt="2025-12-22T08:54:36.223" v="14" actId="20577"/>
          <ac:spMkLst>
            <pc:docMk/>
            <pc:sldMk cId="1011989971" sldId="256"/>
            <ac:spMk id="12" creationId="{50D86CD7-AEB8-52BC-2CAE-A440657D80EE}"/>
          </ac:spMkLst>
        </pc:spChg>
        <pc:spChg chg="mod">
          <ac:chgData name="Rebecka Thell" userId="6b6c8372-0cbf-4da3-a5f1-c3ac0d812827" providerId="ADAL" clId="{244269C7-1D3C-49B7-A0E6-594BBCAC9297}" dt="2025-12-22T08:54:27.676" v="13" actId="255"/>
          <ac:spMkLst>
            <pc:docMk/>
            <pc:sldMk cId="1011989971" sldId="256"/>
            <ac:spMk id="13" creationId="{FE14E6C4-A4CF-B9A3-C660-A4D67AF5BFC0}"/>
          </ac:spMkLst>
        </pc:spChg>
        <pc:spChg chg="mod">
          <ac:chgData name="Rebecka Thell" userId="6b6c8372-0cbf-4da3-a5f1-c3ac0d812827" providerId="ADAL" clId="{244269C7-1D3C-49B7-A0E6-594BBCAC9297}" dt="2025-12-22T09:09:33.588" v="67" actId="1076"/>
          <ac:spMkLst>
            <pc:docMk/>
            <pc:sldMk cId="1011989971" sldId="256"/>
            <ac:spMk id="17" creationId="{A33374CE-4553-98FA-A7D9-EBDFD552476E}"/>
          </ac:spMkLst>
        </pc:spChg>
        <pc:graphicFrameChg chg="add mod modGraphic">
          <ac:chgData name="Rebecka Thell" userId="6b6c8372-0cbf-4da3-a5f1-c3ac0d812827" providerId="ADAL" clId="{244269C7-1D3C-49B7-A0E6-594BBCAC9297}" dt="2025-12-22T09:40:32.557" v="112"/>
          <ac:graphicFrameMkLst>
            <pc:docMk/>
            <pc:sldMk cId="1011989971" sldId="256"/>
            <ac:graphicFrameMk id="5" creationId="{4210E4AE-D8BC-D9FB-ECC0-69C01788B2BE}"/>
          </ac:graphicFrameMkLst>
        </pc:graphicFrameChg>
        <pc:graphicFrameChg chg="add mod ord modGraphic">
          <ac:chgData name="Rebecka Thell" userId="6b6c8372-0cbf-4da3-a5f1-c3ac0d812827" providerId="ADAL" clId="{244269C7-1D3C-49B7-A0E6-594BBCAC9297}" dt="2025-12-22T11:24:12.116" v="193"/>
          <ac:graphicFrameMkLst>
            <pc:docMk/>
            <pc:sldMk cId="1011989971" sldId="256"/>
            <ac:graphicFrameMk id="7" creationId="{64CA13DC-36E7-D08A-DC2A-F40A1D91189B}"/>
          </ac:graphicFrameMkLst>
        </pc:graphicFrameChg>
        <pc:graphicFrameChg chg="mod modGraphic">
          <ac:chgData name="Rebecka Thell" userId="6b6c8372-0cbf-4da3-a5f1-c3ac0d812827" providerId="ADAL" clId="{244269C7-1D3C-49B7-A0E6-594BBCAC9297}" dt="2025-12-22T11:53:51.223" v="209" actId="207"/>
          <ac:graphicFrameMkLst>
            <pc:docMk/>
            <pc:sldMk cId="1011989971" sldId="256"/>
            <ac:graphicFrameMk id="15" creationId="{8B1B95DF-10F9-C0FB-FA37-CEB05062EBA2}"/>
          </ac:graphicFrameMkLst>
        </pc:graphicFrameChg>
        <pc:picChg chg="add mod">
          <ac:chgData name="Rebecka Thell" userId="6b6c8372-0cbf-4da3-a5f1-c3ac0d812827" providerId="ADAL" clId="{244269C7-1D3C-49B7-A0E6-594BBCAC9297}" dt="2025-12-22T12:11:24.420" v="217" actId="1076"/>
          <ac:picMkLst>
            <pc:docMk/>
            <pc:sldMk cId="1011989971" sldId="256"/>
            <ac:picMk id="8" creationId="{45C2D2D1-0E61-BE6E-F5A8-9328C449EF86}"/>
          </ac:picMkLst>
        </pc:picChg>
        <pc:picChg chg="add del mod">
          <ac:chgData name="Rebecka Thell" userId="6b6c8372-0cbf-4da3-a5f1-c3ac0d812827" providerId="ADAL" clId="{244269C7-1D3C-49B7-A0E6-594BBCAC9297}" dt="2025-12-22T12:10:57.034" v="210" actId="478"/>
          <ac:picMkLst>
            <pc:docMk/>
            <pc:sldMk cId="1011989971" sldId="256"/>
            <ac:picMk id="10" creationId="{E459F008-883D-969F-D7A2-B95E91757F9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0F4A4-9ABE-43F9-BC90-63C0D48DF82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D5A2362-714F-4FF7-8FB1-E2A98248D344}">
      <dgm:prSet phldrT="[Text]" phldr="0" custT="1"/>
      <dgm:spPr/>
      <dgm:t>
        <a:bodyPr/>
        <a:lstStyle/>
        <a:p>
          <a:r>
            <a:rPr lang="sv-SE" sz="2000" dirty="0">
              <a:solidFill>
                <a:schemeClr val="bg2"/>
              </a:solidFill>
            </a:rPr>
            <a:t>     Körledare</a:t>
          </a:r>
          <a:r>
            <a:rPr lang="sv-SE" sz="3200" dirty="0">
              <a:solidFill>
                <a:schemeClr val="bg2"/>
              </a:solidFill>
            </a:rPr>
            <a:t> </a:t>
          </a:r>
          <a:r>
            <a:rPr lang="sv-SE" sz="3200" dirty="0">
              <a:solidFill>
                <a:schemeClr val="accent1">
                  <a:lumMod val="75000"/>
                </a:schemeClr>
              </a:solidFill>
            </a:rPr>
            <a:t>Rebecka Thell</a:t>
          </a:r>
        </a:p>
      </dgm:t>
    </dgm:pt>
    <dgm:pt modelId="{CF490FD2-E1FB-4615-808A-37C81C878E45}" type="parTrans" cxnId="{028D71BC-D89F-4BF5-AA7C-B7271D6C1F6B}">
      <dgm:prSet/>
      <dgm:spPr/>
      <dgm:t>
        <a:bodyPr/>
        <a:lstStyle/>
        <a:p>
          <a:endParaRPr lang="sv-SE"/>
        </a:p>
      </dgm:t>
    </dgm:pt>
    <dgm:pt modelId="{480EF5A2-D31F-4263-9E6D-54C500DCCCEB}" type="sibTrans" cxnId="{028D71BC-D89F-4BF5-AA7C-B7271D6C1F6B}">
      <dgm:prSet/>
      <dgm:spPr>
        <a:blipFill>
          <a:blip xmlns:r="http://schemas.openxmlformats.org/officeDocument/2006/relationships" r:embed="rId1"/>
          <a:srcRect/>
          <a:stretch>
            <a:fillRect t="-19000" b="-19000"/>
          </a:stretch>
        </a:blipFill>
      </dgm:spPr>
      <dgm:t>
        <a:bodyPr/>
        <a:lstStyle/>
        <a:p>
          <a:endParaRPr lang="sv-SE"/>
        </a:p>
      </dgm:t>
    </dgm:pt>
    <dgm:pt modelId="{5CFDB4BB-34DE-4992-A502-095883688CBF}">
      <dgm:prSet phldrT="[Text]" phldr="1"/>
      <dgm:spPr/>
      <dgm:t>
        <a:bodyPr/>
        <a:lstStyle/>
        <a:p>
          <a:endParaRPr lang="sv-SE"/>
        </a:p>
      </dgm:t>
    </dgm:pt>
    <dgm:pt modelId="{6D192279-09F8-4C15-9827-BFF0083E7662}" type="parTrans" cxnId="{8B95B03A-7128-4FAF-A9E3-4517534A8E91}">
      <dgm:prSet/>
      <dgm:spPr/>
      <dgm:t>
        <a:bodyPr/>
        <a:lstStyle/>
        <a:p>
          <a:endParaRPr lang="sv-SE"/>
        </a:p>
      </dgm:t>
    </dgm:pt>
    <dgm:pt modelId="{8DDF7CED-054B-4DF8-96C5-9A7713ABB955}" type="sibTrans" cxnId="{8B95B03A-7128-4FAF-A9E3-4517534A8E91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sv-SE"/>
        </a:p>
      </dgm:t>
    </dgm:pt>
    <dgm:pt modelId="{B042C2A3-1BF5-4AB7-ADEA-BD9F6B459B3D}" type="pres">
      <dgm:prSet presAssocID="{E6B0F4A4-9ABE-43F9-BC90-63C0D48DF824}" presName="Name0" presStyleCnt="0">
        <dgm:presLayoutVars>
          <dgm:chMax val="7"/>
          <dgm:chPref val="7"/>
          <dgm:dir/>
        </dgm:presLayoutVars>
      </dgm:prSet>
      <dgm:spPr/>
    </dgm:pt>
    <dgm:pt modelId="{74A43BD3-5B46-460E-B35C-E5D38D97B044}" type="pres">
      <dgm:prSet presAssocID="{E6B0F4A4-9ABE-43F9-BC90-63C0D48DF824}" presName="Name1" presStyleCnt="0"/>
      <dgm:spPr/>
    </dgm:pt>
    <dgm:pt modelId="{40D4D46F-0EA7-410A-9963-4E2D52269EEB}" type="pres">
      <dgm:prSet presAssocID="{480EF5A2-D31F-4263-9E6D-54C500DCCCEB}" presName="picture_1" presStyleCnt="0"/>
      <dgm:spPr/>
    </dgm:pt>
    <dgm:pt modelId="{854D863B-E0A8-414B-9B96-6528A5D23DA2}" type="pres">
      <dgm:prSet presAssocID="{480EF5A2-D31F-4263-9E6D-54C500DCCCEB}" presName="pictureRepeatNode" presStyleLbl="alignImgPlace1" presStyleIdx="0" presStyleCnt="2" custLinFactNeighborX="36170" custLinFactNeighborY="22637"/>
      <dgm:spPr/>
    </dgm:pt>
    <dgm:pt modelId="{FBF8961A-C938-4E5F-AA24-ADCDA651F306}" type="pres">
      <dgm:prSet presAssocID="{ED5A2362-714F-4FF7-8FB1-E2A98248D344}" presName="text_1" presStyleLbl="node1" presStyleIdx="0" presStyleCnt="0">
        <dgm:presLayoutVars>
          <dgm:bulletEnabled val="1"/>
        </dgm:presLayoutVars>
      </dgm:prSet>
      <dgm:spPr/>
    </dgm:pt>
    <dgm:pt modelId="{A1B80052-6C24-479C-8050-566552CDBFE9}" type="pres">
      <dgm:prSet presAssocID="{8DDF7CED-054B-4DF8-96C5-9A7713ABB955}" presName="picture_2" presStyleCnt="0"/>
      <dgm:spPr/>
    </dgm:pt>
    <dgm:pt modelId="{82B657E4-CB74-4954-A51F-E38D16EE8EF1}" type="pres">
      <dgm:prSet presAssocID="{8DDF7CED-054B-4DF8-96C5-9A7713ABB955}" presName="pictureRepeatNode" presStyleLbl="alignImgPlace1" presStyleIdx="1" presStyleCnt="2" custLinFactNeighborX="-36469" custLinFactNeighborY="-65457"/>
      <dgm:spPr/>
    </dgm:pt>
    <dgm:pt modelId="{6BC976E5-E4F0-4DEB-835D-6224A5A25387}" type="pres">
      <dgm:prSet presAssocID="{5CFDB4BB-34DE-4992-A502-095883688CBF}" presName="line_2" presStyleLbl="parChTrans1D1" presStyleIdx="0" presStyleCnt="1"/>
      <dgm:spPr/>
    </dgm:pt>
    <dgm:pt modelId="{28481DF8-2835-42F8-9161-9513D066E611}" type="pres">
      <dgm:prSet presAssocID="{5CFDB4BB-34DE-4992-A502-095883688CBF}" presName="textparent_2" presStyleLbl="node1" presStyleIdx="0" presStyleCnt="0"/>
      <dgm:spPr/>
    </dgm:pt>
    <dgm:pt modelId="{17D56129-AAE8-415A-BFC5-2485BF5C4FF5}" type="pres">
      <dgm:prSet presAssocID="{5CFDB4BB-34DE-4992-A502-095883688CBF}" presName="text_2" presStyleLbl="revTx" presStyleIdx="0" presStyleCnt="1">
        <dgm:presLayoutVars>
          <dgm:bulletEnabled val="1"/>
        </dgm:presLayoutVars>
      </dgm:prSet>
      <dgm:spPr/>
    </dgm:pt>
  </dgm:ptLst>
  <dgm:cxnLst>
    <dgm:cxn modelId="{1519C807-5CA8-4477-9F37-3819276058F2}" type="presOf" srcId="{8DDF7CED-054B-4DF8-96C5-9A7713ABB955}" destId="{82B657E4-CB74-4954-A51F-E38D16EE8EF1}" srcOrd="0" destOrd="0" presId="urn:microsoft.com/office/officeart/2008/layout/CircularPictureCallout"/>
    <dgm:cxn modelId="{984EAD1D-4A31-4A7D-AC81-2E506E1AE1E6}" type="presOf" srcId="{480EF5A2-D31F-4263-9E6D-54C500DCCCEB}" destId="{854D863B-E0A8-414B-9B96-6528A5D23DA2}" srcOrd="0" destOrd="0" presId="urn:microsoft.com/office/officeart/2008/layout/CircularPictureCallout"/>
    <dgm:cxn modelId="{8B95B03A-7128-4FAF-A9E3-4517534A8E91}" srcId="{E6B0F4A4-9ABE-43F9-BC90-63C0D48DF824}" destId="{5CFDB4BB-34DE-4992-A502-095883688CBF}" srcOrd="1" destOrd="0" parTransId="{6D192279-09F8-4C15-9827-BFF0083E7662}" sibTransId="{8DDF7CED-054B-4DF8-96C5-9A7713ABB955}"/>
    <dgm:cxn modelId="{87644A5D-311B-43AF-A95E-624B3B1F29E8}" type="presOf" srcId="{ED5A2362-714F-4FF7-8FB1-E2A98248D344}" destId="{FBF8961A-C938-4E5F-AA24-ADCDA651F306}" srcOrd="0" destOrd="0" presId="urn:microsoft.com/office/officeart/2008/layout/CircularPictureCallout"/>
    <dgm:cxn modelId="{028D71BC-D89F-4BF5-AA7C-B7271D6C1F6B}" srcId="{E6B0F4A4-9ABE-43F9-BC90-63C0D48DF824}" destId="{ED5A2362-714F-4FF7-8FB1-E2A98248D344}" srcOrd="0" destOrd="0" parTransId="{CF490FD2-E1FB-4615-808A-37C81C878E45}" sibTransId="{480EF5A2-D31F-4263-9E6D-54C500DCCCEB}"/>
    <dgm:cxn modelId="{233CCDD5-F0B0-4C3F-8E47-A0AE9281D27A}" type="presOf" srcId="{E6B0F4A4-9ABE-43F9-BC90-63C0D48DF824}" destId="{B042C2A3-1BF5-4AB7-ADEA-BD9F6B459B3D}" srcOrd="0" destOrd="0" presId="urn:microsoft.com/office/officeart/2008/layout/CircularPictureCallout"/>
    <dgm:cxn modelId="{BF6EF6D9-D75C-4738-91C8-0206E72E691C}" type="presOf" srcId="{5CFDB4BB-34DE-4992-A502-095883688CBF}" destId="{17D56129-AAE8-415A-BFC5-2485BF5C4FF5}" srcOrd="0" destOrd="0" presId="urn:microsoft.com/office/officeart/2008/layout/CircularPictureCallout"/>
    <dgm:cxn modelId="{96FD7EA1-8217-4EC5-B94B-7BE0F04F4FDF}" type="presParOf" srcId="{B042C2A3-1BF5-4AB7-ADEA-BD9F6B459B3D}" destId="{74A43BD3-5B46-460E-B35C-E5D38D97B044}" srcOrd="0" destOrd="0" presId="urn:microsoft.com/office/officeart/2008/layout/CircularPictureCallout"/>
    <dgm:cxn modelId="{BA6C731D-BD22-417F-93E5-F3BDCE9CCC7B}" type="presParOf" srcId="{74A43BD3-5B46-460E-B35C-E5D38D97B044}" destId="{40D4D46F-0EA7-410A-9963-4E2D52269EEB}" srcOrd="0" destOrd="0" presId="urn:microsoft.com/office/officeart/2008/layout/CircularPictureCallout"/>
    <dgm:cxn modelId="{80A586F1-2E92-4648-B619-956792F7401F}" type="presParOf" srcId="{40D4D46F-0EA7-410A-9963-4E2D52269EEB}" destId="{854D863B-E0A8-414B-9B96-6528A5D23DA2}" srcOrd="0" destOrd="0" presId="urn:microsoft.com/office/officeart/2008/layout/CircularPictureCallout"/>
    <dgm:cxn modelId="{FDDD9D19-97FC-4D3F-B46E-6E5E873525F7}" type="presParOf" srcId="{74A43BD3-5B46-460E-B35C-E5D38D97B044}" destId="{FBF8961A-C938-4E5F-AA24-ADCDA651F306}" srcOrd="1" destOrd="0" presId="urn:microsoft.com/office/officeart/2008/layout/CircularPictureCallout"/>
    <dgm:cxn modelId="{D964125A-DADD-4658-A670-34B3D46B1956}" type="presParOf" srcId="{74A43BD3-5B46-460E-B35C-E5D38D97B044}" destId="{A1B80052-6C24-479C-8050-566552CDBFE9}" srcOrd="2" destOrd="0" presId="urn:microsoft.com/office/officeart/2008/layout/CircularPictureCallout"/>
    <dgm:cxn modelId="{036D89FA-C46B-4030-8326-A95E9A85509D}" type="presParOf" srcId="{A1B80052-6C24-479C-8050-566552CDBFE9}" destId="{82B657E4-CB74-4954-A51F-E38D16EE8EF1}" srcOrd="0" destOrd="0" presId="urn:microsoft.com/office/officeart/2008/layout/CircularPictureCallout"/>
    <dgm:cxn modelId="{89419D06-439E-4BF6-945B-A451997307D5}" type="presParOf" srcId="{74A43BD3-5B46-460E-B35C-E5D38D97B044}" destId="{6BC976E5-E4F0-4DEB-835D-6224A5A25387}" srcOrd="3" destOrd="0" presId="urn:microsoft.com/office/officeart/2008/layout/CircularPictureCallout"/>
    <dgm:cxn modelId="{203BB0DA-E2B6-4B37-8177-9A9CCB7CA262}" type="presParOf" srcId="{74A43BD3-5B46-460E-B35C-E5D38D97B044}" destId="{28481DF8-2835-42F8-9161-9513D066E611}" srcOrd="4" destOrd="0" presId="urn:microsoft.com/office/officeart/2008/layout/CircularPictureCallout"/>
    <dgm:cxn modelId="{200ADAC2-37B9-41DD-8618-29DA7661C01D}" type="presParOf" srcId="{28481DF8-2835-42F8-9161-9513D066E611}" destId="{17D56129-AAE8-415A-BFC5-2485BF5C4FF5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953061-1EEC-470F-B8AB-E33A776C949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sv-SE"/>
        </a:p>
      </dgm:t>
    </dgm:pt>
    <dgm:pt modelId="{1E71ADF0-D9DA-4E18-9BFE-FD031488F2CD}" type="pres">
      <dgm:prSet presAssocID="{3F953061-1EEC-470F-B8AB-E33A776C949A}" presName="Name0" presStyleCnt="0">
        <dgm:presLayoutVars>
          <dgm:chMax val="7"/>
          <dgm:chPref val="7"/>
          <dgm:dir/>
        </dgm:presLayoutVars>
      </dgm:prSet>
      <dgm:spPr/>
    </dgm:pt>
    <dgm:pt modelId="{21143596-D09A-49EB-B2CE-C846A021074E}" type="pres">
      <dgm:prSet presAssocID="{3F953061-1EEC-470F-B8AB-E33A776C949A}" presName="Name1" presStyleCnt="0"/>
      <dgm:spPr/>
    </dgm:pt>
  </dgm:ptLst>
  <dgm:cxnLst>
    <dgm:cxn modelId="{E2E40D9F-6B9A-4BE9-B5A1-81423FEE8967}" type="presOf" srcId="{3F953061-1EEC-470F-B8AB-E33A776C949A}" destId="{1E71ADF0-D9DA-4E18-9BFE-FD031488F2CD}" srcOrd="0" destOrd="0" presId="urn:microsoft.com/office/officeart/2008/layout/CircularPictureCallout"/>
    <dgm:cxn modelId="{6DCBFB12-EE36-4F7E-AF97-FBB56CF4BA0B}" type="presParOf" srcId="{1E71ADF0-D9DA-4E18-9BFE-FD031488F2CD}" destId="{21143596-D09A-49EB-B2CE-C846A021074E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BE6EE8-9DB4-4447-AFFD-43B62BD0A3B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4409ED17-1CF1-4969-B16B-760E4EA22D54}" type="pres">
      <dgm:prSet presAssocID="{28BE6EE8-9DB4-4447-AFFD-43B62BD0A3BC}" presName="Name0" presStyleCnt="0">
        <dgm:presLayoutVars>
          <dgm:chMax val="7"/>
          <dgm:chPref val="7"/>
          <dgm:dir/>
        </dgm:presLayoutVars>
      </dgm:prSet>
      <dgm:spPr/>
    </dgm:pt>
    <dgm:pt modelId="{F14DF380-7520-48F4-91D4-367EFBC3788F}" type="pres">
      <dgm:prSet presAssocID="{28BE6EE8-9DB4-4447-AFFD-43B62BD0A3BC}" presName="Name1" presStyleCnt="0"/>
      <dgm:spPr/>
    </dgm:pt>
  </dgm:ptLst>
  <dgm:cxnLst>
    <dgm:cxn modelId="{42741817-0597-432D-8A7F-49A1977F017F}" type="presOf" srcId="{28BE6EE8-9DB4-4447-AFFD-43B62BD0A3BC}" destId="{4409ED17-1CF1-4969-B16B-760E4EA22D54}" srcOrd="0" destOrd="0" presId="urn:microsoft.com/office/officeart/2008/layout/CircularPictureCallout"/>
    <dgm:cxn modelId="{2D579FBF-9974-4879-AC04-BE044DB96752}" type="presParOf" srcId="{4409ED17-1CF1-4969-B16B-760E4EA22D54}" destId="{F14DF380-7520-48F4-91D4-367EFBC3788F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976E5-E4F0-4DEB-835D-6224A5A25387}">
      <dsp:nvSpPr>
        <dsp:cNvPr id="0" name=""/>
        <dsp:cNvSpPr/>
      </dsp:nvSpPr>
      <dsp:spPr>
        <a:xfrm>
          <a:off x="2563588" y="2340381"/>
          <a:ext cx="3903322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D863B-E0A8-414B-9B96-6528A5D23DA2}">
      <dsp:nvSpPr>
        <dsp:cNvPr id="0" name=""/>
        <dsp:cNvSpPr/>
      </dsp:nvSpPr>
      <dsp:spPr>
        <a:xfrm>
          <a:off x="2001266" y="614801"/>
          <a:ext cx="4065961" cy="406596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9000" b="-1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8961A-C938-4E5F-AA24-ADCDA651F306}">
      <dsp:nvSpPr>
        <dsp:cNvPr id="0" name=""/>
        <dsp:cNvSpPr/>
      </dsp:nvSpPr>
      <dsp:spPr>
        <a:xfrm>
          <a:off x="1262480" y="2466426"/>
          <a:ext cx="2602215" cy="134176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solidFill>
                <a:schemeClr val="bg2"/>
              </a:solidFill>
            </a:rPr>
            <a:t>     Körledare</a:t>
          </a:r>
          <a:r>
            <a:rPr lang="sv-SE" sz="3200" kern="1200" dirty="0">
              <a:solidFill>
                <a:schemeClr val="bg2"/>
              </a:solidFill>
            </a:rPr>
            <a:t> </a:t>
          </a:r>
          <a:r>
            <a:rPr lang="sv-SE" sz="3200" kern="1200" dirty="0">
              <a:solidFill>
                <a:schemeClr val="accent1">
                  <a:lumMod val="75000"/>
                </a:schemeClr>
              </a:solidFill>
            </a:rPr>
            <a:t>Rebecka Thell</a:t>
          </a:r>
        </a:p>
      </dsp:txBody>
      <dsp:txXfrm>
        <a:off x="1262480" y="2466426"/>
        <a:ext cx="2602215" cy="1341767"/>
      </dsp:txXfrm>
    </dsp:sp>
    <dsp:sp modelId="{82B657E4-CB74-4954-A51F-E38D16EE8EF1}">
      <dsp:nvSpPr>
        <dsp:cNvPr id="0" name=""/>
        <dsp:cNvSpPr/>
      </dsp:nvSpPr>
      <dsp:spPr>
        <a:xfrm>
          <a:off x="4709013" y="0"/>
          <a:ext cx="2032980" cy="203298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56129-AAE8-415A-BFC5-2485BF5C4FF5}">
      <dsp:nvSpPr>
        <dsp:cNvPr id="0" name=""/>
        <dsp:cNvSpPr/>
      </dsp:nvSpPr>
      <dsp:spPr>
        <a:xfrm>
          <a:off x="7483401" y="1323891"/>
          <a:ext cx="117912" cy="2032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7483401" y="1323891"/>
        <a:ext cx="117912" cy="2032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AA09440-F48E-2A28-AED6-FBB2602F08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122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1D4D026-BF84-8D3C-FE8A-FB8CFD0B63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720122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r">
              <a:defRPr sz="1700"/>
            </a:lvl1pPr>
          </a:lstStyle>
          <a:p>
            <a:fld id="{D74EE852-EFC4-4074-B3ED-2629680E5983}" type="datetimeFigureOut">
              <a:rPr lang="sv-SE" smtClean="0"/>
              <a:t>2025-12-22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117FC58-2EFA-AE85-7D6F-4D62E8729C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13632469"/>
            <a:ext cx="4301543" cy="720121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A56461-DE57-DE37-DABB-9ADAF27B5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9" y="13632469"/>
            <a:ext cx="4301543" cy="720121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r">
              <a:defRPr sz="1700"/>
            </a:lvl1pPr>
          </a:lstStyle>
          <a:p>
            <a:fld id="{7D33CF42-EF4E-4EDE-B2F4-11A42786E3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1999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433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718433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r">
              <a:defRPr sz="1700"/>
            </a:lvl1pPr>
          </a:lstStyle>
          <a:p>
            <a:fld id="{0E32A6FC-1B42-4550-9BDF-9C1D5E6666E3}" type="datetimeFigureOut">
              <a:rPr lang="sv-SE" smtClean="0"/>
              <a:t>2025-12-22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1795463"/>
            <a:ext cx="3424238" cy="484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43" tIns="66372" rIns="132743" bIns="66372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201" y="6906596"/>
            <a:ext cx="7942238" cy="5651059"/>
          </a:xfrm>
          <a:prstGeom prst="rect">
            <a:avLst/>
          </a:prstGeom>
        </p:spPr>
        <p:txBody>
          <a:bodyPr vert="horz" lIns="132743" tIns="66372" rIns="132743" bIns="66372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3634155"/>
            <a:ext cx="4302625" cy="718433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1696" y="13634155"/>
            <a:ext cx="4302625" cy="718433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r">
              <a:defRPr sz="1700"/>
            </a:lvl1pPr>
          </a:lstStyle>
          <a:p>
            <a:fld id="{41E4A108-33A5-4670-AE32-DE0F81235B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87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 + bild, mörk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6AE9E73-2943-231B-F63A-3632B0AE4BE0}"/>
              </a:ext>
            </a:extLst>
          </p:cNvPr>
          <p:cNvSpPr/>
          <p:nvPr userDrawn="1"/>
        </p:nvSpPr>
        <p:spPr>
          <a:xfrm>
            <a:off x="5346000" y="5345350"/>
            <a:ext cx="5346000" cy="9774000"/>
          </a:xfrm>
          <a:prstGeom prst="rect">
            <a:avLst/>
          </a:pr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5E3ABE2-1341-2CCB-792E-6524DFF48F21}"/>
              </a:ext>
            </a:extLst>
          </p:cNvPr>
          <p:cNvSpPr/>
          <p:nvPr userDrawn="1"/>
        </p:nvSpPr>
        <p:spPr>
          <a:xfrm>
            <a:off x="0" y="5345350"/>
            <a:ext cx="5346000" cy="977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17A24A5-3272-C3B3-0AF4-E539AA94E7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6000" y="5346000"/>
            <a:ext cx="5345907" cy="9774000"/>
          </a:xfrm>
          <a:custGeom>
            <a:avLst/>
            <a:gdLst>
              <a:gd name="connsiteX0" fmla="*/ 0 w 5345907"/>
              <a:gd name="connsiteY0" fmla="*/ 0 h 9774000"/>
              <a:gd name="connsiteX1" fmla="*/ 5345907 w 5345907"/>
              <a:gd name="connsiteY1" fmla="*/ 0 h 9774000"/>
              <a:gd name="connsiteX2" fmla="*/ 5345907 w 5345907"/>
              <a:gd name="connsiteY2" fmla="*/ 4431677 h 9774000"/>
              <a:gd name="connsiteX3" fmla="*/ 5339044 w 5345907"/>
              <a:gd name="connsiteY3" fmla="*/ 4703105 h 9774000"/>
              <a:gd name="connsiteX4" fmla="*/ 0 w 5345907"/>
              <a:gd name="connsiteY4" fmla="*/ 9774000 h 97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5907" h="9774000">
                <a:moveTo>
                  <a:pt x="0" y="0"/>
                </a:moveTo>
                <a:lnTo>
                  <a:pt x="5345907" y="0"/>
                </a:lnTo>
                <a:lnTo>
                  <a:pt x="5345907" y="4431677"/>
                </a:lnTo>
                <a:lnTo>
                  <a:pt x="5339044" y="4703105"/>
                </a:lnTo>
                <a:cubicBezTo>
                  <a:pt x="5195861" y="7527770"/>
                  <a:pt x="2860248" y="9774000"/>
                  <a:pt x="0" y="977400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2F689-DE5C-7F1A-991B-D58EC6A0244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16200000">
            <a:off x="3333781" y="13009351"/>
            <a:ext cx="3789759" cy="234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rgbClr val="FFFFFF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Foto: Förnamn Efternamn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C4455A5-321D-A8A3-71FC-60339145E6C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80600" y="5986845"/>
            <a:ext cx="4384800" cy="84980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bg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282010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Rubrik + två textrutor, mörk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5E3ABE2-1341-2CCB-792E-6524DFF48F21}"/>
              </a:ext>
            </a:extLst>
          </p:cNvPr>
          <p:cNvSpPr/>
          <p:nvPr userDrawn="1"/>
        </p:nvSpPr>
        <p:spPr>
          <a:xfrm>
            <a:off x="0" y="0"/>
            <a:ext cx="10692000" cy="5344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47BE78D-4175-596C-5956-4A73AE608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8" y="533569"/>
            <a:ext cx="2381416" cy="68568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F77DF-8316-8F98-8D91-231C4DD8D7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46425" y="5986845"/>
            <a:ext cx="4104758" cy="8567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A10C6C1-9359-3433-4164-74EE7A36904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0620" y="5986844"/>
            <a:ext cx="4104758" cy="8567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2D27DB5-F96F-A3EC-AEB4-1EF3BBBD2D22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0620" y="1870362"/>
            <a:ext cx="9330563" cy="27240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331271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Rubrik + två textrutor, 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5E3ABE2-1341-2CCB-792E-6524DFF48F21}"/>
              </a:ext>
            </a:extLst>
          </p:cNvPr>
          <p:cNvSpPr/>
          <p:nvPr userDrawn="1"/>
        </p:nvSpPr>
        <p:spPr>
          <a:xfrm>
            <a:off x="0" y="0"/>
            <a:ext cx="10692000" cy="5344700"/>
          </a:xfrm>
          <a:prstGeom prst="rect">
            <a:avLst/>
          </a:pr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47BE78D-4175-596C-5956-4A73AE608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8" y="533569"/>
            <a:ext cx="2381416" cy="68568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2F044-74DD-2F08-109A-7BCF1E5830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46425" y="5986845"/>
            <a:ext cx="4104758" cy="8567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1C6CF28-25C9-82F8-A404-E2FDFCAB7D2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0620" y="5986844"/>
            <a:ext cx="4104758" cy="8567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5FC2992-4775-2FEB-4438-80529A4F3A9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0620" y="1870362"/>
            <a:ext cx="9330563" cy="27240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1752411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Rubrik + två textrutor, mörk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5E3ABE2-1341-2CCB-792E-6524DFF48F21}"/>
              </a:ext>
            </a:extLst>
          </p:cNvPr>
          <p:cNvSpPr/>
          <p:nvPr userDrawn="1"/>
        </p:nvSpPr>
        <p:spPr>
          <a:xfrm>
            <a:off x="0" y="0"/>
            <a:ext cx="10692000" cy="534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47BE78D-4175-596C-5956-4A73AE608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8" y="533569"/>
            <a:ext cx="2381416" cy="68568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7428C-AD0A-F9FC-4CB4-BFC03407CD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46425" y="5986845"/>
            <a:ext cx="4104758" cy="8567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096EC12-C284-2BE2-5827-A4EE73A0673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0620" y="5986844"/>
            <a:ext cx="4104758" cy="8567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ABD698-D32A-6D8D-41E4-6BC2195ABFD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0620" y="1870362"/>
            <a:ext cx="9330563" cy="27240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2830944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Rubrik + text full bredd, mörk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5E3ABE2-1341-2CCB-792E-6524DFF48F21}"/>
              </a:ext>
            </a:extLst>
          </p:cNvPr>
          <p:cNvSpPr/>
          <p:nvPr userDrawn="1"/>
        </p:nvSpPr>
        <p:spPr>
          <a:xfrm>
            <a:off x="0" y="0"/>
            <a:ext cx="10692000" cy="5344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47BE78D-4175-596C-5956-4A73AE608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8" y="533569"/>
            <a:ext cx="2381416" cy="685687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A10C6C1-9359-3433-4164-74EE7A36904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0619" y="5986844"/>
            <a:ext cx="9330563" cy="8567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7C25C-6CFD-B30E-D47B-DDBD872972C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0620" y="1870362"/>
            <a:ext cx="9330563" cy="27240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2827894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Rubrik + text full bredd, 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5E3ABE2-1341-2CCB-792E-6524DFF48F21}"/>
              </a:ext>
            </a:extLst>
          </p:cNvPr>
          <p:cNvSpPr/>
          <p:nvPr userDrawn="1"/>
        </p:nvSpPr>
        <p:spPr>
          <a:xfrm>
            <a:off x="0" y="0"/>
            <a:ext cx="10692000" cy="5344700"/>
          </a:xfrm>
          <a:prstGeom prst="rect">
            <a:avLst/>
          </a:pr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47BE78D-4175-596C-5956-4A73AE608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8" y="533569"/>
            <a:ext cx="2381416" cy="685687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1C6CF28-25C9-82F8-A404-E2FDFCAB7D2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0619" y="5986844"/>
            <a:ext cx="9437781" cy="8567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774F9-AAC0-EF73-FEBD-6FA82D28FE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0620" y="1870362"/>
            <a:ext cx="9330563" cy="27240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139061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Rubrik + text full bredd, mörk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5E3ABE2-1341-2CCB-792E-6524DFF48F21}"/>
              </a:ext>
            </a:extLst>
          </p:cNvPr>
          <p:cNvSpPr/>
          <p:nvPr userDrawn="1"/>
        </p:nvSpPr>
        <p:spPr>
          <a:xfrm>
            <a:off x="0" y="0"/>
            <a:ext cx="10692000" cy="534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47BE78D-4175-596C-5956-4A73AE608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8" y="533569"/>
            <a:ext cx="2381416" cy="685687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096EC12-C284-2BE2-5827-A4EE73A0673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0619" y="5986844"/>
            <a:ext cx="9437781" cy="8567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F849B-A3B4-8990-BC93-444B38E505F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0620" y="1870362"/>
            <a:ext cx="9330563" cy="27240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4286417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Rubrik + bild, mörk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43292C4-ED62-F598-2EC3-8031AE86505E}"/>
              </a:ext>
            </a:extLst>
          </p:cNvPr>
          <p:cNvSpPr/>
          <p:nvPr userDrawn="1"/>
        </p:nvSpPr>
        <p:spPr>
          <a:xfrm>
            <a:off x="0" y="0"/>
            <a:ext cx="5345906" cy="5346216"/>
          </a:xfrm>
          <a:prstGeom prst="rect">
            <a:avLst/>
          </a:prstGeom>
          <a:solidFill>
            <a:srgbClr val="FFB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bild 2">
            <a:extLst>
              <a:ext uri="{FF2B5EF4-FFF2-40B4-BE49-F238E27FC236}">
                <a16:creationId xmlns:a16="http://schemas.microsoft.com/office/drawing/2014/main" id="{F4347B40-899A-688A-D283-17C5EF2D73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5906" y="5346000"/>
            <a:ext cx="5345907" cy="9774000"/>
          </a:xfrm>
          <a:prstGeom prst="rect">
            <a:avLst/>
          </a:prstGeom>
          <a:noFill/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F87750E0-D1EF-75F8-AD01-66F8703B7C10}"/>
              </a:ext>
            </a:extLst>
          </p:cNvPr>
          <p:cNvSpPr/>
          <p:nvPr userDrawn="1"/>
        </p:nvSpPr>
        <p:spPr>
          <a:xfrm rot="5400000">
            <a:off x="5345906" y="0"/>
            <a:ext cx="5346000" cy="5346000"/>
          </a:xfrm>
          <a:custGeom>
            <a:avLst/>
            <a:gdLst>
              <a:gd name="connsiteX0" fmla="*/ 3600000 w 3600000"/>
              <a:gd name="connsiteY0" fmla="*/ 0 h 3600000"/>
              <a:gd name="connsiteX1" fmla="*/ 3600000 w 3600000"/>
              <a:gd name="connsiteY1" fmla="*/ 3600000 h 3600000"/>
              <a:gd name="connsiteX2" fmla="*/ 0 w 3600000"/>
              <a:gd name="connsiteY2" fmla="*/ 3600000 h 3600000"/>
              <a:gd name="connsiteX3" fmla="*/ 360000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3600000" y="0"/>
                </a:moveTo>
                <a:lnTo>
                  <a:pt x="3600000" y="3600000"/>
                </a:lnTo>
                <a:lnTo>
                  <a:pt x="0" y="3600000"/>
                </a:lnTo>
                <a:cubicBezTo>
                  <a:pt x="0" y="1611775"/>
                  <a:pt x="1611775" y="0"/>
                  <a:pt x="360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502708-C035-51A2-D4D9-CBAA4B8C776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16200000">
            <a:off x="3333781" y="13009351"/>
            <a:ext cx="3789759" cy="234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Foto: Förnamn Efternamn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D26923C-8B52-56C1-2F39-6C4FC5CE9BF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86800" y="6098400"/>
            <a:ext cx="4384800" cy="693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tx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1546919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 + bild, ljus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43292C4-ED62-F598-2EC3-8031AE86505E}"/>
              </a:ext>
            </a:extLst>
          </p:cNvPr>
          <p:cNvSpPr/>
          <p:nvPr userDrawn="1"/>
        </p:nvSpPr>
        <p:spPr>
          <a:xfrm>
            <a:off x="0" y="0"/>
            <a:ext cx="5345906" cy="5346216"/>
          </a:xfrm>
          <a:prstGeom prst="rect">
            <a:avLst/>
          </a:prstGeom>
          <a:solidFill>
            <a:srgbClr val="FFB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bild 2">
            <a:extLst>
              <a:ext uri="{FF2B5EF4-FFF2-40B4-BE49-F238E27FC236}">
                <a16:creationId xmlns:a16="http://schemas.microsoft.com/office/drawing/2014/main" id="{F4347B40-899A-688A-D283-17C5EF2D73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5906" y="5346000"/>
            <a:ext cx="5345907" cy="9774000"/>
          </a:xfrm>
          <a:prstGeom prst="rect">
            <a:avLst/>
          </a:prstGeom>
          <a:noFill/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F87750E0-D1EF-75F8-AD01-66F8703B7C10}"/>
              </a:ext>
            </a:extLst>
          </p:cNvPr>
          <p:cNvSpPr/>
          <p:nvPr userDrawn="1"/>
        </p:nvSpPr>
        <p:spPr>
          <a:xfrm rot="5400000">
            <a:off x="5345906" y="0"/>
            <a:ext cx="5346000" cy="5346000"/>
          </a:xfrm>
          <a:custGeom>
            <a:avLst/>
            <a:gdLst>
              <a:gd name="connsiteX0" fmla="*/ 3600000 w 3600000"/>
              <a:gd name="connsiteY0" fmla="*/ 0 h 3600000"/>
              <a:gd name="connsiteX1" fmla="*/ 3600000 w 3600000"/>
              <a:gd name="connsiteY1" fmla="*/ 3600000 h 3600000"/>
              <a:gd name="connsiteX2" fmla="*/ 0 w 3600000"/>
              <a:gd name="connsiteY2" fmla="*/ 3600000 h 3600000"/>
              <a:gd name="connsiteX3" fmla="*/ 360000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3600000" y="0"/>
                </a:moveTo>
                <a:lnTo>
                  <a:pt x="3600000" y="3600000"/>
                </a:lnTo>
                <a:lnTo>
                  <a:pt x="0" y="3600000"/>
                </a:lnTo>
                <a:cubicBezTo>
                  <a:pt x="0" y="1611775"/>
                  <a:pt x="1611775" y="0"/>
                  <a:pt x="360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C87193-8D0E-C1FE-C1C5-245B6FFF9B4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16200000">
            <a:off x="3333781" y="13009351"/>
            <a:ext cx="3789759" cy="234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Foto: Förnamn Efternamn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5D7C790-FAEE-4826-1BFD-16FE0328221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86800" y="6098400"/>
            <a:ext cx="4384800" cy="693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tx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3416716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Rubrik + bild, 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43292C4-ED62-F598-2EC3-8031AE86505E}"/>
              </a:ext>
            </a:extLst>
          </p:cNvPr>
          <p:cNvSpPr/>
          <p:nvPr userDrawn="1"/>
        </p:nvSpPr>
        <p:spPr>
          <a:xfrm>
            <a:off x="0" y="0"/>
            <a:ext cx="5345906" cy="5346216"/>
          </a:xfrm>
          <a:prstGeom prst="rect">
            <a:avLst/>
          </a:prstGeom>
          <a:solidFill>
            <a:srgbClr val="FFB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bild 2">
            <a:extLst>
              <a:ext uri="{FF2B5EF4-FFF2-40B4-BE49-F238E27FC236}">
                <a16:creationId xmlns:a16="http://schemas.microsoft.com/office/drawing/2014/main" id="{F4347B40-899A-688A-D283-17C5EF2D73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5906" y="5346000"/>
            <a:ext cx="5345907" cy="9774000"/>
          </a:xfrm>
          <a:prstGeom prst="rect">
            <a:avLst/>
          </a:prstGeom>
          <a:noFill/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F87750E0-D1EF-75F8-AD01-66F8703B7C10}"/>
              </a:ext>
            </a:extLst>
          </p:cNvPr>
          <p:cNvSpPr/>
          <p:nvPr userDrawn="1"/>
        </p:nvSpPr>
        <p:spPr>
          <a:xfrm rot="5400000">
            <a:off x="5345906" y="0"/>
            <a:ext cx="5346000" cy="5346000"/>
          </a:xfrm>
          <a:custGeom>
            <a:avLst/>
            <a:gdLst>
              <a:gd name="connsiteX0" fmla="*/ 3600000 w 3600000"/>
              <a:gd name="connsiteY0" fmla="*/ 0 h 3600000"/>
              <a:gd name="connsiteX1" fmla="*/ 3600000 w 3600000"/>
              <a:gd name="connsiteY1" fmla="*/ 3600000 h 3600000"/>
              <a:gd name="connsiteX2" fmla="*/ 0 w 3600000"/>
              <a:gd name="connsiteY2" fmla="*/ 3600000 h 3600000"/>
              <a:gd name="connsiteX3" fmla="*/ 360000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3600000" y="0"/>
                </a:moveTo>
                <a:lnTo>
                  <a:pt x="3600000" y="3600000"/>
                </a:lnTo>
                <a:lnTo>
                  <a:pt x="0" y="3600000"/>
                </a:lnTo>
                <a:cubicBezTo>
                  <a:pt x="0" y="1611775"/>
                  <a:pt x="1611775" y="0"/>
                  <a:pt x="360000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F126655-F1D2-16DD-7CB4-9021931F04A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16200000">
            <a:off x="3333781" y="13009351"/>
            <a:ext cx="3789759" cy="234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Foto: Förnamn Efternamn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D04C0D2-56A3-EC1E-567B-4E490558448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86800" y="6098400"/>
            <a:ext cx="4384800" cy="693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tx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3299215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Rubrik + bild + två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2">
            <a:extLst>
              <a:ext uri="{FF2B5EF4-FFF2-40B4-BE49-F238E27FC236}">
                <a16:creationId xmlns:a16="http://schemas.microsoft.com/office/drawing/2014/main" id="{F4347B40-899A-688A-D283-17C5EF2D73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5345907" cy="5346216"/>
          </a:xfrm>
          <a:prstGeom prst="rect">
            <a:avLst/>
          </a:prstGeom>
          <a:noFill/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70A453-4475-0164-8FE7-2EE13F27F0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46425" y="5986845"/>
            <a:ext cx="4104758" cy="84012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41B0B3-354D-BE14-7AEB-B80F5B4B56D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40630" y="5986845"/>
            <a:ext cx="4104758" cy="74385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05AEA9-6F28-19F0-9A5B-1BBA2BF71F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16200000">
            <a:off x="3580269" y="1972947"/>
            <a:ext cx="3789759" cy="234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Foto: Förnamn Efternamn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32CC7-D110-2699-5159-E0CA54EECFA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824800" y="730800"/>
            <a:ext cx="4384800" cy="388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tx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289042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 + två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CAC7D16-32B5-0C30-8526-E825A0A0FF8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46425" y="5986845"/>
            <a:ext cx="4104758" cy="8567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5D42920-1287-385F-5770-AD0D651B9FC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0620" y="5986844"/>
            <a:ext cx="4104758" cy="8567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F6833-6F5B-0D95-BF98-8420F2A4307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0620" y="1870362"/>
            <a:ext cx="9330563" cy="27240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tx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2347392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Rubrik + bild + två textrutor,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D9A84AF-7A16-D531-4CC6-DFE121C84651}"/>
              </a:ext>
            </a:extLst>
          </p:cNvPr>
          <p:cNvSpPr/>
          <p:nvPr userDrawn="1"/>
        </p:nvSpPr>
        <p:spPr>
          <a:xfrm>
            <a:off x="5349656" y="0"/>
            <a:ext cx="5345906" cy="5346216"/>
          </a:xfrm>
          <a:prstGeom prst="rect">
            <a:avLst/>
          </a:prstGeom>
          <a:solidFill>
            <a:srgbClr val="FFB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bild 2">
            <a:extLst>
              <a:ext uri="{FF2B5EF4-FFF2-40B4-BE49-F238E27FC236}">
                <a16:creationId xmlns:a16="http://schemas.microsoft.com/office/drawing/2014/main" id="{F4347B40-899A-688A-D283-17C5EF2D73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5345907" cy="5346216"/>
          </a:xfrm>
          <a:prstGeom prst="rect">
            <a:avLst/>
          </a:prstGeom>
          <a:solidFill>
            <a:schemeClr val="accent5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70A453-4475-0164-8FE7-2EE13F27F0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46425" y="5986845"/>
            <a:ext cx="4104758" cy="84012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41B0B3-354D-BE14-7AEB-B80F5B4B56D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40630" y="5986845"/>
            <a:ext cx="4104758" cy="74385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10B8AE1-3AFB-FF2B-74D3-E307DA35418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44734" y="5358545"/>
            <a:ext cx="3789759" cy="234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Foto: Förnamn Efternamn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A8A113-BC2B-083B-23FA-7E74148951A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824800" y="730800"/>
            <a:ext cx="4384800" cy="388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tx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1166953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Rubrik + bild + två textrutor, mörk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D9A84AF-7A16-D531-4CC6-DFE121C84651}"/>
              </a:ext>
            </a:extLst>
          </p:cNvPr>
          <p:cNvSpPr/>
          <p:nvPr userDrawn="1"/>
        </p:nvSpPr>
        <p:spPr>
          <a:xfrm>
            <a:off x="5345907" y="0"/>
            <a:ext cx="5345906" cy="5346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bild 2">
            <a:extLst>
              <a:ext uri="{FF2B5EF4-FFF2-40B4-BE49-F238E27FC236}">
                <a16:creationId xmlns:a16="http://schemas.microsoft.com/office/drawing/2014/main" id="{F4347B40-899A-688A-D283-17C5EF2D73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5345907" cy="5346216"/>
          </a:xfrm>
          <a:prstGeom prst="rect">
            <a:avLst/>
          </a:prstGeom>
          <a:solidFill>
            <a:schemeClr val="accent4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70A453-4475-0164-8FE7-2EE13F27F0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46425" y="5986845"/>
            <a:ext cx="4104758" cy="84012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41B0B3-354D-BE14-7AEB-B80F5B4B56D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40630" y="5986845"/>
            <a:ext cx="4104758" cy="74385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757D845-D768-9F53-7D93-CCEF03FFB32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44734" y="5358545"/>
            <a:ext cx="3789759" cy="234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Foto: Förnamn Efternamn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6D87C7F-B29F-BB6C-09A8-F61A9B65EA1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824800" y="730800"/>
            <a:ext cx="4384800" cy="388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bg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3321344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Rubrik + två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70A453-4475-0164-8FE7-2EE13F27F0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46425" y="5334000"/>
            <a:ext cx="4104758" cy="9054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41B0B3-354D-BE14-7AEB-B80F5B4B56D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40630" y="5334000"/>
            <a:ext cx="4104758" cy="8091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E31BAC-8337-2932-2302-7C9F8DBF5FF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41600" y="730800"/>
            <a:ext cx="9471600" cy="388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tx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3075389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Rubrik + text full bre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41B0B3-354D-BE14-7AEB-B80F5B4B56D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40630" y="5238750"/>
            <a:ext cx="9470710" cy="8186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0BB222E-023B-6BAA-400C-0A65C2364F1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41600" y="730800"/>
            <a:ext cx="9471600" cy="388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tx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4276175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Rubrik + text + bild,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C3667B6-4DF2-4167-B510-5986FE2CD0C4}"/>
              </a:ext>
            </a:extLst>
          </p:cNvPr>
          <p:cNvSpPr/>
          <p:nvPr userDrawn="1"/>
        </p:nvSpPr>
        <p:spPr>
          <a:xfrm>
            <a:off x="0" y="0"/>
            <a:ext cx="5345906" cy="53462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D298327-F4AE-7DB3-60C6-A6A6565E3B0D}"/>
              </a:ext>
            </a:extLst>
          </p:cNvPr>
          <p:cNvSpPr/>
          <p:nvPr userDrawn="1"/>
        </p:nvSpPr>
        <p:spPr>
          <a:xfrm>
            <a:off x="0" y="5346022"/>
            <a:ext cx="5345906" cy="5346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FAE134-9CEC-0150-6C8A-6FCB34C98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5556" y="5980220"/>
            <a:ext cx="4104758" cy="3792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3EA2BEB0-7C7E-099D-EB1E-6CB9A23AF6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6000" y="0"/>
            <a:ext cx="5346000" cy="10692000"/>
          </a:xfrm>
          <a:custGeom>
            <a:avLst/>
            <a:gdLst>
              <a:gd name="connsiteX0" fmla="*/ 0 w 5416088"/>
              <a:gd name="connsiteY0" fmla="*/ 0 h 10707327"/>
              <a:gd name="connsiteX1" fmla="*/ 254506 w 5416088"/>
              <a:gd name="connsiteY1" fmla="*/ 6499 h 10707327"/>
              <a:gd name="connsiteX2" fmla="*/ 3835992 w 5416088"/>
              <a:gd name="connsiteY2" fmla="*/ 1659500 h 10707327"/>
              <a:gd name="connsiteX3" fmla="*/ 5411281 w 5416088"/>
              <a:gd name="connsiteY3" fmla="*/ 5358767 h 10707327"/>
              <a:gd name="connsiteX4" fmla="*/ 5416088 w 5416088"/>
              <a:gd name="connsiteY4" fmla="*/ 5565781 h 10707327"/>
              <a:gd name="connsiteX5" fmla="*/ 5416088 w 5416088"/>
              <a:gd name="connsiteY5" fmla="*/ 10707327 h 10707327"/>
              <a:gd name="connsiteX6" fmla="*/ 0 w 5416088"/>
              <a:gd name="connsiteY6" fmla="*/ 10707327 h 1070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6088" h="10707327">
                <a:moveTo>
                  <a:pt x="0" y="0"/>
                </a:moveTo>
                <a:lnTo>
                  <a:pt x="254506" y="6499"/>
                </a:lnTo>
                <a:cubicBezTo>
                  <a:pt x="1601788" y="75710"/>
                  <a:pt x="2879917" y="663040"/>
                  <a:pt x="3835992" y="1659500"/>
                </a:cubicBezTo>
                <a:cubicBezTo>
                  <a:pt x="4786525" y="2650184"/>
                  <a:pt x="5345840" y="3969331"/>
                  <a:pt x="5411281" y="5358767"/>
                </a:cubicBezTo>
                <a:lnTo>
                  <a:pt x="5416088" y="5565781"/>
                </a:lnTo>
                <a:lnTo>
                  <a:pt x="5416088" y="10707327"/>
                </a:lnTo>
                <a:lnTo>
                  <a:pt x="0" y="1070732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D6CEE-3F76-477E-724A-CAA7937FA2E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768742" y="10701819"/>
            <a:ext cx="3789759" cy="234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Foto: Förnamn Efternamn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4D0FC1-F214-F8CA-D470-77CF1C2F579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86800" y="806400"/>
            <a:ext cx="4143600" cy="388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tx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3620943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Rubrik + text + bild, ljus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C3667B6-4DF2-4167-B510-5986FE2CD0C4}"/>
              </a:ext>
            </a:extLst>
          </p:cNvPr>
          <p:cNvSpPr/>
          <p:nvPr userDrawn="1"/>
        </p:nvSpPr>
        <p:spPr>
          <a:xfrm>
            <a:off x="0" y="0"/>
            <a:ext cx="5345906" cy="53462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D298327-F4AE-7DB3-60C6-A6A6565E3B0D}"/>
              </a:ext>
            </a:extLst>
          </p:cNvPr>
          <p:cNvSpPr/>
          <p:nvPr userDrawn="1"/>
        </p:nvSpPr>
        <p:spPr>
          <a:xfrm>
            <a:off x="0" y="5346022"/>
            <a:ext cx="5345906" cy="5346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FAE134-9CEC-0150-6C8A-6FCB34C98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5556" y="5980220"/>
            <a:ext cx="4104758" cy="3792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3EA2BEB0-7C7E-099D-EB1E-6CB9A23AF6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6000" y="0"/>
            <a:ext cx="5346000" cy="10692000"/>
          </a:xfrm>
          <a:custGeom>
            <a:avLst/>
            <a:gdLst>
              <a:gd name="connsiteX0" fmla="*/ 0 w 5416088"/>
              <a:gd name="connsiteY0" fmla="*/ 0 h 10707327"/>
              <a:gd name="connsiteX1" fmla="*/ 254506 w 5416088"/>
              <a:gd name="connsiteY1" fmla="*/ 6499 h 10707327"/>
              <a:gd name="connsiteX2" fmla="*/ 3835992 w 5416088"/>
              <a:gd name="connsiteY2" fmla="*/ 1659500 h 10707327"/>
              <a:gd name="connsiteX3" fmla="*/ 5411281 w 5416088"/>
              <a:gd name="connsiteY3" fmla="*/ 5358767 h 10707327"/>
              <a:gd name="connsiteX4" fmla="*/ 5416088 w 5416088"/>
              <a:gd name="connsiteY4" fmla="*/ 5565781 h 10707327"/>
              <a:gd name="connsiteX5" fmla="*/ 5416088 w 5416088"/>
              <a:gd name="connsiteY5" fmla="*/ 10707327 h 10707327"/>
              <a:gd name="connsiteX6" fmla="*/ 0 w 5416088"/>
              <a:gd name="connsiteY6" fmla="*/ 10707327 h 1070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6088" h="10707327">
                <a:moveTo>
                  <a:pt x="0" y="0"/>
                </a:moveTo>
                <a:lnTo>
                  <a:pt x="254506" y="6499"/>
                </a:lnTo>
                <a:cubicBezTo>
                  <a:pt x="1601788" y="75710"/>
                  <a:pt x="2879917" y="663040"/>
                  <a:pt x="3835992" y="1659500"/>
                </a:cubicBezTo>
                <a:cubicBezTo>
                  <a:pt x="4786525" y="2650184"/>
                  <a:pt x="5345840" y="3969331"/>
                  <a:pt x="5411281" y="5358767"/>
                </a:cubicBezTo>
                <a:lnTo>
                  <a:pt x="5416088" y="5565781"/>
                </a:lnTo>
                <a:lnTo>
                  <a:pt x="5416088" y="10707327"/>
                </a:lnTo>
                <a:lnTo>
                  <a:pt x="0" y="1070732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E6840-F046-9BD1-F697-55C8EF259D5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768742" y="10701819"/>
            <a:ext cx="3789759" cy="234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Foto: Förnamn Efternamn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7C48A59-93F5-4732-AB79-BF3C92D1F67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86800" y="806400"/>
            <a:ext cx="4143600" cy="388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tx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1671794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Rubrik + text, ljus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083DEC9-CF83-64FB-AB9E-8853D5D88B4E}"/>
              </a:ext>
            </a:extLst>
          </p:cNvPr>
          <p:cNvSpPr/>
          <p:nvPr userDrawn="1"/>
        </p:nvSpPr>
        <p:spPr>
          <a:xfrm>
            <a:off x="5345906" y="5346000"/>
            <a:ext cx="5346000" cy="977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46425" y="5986845"/>
            <a:ext cx="4104758" cy="74385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DAC0B1E-880B-25DF-A2AC-A93F353C313F}"/>
              </a:ext>
            </a:extLst>
          </p:cNvPr>
          <p:cNvSpPr/>
          <p:nvPr userDrawn="1"/>
        </p:nvSpPr>
        <p:spPr>
          <a:xfrm>
            <a:off x="0" y="0"/>
            <a:ext cx="5346000" cy="534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F60A87C5-6F2F-4660-A585-C6BCF4969B0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4600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0A93849-21B3-3D3D-1D0A-7C119105411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80600" y="5986845"/>
            <a:ext cx="4384800" cy="7105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tx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E8A9736B-C79E-38EF-5D63-2871DF09C2AF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0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910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Rubrik + text, ljus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083DEC9-CF83-64FB-AB9E-8853D5D88B4E}"/>
              </a:ext>
            </a:extLst>
          </p:cNvPr>
          <p:cNvSpPr/>
          <p:nvPr userDrawn="1"/>
        </p:nvSpPr>
        <p:spPr>
          <a:xfrm>
            <a:off x="5345906" y="5346000"/>
            <a:ext cx="5346000" cy="977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46425" y="5986845"/>
            <a:ext cx="4104758" cy="74385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DAC0B1E-880B-25DF-A2AC-A93F353C313F}"/>
              </a:ext>
            </a:extLst>
          </p:cNvPr>
          <p:cNvSpPr/>
          <p:nvPr userDrawn="1"/>
        </p:nvSpPr>
        <p:spPr>
          <a:xfrm>
            <a:off x="0" y="0"/>
            <a:ext cx="5346000" cy="534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F60A87C5-6F2F-4660-A585-C6BCF4969B0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4600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872BDA3-EE11-D5E4-21BE-F5E08032B72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80600" y="5986845"/>
            <a:ext cx="4384800" cy="7105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tx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09292906-E1F9-3BBB-E3E1-ADBB6B5C6719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0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8079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083DEC9-CF83-64FB-AB9E-8853D5D88B4E}"/>
              </a:ext>
            </a:extLst>
          </p:cNvPr>
          <p:cNvSpPr/>
          <p:nvPr userDrawn="1"/>
        </p:nvSpPr>
        <p:spPr>
          <a:xfrm>
            <a:off x="5346000" y="5346000"/>
            <a:ext cx="5346000" cy="9774000"/>
          </a:xfrm>
          <a:prstGeom prst="rect">
            <a:avLst/>
          </a:prstGeom>
          <a:solidFill>
            <a:srgbClr val="BEE1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DAC0B1E-880B-25DF-A2AC-A93F353C313F}"/>
              </a:ext>
            </a:extLst>
          </p:cNvPr>
          <p:cNvSpPr/>
          <p:nvPr userDrawn="1"/>
        </p:nvSpPr>
        <p:spPr>
          <a:xfrm>
            <a:off x="0" y="0"/>
            <a:ext cx="5346000" cy="534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64D7B96-8FE4-7F2A-887B-39A5C112D7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6000" y="5346000"/>
            <a:ext cx="5346000" cy="9774000"/>
          </a:xfrm>
          <a:prstGeom prst="rect">
            <a:avLst/>
          </a:prstGeom>
          <a:noFill/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D38ACDC4-9110-7964-9A6D-B9D5C2C2A3B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4600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14D8604-9937-684E-83F2-CBC582BD303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16200000">
            <a:off x="3333781" y="13009351"/>
            <a:ext cx="3789759" cy="234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Foto: Förnamn Efternamn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5D9F07-BF31-67BE-0D79-02AA1AE9FEB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80600" y="5986845"/>
            <a:ext cx="4384800" cy="7105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tx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5CB7302E-4E93-4120-CC80-24B538007647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0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4250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083DEC9-CF83-64FB-AB9E-8853D5D88B4E}"/>
              </a:ext>
            </a:extLst>
          </p:cNvPr>
          <p:cNvSpPr/>
          <p:nvPr userDrawn="1"/>
        </p:nvSpPr>
        <p:spPr>
          <a:xfrm>
            <a:off x="5346000" y="5346000"/>
            <a:ext cx="5346000" cy="9774000"/>
          </a:xfrm>
          <a:prstGeom prst="rect">
            <a:avLst/>
          </a:prstGeom>
          <a:solidFill>
            <a:srgbClr val="BEE1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64D7B96-8FE4-7F2A-887B-39A5C112D7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6000" y="5346000"/>
            <a:ext cx="5346000" cy="977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D38ACDC4-9110-7964-9A6D-B9D5C2C2A3B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4600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371AE87-0FB4-58E0-A8EF-C4F7093DF42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16200000">
            <a:off x="3333781" y="13009351"/>
            <a:ext cx="3789759" cy="234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Foto: Förnamn Efternamn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276AB9E-2D85-3A9A-E1D7-A0BF523E1B3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80600" y="5986845"/>
            <a:ext cx="4384800" cy="7105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tx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E9FC779-C7EA-3903-BD15-F648EF1F2507}"/>
              </a:ext>
            </a:extLst>
          </p:cNvPr>
          <p:cNvSpPr/>
          <p:nvPr userDrawn="1"/>
        </p:nvSpPr>
        <p:spPr>
          <a:xfrm>
            <a:off x="0" y="0"/>
            <a:ext cx="5346000" cy="534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16088F0E-2694-ECF9-1371-20A626414B9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0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88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Rubrik + text full bre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5D42920-1287-385F-5770-AD0D651B9FC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0619" y="5986844"/>
            <a:ext cx="9419917" cy="8567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0C02C-0898-963C-F29F-481CDC0324D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0619" y="1891144"/>
            <a:ext cx="9419917" cy="27240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tx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73181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083DEC9-CF83-64FB-AB9E-8853D5D88B4E}"/>
              </a:ext>
            </a:extLst>
          </p:cNvPr>
          <p:cNvSpPr/>
          <p:nvPr userDrawn="1"/>
        </p:nvSpPr>
        <p:spPr>
          <a:xfrm>
            <a:off x="5346000" y="5338746"/>
            <a:ext cx="5346000" cy="7848000"/>
          </a:xfrm>
          <a:prstGeom prst="rect">
            <a:avLst/>
          </a:prstGeom>
          <a:solidFill>
            <a:srgbClr val="BEE1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B8B254-3ED1-0493-96CD-EB521EC3D6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6000" y="5346000"/>
            <a:ext cx="5346000" cy="7848000"/>
          </a:xfrm>
          <a:prstGeom prst="rect">
            <a:avLst/>
          </a:prstGeom>
          <a:noFill/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91A48BE4-7026-1A08-9B31-94D221DED47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4600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8345A01-58BE-CC25-51CA-EA4F42951CC2}"/>
              </a:ext>
            </a:extLst>
          </p:cNvPr>
          <p:cNvSpPr/>
          <p:nvPr userDrawn="1"/>
        </p:nvSpPr>
        <p:spPr>
          <a:xfrm>
            <a:off x="0" y="5346000"/>
            <a:ext cx="5346000" cy="78467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84748B6-5E03-4CD7-D975-FBC08810FE1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768742" y="13202667"/>
            <a:ext cx="3789759" cy="234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Foto: Förnamn Efternamn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492DA03-D399-7575-CA50-28215AFB023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80600" y="5986845"/>
            <a:ext cx="4384800" cy="6690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bg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73277C-80D9-C3F4-35AF-3E6D7FDCBA3C}"/>
              </a:ext>
            </a:extLst>
          </p:cNvPr>
          <p:cNvSpPr/>
          <p:nvPr userDrawn="1"/>
        </p:nvSpPr>
        <p:spPr>
          <a:xfrm>
            <a:off x="0" y="0"/>
            <a:ext cx="5346000" cy="534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D2113036-C3ED-5D19-842E-972138D06DF5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0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326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083DEC9-CF83-64FB-AB9E-8853D5D88B4E}"/>
              </a:ext>
            </a:extLst>
          </p:cNvPr>
          <p:cNvSpPr/>
          <p:nvPr userDrawn="1"/>
        </p:nvSpPr>
        <p:spPr>
          <a:xfrm>
            <a:off x="5346000" y="5338746"/>
            <a:ext cx="5346000" cy="7848000"/>
          </a:xfrm>
          <a:prstGeom prst="rect">
            <a:avLst/>
          </a:prstGeom>
          <a:solidFill>
            <a:srgbClr val="BEE1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B8B254-3ED1-0493-96CD-EB521EC3D6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6000" y="5346000"/>
            <a:ext cx="5346000" cy="7848000"/>
          </a:xfrm>
          <a:prstGeom prst="rect">
            <a:avLst/>
          </a:prstGeom>
          <a:solidFill>
            <a:schemeClr val="accent2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91A48BE4-7026-1A08-9B31-94D221DED47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4600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8345A01-58BE-CC25-51CA-EA4F42951CC2}"/>
              </a:ext>
            </a:extLst>
          </p:cNvPr>
          <p:cNvSpPr/>
          <p:nvPr userDrawn="1"/>
        </p:nvSpPr>
        <p:spPr>
          <a:xfrm>
            <a:off x="0" y="5346000"/>
            <a:ext cx="5346000" cy="78467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17BA900-2A82-A67F-FA06-D96CF09180A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768742" y="13202670"/>
            <a:ext cx="3789759" cy="234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Foto: Förnamn Efternamn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70521D7-CE8F-A087-A9F3-84F7678E8E8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80600" y="5986845"/>
            <a:ext cx="4384800" cy="6690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bg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11226EE7-8F0E-763B-568E-1C0E3E2DAC2B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0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378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 + text + bild, mörk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6AE9E73-2943-231B-F63A-3632B0AE4BE0}"/>
              </a:ext>
            </a:extLst>
          </p:cNvPr>
          <p:cNvSpPr/>
          <p:nvPr userDrawn="1"/>
        </p:nvSpPr>
        <p:spPr>
          <a:xfrm>
            <a:off x="5346000" y="5345350"/>
            <a:ext cx="5346000" cy="977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5E3ABE2-1341-2CCB-792E-6524DFF48F21}"/>
              </a:ext>
            </a:extLst>
          </p:cNvPr>
          <p:cNvSpPr/>
          <p:nvPr userDrawn="1"/>
        </p:nvSpPr>
        <p:spPr>
          <a:xfrm>
            <a:off x="0" y="0"/>
            <a:ext cx="10692000" cy="5344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17A24A5-3272-C3B3-0AF4-E539AA94E7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6000" y="5346000"/>
            <a:ext cx="5345907" cy="9774000"/>
          </a:xfrm>
          <a:custGeom>
            <a:avLst/>
            <a:gdLst>
              <a:gd name="connsiteX0" fmla="*/ 0 w 5345907"/>
              <a:gd name="connsiteY0" fmla="*/ 0 h 9774000"/>
              <a:gd name="connsiteX1" fmla="*/ 5345907 w 5345907"/>
              <a:gd name="connsiteY1" fmla="*/ 0 h 9774000"/>
              <a:gd name="connsiteX2" fmla="*/ 5345907 w 5345907"/>
              <a:gd name="connsiteY2" fmla="*/ 4431677 h 9774000"/>
              <a:gd name="connsiteX3" fmla="*/ 5339044 w 5345907"/>
              <a:gd name="connsiteY3" fmla="*/ 4703105 h 9774000"/>
              <a:gd name="connsiteX4" fmla="*/ 0 w 5345907"/>
              <a:gd name="connsiteY4" fmla="*/ 9774000 h 97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5907" h="9774000">
                <a:moveTo>
                  <a:pt x="0" y="0"/>
                </a:moveTo>
                <a:lnTo>
                  <a:pt x="5345907" y="0"/>
                </a:lnTo>
                <a:lnTo>
                  <a:pt x="5345907" y="4431677"/>
                </a:lnTo>
                <a:lnTo>
                  <a:pt x="5339044" y="4703105"/>
                </a:lnTo>
                <a:cubicBezTo>
                  <a:pt x="5195861" y="7527770"/>
                  <a:pt x="2860248" y="9774000"/>
                  <a:pt x="0" y="977400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47BE78D-4175-596C-5956-4A73AE608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8" y="533569"/>
            <a:ext cx="2381416" cy="685687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F42B88-47A4-ACA6-7853-4761C338490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0620" y="5986844"/>
            <a:ext cx="4104758" cy="8567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1F813-B9EE-112A-1EFD-3A3B6072EE4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16200000">
            <a:off x="3333781" y="13009351"/>
            <a:ext cx="3789759" cy="234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Foto: Förnamn Efternamn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7CB61D0-719B-35CB-5C63-CB246BB4A35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0620" y="1870362"/>
            <a:ext cx="9330563" cy="27240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176080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 + text + bild, 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6AE9E73-2943-231B-F63A-3632B0AE4BE0}"/>
              </a:ext>
            </a:extLst>
          </p:cNvPr>
          <p:cNvSpPr/>
          <p:nvPr userDrawn="1"/>
        </p:nvSpPr>
        <p:spPr>
          <a:xfrm>
            <a:off x="5346000" y="5345350"/>
            <a:ext cx="5346000" cy="977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5E3ABE2-1341-2CCB-792E-6524DFF48F21}"/>
              </a:ext>
            </a:extLst>
          </p:cNvPr>
          <p:cNvSpPr/>
          <p:nvPr userDrawn="1"/>
        </p:nvSpPr>
        <p:spPr>
          <a:xfrm>
            <a:off x="0" y="0"/>
            <a:ext cx="10692000" cy="5344700"/>
          </a:xfrm>
          <a:prstGeom prst="rect">
            <a:avLst/>
          </a:pr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17A24A5-3272-C3B3-0AF4-E539AA94E7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6000" y="5346000"/>
            <a:ext cx="5345907" cy="9774000"/>
          </a:xfrm>
          <a:custGeom>
            <a:avLst/>
            <a:gdLst>
              <a:gd name="connsiteX0" fmla="*/ 0 w 5345907"/>
              <a:gd name="connsiteY0" fmla="*/ 0 h 9774000"/>
              <a:gd name="connsiteX1" fmla="*/ 5345907 w 5345907"/>
              <a:gd name="connsiteY1" fmla="*/ 0 h 9774000"/>
              <a:gd name="connsiteX2" fmla="*/ 5345907 w 5345907"/>
              <a:gd name="connsiteY2" fmla="*/ 4431677 h 9774000"/>
              <a:gd name="connsiteX3" fmla="*/ 5339044 w 5345907"/>
              <a:gd name="connsiteY3" fmla="*/ 4703105 h 9774000"/>
              <a:gd name="connsiteX4" fmla="*/ 0 w 5345907"/>
              <a:gd name="connsiteY4" fmla="*/ 9774000 h 97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5907" h="9774000">
                <a:moveTo>
                  <a:pt x="0" y="0"/>
                </a:moveTo>
                <a:lnTo>
                  <a:pt x="5345907" y="0"/>
                </a:lnTo>
                <a:lnTo>
                  <a:pt x="5345907" y="4431677"/>
                </a:lnTo>
                <a:lnTo>
                  <a:pt x="5339044" y="4703105"/>
                </a:lnTo>
                <a:cubicBezTo>
                  <a:pt x="5195861" y="7527770"/>
                  <a:pt x="2860248" y="9774000"/>
                  <a:pt x="0" y="977400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47BE78D-4175-596C-5956-4A73AE608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8" y="533569"/>
            <a:ext cx="2381416" cy="685687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F42B88-47A4-ACA6-7853-4761C338490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0620" y="5986844"/>
            <a:ext cx="4104758" cy="8567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FA519-F4A3-3968-4804-F06EF66C066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16200000">
            <a:off x="3333781" y="13009351"/>
            <a:ext cx="3789759" cy="234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Foto: Förnamn Efternamn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C83CC27-11BD-651F-202A-5D2A960FA16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0620" y="1870362"/>
            <a:ext cx="9330563" cy="27240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297466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Rubrik + text + bild, mörk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6AE9E73-2943-231B-F63A-3632B0AE4BE0}"/>
              </a:ext>
            </a:extLst>
          </p:cNvPr>
          <p:cNvSpPr/>
          <p:nvPr userDrawn="1"/>
        </p:nvSpPr>
        <p:spPr>
          <a:xfrm>
            <a:off x="5346000" y="5345350"/>
            <a:ext cx="5346000" cy="977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5E3ABE2-1341-2CCB-792E-6524DFF48F21}"/>
              </a:ext>
            </a:extLst>
          </p:cNvPr>
          <p:cNvSpPr/>
          <p:nvPr userDrawn="1"/>
        </p:nvSpPr>
        <p:spPr>
          <a:xfrm>
            <a:off x="0" y="0"/>
            <a:ext cx="10692000" cy="534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17A24A5-3272-C3B3-0AF4-E539AA94E7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6000" y="5346000"/>
            <a:ext cx="5345907" cy="9774000"/>
          </a:xfrm>
          <a:custGeom>
            <a:avLst/>
            <a:gdLst>
              <a:gd name="connsiteX0" fmla="*/ 0 w 5345907"/>
              <a:gd name="connsiteY0" fmla="*/ 0 h 9774000"/>
              <a:gd name="connsiteX1" fmla="*/ 5345907 w 5345907"/>
              <a:gd name="connsiteY1" fmla="*/ 0 h 9774000"/>
              <a:gd name="connsiteX2" fmla="*/ 5345907 w 5345907"/>
              <a:gd name="connsiteY2" fmla="*/ 4431677 h 9774000"/>
              <a:gd name="connsiteX3" fmla="*/ 5339044 w 5345907"/>
              <a:gd name="connsiteY3" fmla="*/ 4703105 h 9774000"/>
              <a:gd name="connsiteX4" fmla="*/ 0 w 5345907"/>
              <a:gd name="connsiteY4" fmla="*/ 9774000 h 97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5907" h="9774000">
                <a:moveTo>
                  <a:pt x="0" y="0"/>
                </a:moveTo>
                <a:lnTo>
                  <a:pt x="5345907" y="0"/>
                </a:lnTo>
                <a:lnTo>
                  <a:pt x="5345907" y="4431677"/>
                </a:lnTo>
                <a:lnTo>
                  <a:pt x="5339044" y="4703105"/>
                </a:lnTo>
                <a:cubicBezTo>
                  <a:pt x="5195861" y="7527770"/>
                  <a:pt x="2860248" y="9774000"/>
                  <a:pt x="0" y="977400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47BE78D-4175-596C-5956-4A73AE608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8" y="533569"/>
            <a:ext cx="2381416" cy="685687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F42B88-47A4-ACA6-7853-4761C338490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0620" y="5986844"/>
            <a:ext cx="4104758" cy="8567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F8EAA-1AF0-29FE-D09C-5CD062650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16200000">
            <a:off x="3333781" y="13009351"/>
            <a:ext cx="3789759" cy="234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Foto: Förnamn Efternamn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9970D1F-884E-922F-A282-F3FBB0564EC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0620" y="1870362"/>
            <a:ext cx="9330563" cy="27240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95436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Rubrik + text + bild, mörk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5E3ABE2-1341-2CCB-792E-6524DFF48F21}"/>
              </a:ext>
            </a:extLst>
          </p:cNvPr>
          <p:cNvSpPr/>
          <p:nvPr userDrawn="1"/>
        </p:nvSpPr>
        <p:spPr>
          <a:xfrm>
            <a:off x="0" y="0"/>
            <a:ext cx="10692000" cy="5344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47BE78D-4175-596C-5956-4A73AE608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8" y="533569"/>
            <a:ext cx="2381416" cy="685687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F42B88-47A4-ACA6-7853-4761C338490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0620" y="5986844"/>
            <a:ext cx="4104758" cy="8567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401A806-C4A8-69DF-147C-3005E5740F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5906" y="5346000"/>
            <a:ext cx="5345907" cy="9774000"/>
          </a:xfrm>
          <a:prstGeom prst="rect">
            <a:avLst/>
          </a:prstGeom>
          <a:solidFill>
            <a:schemeClr val="accent2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3410FF7-E0DC-EC98-434C-F2943D7E852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16200000">
            <a:off x="3333781" y="13009351"/>
            <a:ext cx="3789759" cy="234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Foto: Förnamn Efternamn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8B17687-72FA-1A84-EC3B-31CE62CC442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0620" y="1870362"/>
            <a:ext cx="9330563" cy="27240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279940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Rubrik + text + bild, 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5E3ABE2-1341-2CCB-792E-6524DFF48F21}"/>
              </a:ext>
            </a:extLst>
          </p:cNvPr>
          <p:cNvSpPr/>
          <p:nvPr userDrawn="1"/>
        </p:nvSpPr>
        <p:spPr>
          <a:xfrm>
            <a:off x="0" y="0"/>
            <a:ext cx="10692000" cy="5344700"/>
          </a:xfrm>
          <a:prstGeom prst="rect">
            <a:avLst/>
          </a:pr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47BE78D-4175-596C-5956-4A73AE608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8" y="533569"/>
            <a:ext cx="2381416" cy="685687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F42B88-47A4-ACA6-7853-4761C338490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0620" y="5986844"/>
            <a:ext cx="4104758" cy="8567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2AB82CC-7CAD-8976-9F07-BFBE2D7D53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5906" y="5346000"/>
            <a:ext cx="5345907" cy="9774000"/>
          </a:xfrm>
          <a:prstGeom prst="rect">
            <a:avLst/>
          </a:prstGeom>
          <a:solidFill>
            <a:schemeClr val="accent5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B7FAA3-7E21-3131-C5E6-3A487A0886D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16200000">
            <a:off x="3333781" y="13009351"/>
            <a:ext cx="3789759" cy="234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Foto: Förnamn Efternamn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F5FEECC-B3C5-E6FF-DCC1-04C77A9AA5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0620" y="1870362"/>
            <a:ext cx="9330563" cy="27240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262227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Rubrik + text + bild, mörk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5E3ABE2-1341-2CCB-792E-6524DFF48F21}"/>
              </a:ext>
            </a:extLst>
          </p:cNvPr>
          <p:cNvSpPr/>
          <p:nvPr userDrawn="1"/>
        </p:nvSpPr>
        <p:spPr>
          <a:xfrm>
            <a:off x="0" y="0"/>
            <a:ext cx="10692000" cy="534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47BE78D-4175-596C-5956-4A73AE608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8" y="533569"/>
            <a:ext cx="2381416" cy="685687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F42B88-47A4-ACA6-7853-4761C338490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0620" y="5986844"/>
            <a:ext cx="4104758" cy="8567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294D6538-32C0-431B-33BA-2218C4701A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5906" y="5346000"/>
            <a:ext cx="5345907" cy="9774000"/>
          </a:xfrm>
          <a:prstGeom prst="rect">
            <a:avLst/>
          </a:prstGeom>
          <a:solidFill>
            <a:schemeClr val="accent4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6CE11-9A82-EB5E-DF9C-7F148DD064B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16200000">
            <a:off x="3333781" y="13009351"/>
            <a:ext cx="3789759" cy="234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Foto: Förnamn Efternamn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4B516A-D14C-7D54-4F2F-1019BF82294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0620" y="1870362"/>
            <a:ext cx="9330563" cy="27240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45462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symbol, logotyp, emblem, flagga&#10;&#10;Automatiskt genererad beskrivning">
            <a:extLst>
              <a:ext uri="{FF2B5EF4-FFF2-40B4-BE49-F238E27FC236}">
                <a16:creationId xmlns:a16="http://schemas.microsoft.com/office/drawing/2014/main" id="{D155CDAF-7D4C-662E-0454-4192C2666A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538163"/>
            <a:ext cx="2374218" cy="68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5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9" userDrawn="1">
          <p15:clr>
            <a:srgbClr val="F26B43"/>
          </p15:clr>
        </p15:guide>
        <p15:guide id="2" pos="3367" userDrawn="1">
          <p15:clr>
            <a:srgbClr val="F26B43"/>
          </p15:clr>
        </p15:guide>
        <p15:guide id="3" orient="horz" pos="770" userDrawn="1">
          <p15:clr>
            <a:srgbClr val="F26B43"/>
          </p15:clr>
        </p15:guide>
        <p15:guide id="4" pos="3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2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6" r:id="rId3"/>
    <p:sldLayoutId id="2147483693" r:id="rId4"/>
    <p:sldLayoutId id="2147483694" r:id="rId5"/>
    <p:sldLayoutId id="2147483695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04" r:id="rId13"/>
    <p:sldLayoutId id="2147483696" r:id="rId14"/>
    <p:sldLayoutId id="2147483697" r:id="rId15"/>
    <p:sldLayoutId id="2147483676" r:id="rId16"/>
    <p:sldLayoutId id="2147483702" r:id="rId17"/>
    <p:sldLayoutId id="2147483703" r:id="rId18"/>
    <p:sldLayoutId id="2147483679" r:id="rId19"/>
    <p:sldLayoutId id="2147483680" r:id="rId20"/>
    <p:sldLayoutId id="2147483662" r:id="rId21"/>
    <p:sldLayoutId id="2147483698" r:id="rId22"/>
    <p:sldLayoutId id="2147483663" r:id="rId23"/>
    <p:sldLayoutId id="2147483699" r:id="rId24"/>
    <p:sldLayoutId id="2147483672" r:id="rId25"/>
    <p:sldLayoutId id="2147483700" r:id="rId26"/>
    <p:sldLayoutId id="2147483673" r:id="rId27"/>
    <p:sldLayoutId id="2147483701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9" userDrawn="1">
          <p15:clr>
            <a:srgbClr val="F26B43"/>
          </p15:clr>
        </p15:guide>
        <p15:guide id="2" pos="3367" userDrawn="1">
          <p15:clr>
            <a:srgbClr val="F26B43"/>
          </p15:clr>
        </p15:guide>
        <p15:guide id="3" orient="horz" pos="770" userDrawn="1">
          <p15:clr>
            <a:srgbClr val="F26B43"/>
          </p15:clr>
        </p15:guide>
        <p15:guide id="4" pos="3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D5C63F73-5D48-52C2-74A8-054CCE81AF30}"/>
              </a:ext>
            </a:extLst>
          </p:cNvPr>
          <p:cNvSpPr/>
          <p:nvPr/>
        </p:nvSpPr>
        <p:spPr>
          <a:xfrm>
            <a:off x="0" y="0"/>
            <a:ext cx="5345814" cy="15119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3F3FBBDB-26E0-642D-2B3D-BDB9C42603DA}"/>
              </a:ext>
            </a:extLst>
          </p:cNvPr>
          <p:cNvSpPr/>
          <p:nvPr/>
        </p:nvSpPr>
        <p:spPr>
          <a:xfrm>
            <a:off x="777923" y="5841242"/>
            <a:ext cx="4193677" cy="436728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" name="Platshållare för bild 5" descr="Music Party">
            <a:extLst>
              <a:ext uri="{FF2B5EF4-FFF2-40B4-BE49-F238E27FC236}">
                <a16:creationId xmlns:a16="http://schemas.microsoft.com/office/drawing/2014/main" id="{12113AF7-4490-E839-5ADD-0189155A46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5" r="32995"/>
          <a:stretch/>
        </p:blipFill>
        <p:spPr>
          <a:xfrm>
            <a:off x="5345814" y="4653887"/>
            <a:ext cx="5345999" cy="10466113"/>
          </a:xfr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E5FDED-4408-4C05-1815-409D1C402D5C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6B6475C3-B70F-932C-B3F4-58111BD137AF}"/>
              </a:ext>
            </a:extLst>
          </p:cNvPr>
          <p:cNvSpPr/>
          <p:nvPr/>
        </p:nvSpPr>
        <p:spPr>
          <a:xfrm>
            <a:off x="191068" y="1385888"/>
            <a:ext cx="7328847" cy="32679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6407A8-20B5-BA88-54A0-E9088FF655E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98330" y="6098400"/>
            <a:ext cx="4647483" cy="5034933"/>
          </a:xfrm>
        </p:spPr>
        <p:txBody>
          <a:bodyPr/>
          <a:lstStyle/>
          <a:p>
            <a:r>
              <a:rPr lang="sv-SE" sz="3200" b="1" dirty="0">
                <a:solidFill>
                  <a:schemeClr val="accent1"/>
                </a:solidFill>
              </a:rPr>
              <a:t>Dag: Torsdagar</a:t>
            </a:r>
          </a:p>
          <a:p>
            <a:r>
              <a:rPr lang="sv-SE" sz="3200" b="1" dirty="0">
                <a:solidFill>
                  <a:schemeClr val="accent1"/>
                </a:solidFill>
              </a:rPr>
              <a:t>Tid: </a:t>
            </a:r>
            <a:r>
              <a:rPr lang="sv-SE" sz="3200" b="1" dirty="0" err="1">
                <a:solidFill>
                  <a:schemeClr val="accent1"/>
                </a:solidFill>
              </a:rPr>
              <a:t>kl</a:t>
            </a:r>
            <a:r>
              <a:rPr lang="sv-SE" sz="3200" b="1" dirty="0">
                <a:solidFill>
                  <a:schemeClr val="accent1"/>
                </a:solidFill>
              </a:rPr>
              <a:t> 18-19:30</a:t>
            </a:r>
          </a:p>
          <a:p>
            <a:r>
              <a:rPr lang="sv-SE" sz="3200" b="1" dirty="0">
                <a:solidFill>
                  <a:schemeClr val="accent1"/>
                </a:solidFill>
              </a:rPr>
              <a:t>Plats: Gränna Kyrka</a:t>
            </a:r>
          </a:p>
          <a:p>
            <a:r>
              <a:rPr lang="sv-SE" sz="3200" b="1" dirty="0">
                <a:solidFill>
                  <a:schemeClr val="accent1"/>
                </a:solidFill>
              </a:rPr>
              <a:t>Vem: För alla</a:t>
            </a:r>
          </a:p>
          <a:p>
            <a:r>
              <a:rPr lang="sv-SE" sz="6600" b="1" dirty="0">
                <a:solidFill>
                  <a:schemeClr val="accent1"/>
                </a:solidFill>
                <a:latin typeface="Rastanty Cortez" panose="02000506000000020003" pitchFamily="2" charset="0"/>
              </a:rPr>
              <a:t>Är det något för dig? 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Kontakta: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rebecka.thell@svenskakyrkan.se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Tel: 0390-56139</a:t>
            </a:r>
          </a:p>
          <a:p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0D86CD7-AEB8-52BC-2CAE-A440657D80EE}"/>
              </a:ext>
            </a:extLst>
          </p:cNvPr>
          <p:cNvSpPr txBox="1"/>
          <p:nvPr/>
        </p:nvSpPr>
        <p:spPr>
          <a:xfrm>
            <a:off x="1050878" y="2866030"/>
            <a:ext cx="8590056" cy="830997"/>
          </a:xfrm>
          <a:prstGeom prst="rect">
            <a:avLst/>
          </a:prstGeom>
          <a:solidFill>
            <a:srgbClr val="B9C4C6"/>
          </a:solidFill>
        </p:spPr>
        <p:txBody>
          <a:bodyPr wrap="square" rtlCol="0">
            <a:spAutoFit/>
          </a:bodyPr>
          <a:lstStyle/>
          <a:p>
            <a:r>
              <a:rPr lang="sv-SE" sz="4800" dirty="0"/>
              <a:t>         </a:t>
            </a:r>
            <a:r>
              <a:rPr lang="sv-SE" sz="4800" b="1" dirty="0"/>
              <a:t>Gränna Kyrkokör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E14E6C4-A4CF-B9A3-C660-A4D67AF5BFC0}"/>
              </a:ext>
            </a:extLst>
          </p:cNvPr>
          <p:cNvSpPr txBox="1"/>
          <p:nvPr/>
        </p:nvSpPr>
        <p:spPr>
          <a:xfrm>
            <a:off x="1050878" y="1024428"/>
            <a:ext cx="53226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000" b="1" dirty="0">
                <a:latin typeface="Rastanty Cortez" panose="02000506000000020003" pitchFamily="2" charset="0"/>
              </a:rPr>
              <a:t>Sjung med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8B1B95DF-10F9-C0FB-FA37-CEB05062EB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461029"/>
              </p:ext>
            </p:extLst>
          </p:nvPr>
        </p:nvGraphicFramePr>
        <p:xfrm>
          <a:off x="777923" y="10003809"/>
          <a:ext cx="8131922" cy="468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ruta 16">
            <a:extLst>
              <a:ext uri="{FF2B5EF4-FFF2-40B4-BE49-F238E27FC236}">
                <a16:creationId xmlns:a16="http://schemas.microsoft.com/office/drawing/2014/main" id="{A33374CE-4553-98FA-A7D9-EBDFD552476E}"/>
              </a:ext>
            </a:extLst>
          </p:cNvPr>
          <p:cNvSpPr txBox="1"/>
          <p:nvPr/>
        </p:nvSpPr>
        <p:spPr>
          <a:xfrm rot="281195">
            <a:off x="5665873" y="10166004"/>
            <a:ext cx="29239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>
                <a:solidFill>
                  <a:schemeClr val="accent1">
                    <a:lumMod val="75000"/>
                  </a:schemeClr>
                </a:solidFill>
                <a:latin typeface="Rastanty Cortez" panose="02000506000000020003" pitchFamily="2" charset="0"/>
              </a:rPr>
              <a:t>Prova på!</a:t>
            </a:r>
          </a:p>
          <a:p>
            <a:r>
              <a:rPr lang="sv-SE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29/1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210E4AE-D8BC-D9FB-ECC0-69C01788B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6728701"/>
              </p:ext>
            </p:extLst>
          </p:nvPr>
        </p:nvGraphicFramePr>
        <p:xfrm>
          <a:off x="1781969" y="5183716"/>
          <a:ext cx="7127875" cy="475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4CA13DC-36E7-D08A-DC2A-F40A1D9118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055603"/>
              </p:ext>
            </p:extLst>
          </p:nvPr>
        </p:nvGraphicFramePr>
        <p:xfrm>
          <a:off x="4621125" y="10939590"/>
          <a:ext cx="3623480" cy="2524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8" name="Bildobjekt 7" descr="En bild som visar text, symbol, Teckensnitt, logotyp&#10;&#10;AI-genererat innehåll kan vara felaktigt.">
            <a:extLst>
              <a:ext uri="{FF2B5EF4-FFF2-40B4-BE49-F238E27FC236}">
                <a16:creationId xmlns:a16="http://schemas.microsoft.com/office/drawing/2014/main" id="{45C2D2D1-0E61-BE6E-F5A8-9328C449EF8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00" y="414327"/>
            <a:ext cx="4018413" cy="62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89971"/>
      </p:ext>
    </p:extLst>
  </p:cSld>
  <p:clrMapOvr>
    <a:masterClrMapping/>
  </p:clrMapOvr>
</p:sld>
</file>

<file path=ppt/theme/theme1.xml><?xml version="1.0" encoding="utf-8"?>
<a:theme xmlns:a="http://schemas.openxmlformats.org/drawingml/2006/main" name="Affisch A3, beige bakgrund, logo uppe till vänster">
  <a:themeElements>
    <a:clrScheme name="Svenska kyrkan">
      <a:dk1>
        <a:srgbClr val="000000"/>
      </a:dk1>
      <a:lt1>
        <a:srgbClr val="FFEBE1"/>
      </a:lt1>
      <a:dk2>
        <a:srgbClr val="7D0037"/>
      </a:dk2>
      <a:lt2>
        <a:srgbClr val="FFEBE1"/>
      </a:lt2>
      <a:accent1>
        <a:srgbClr val="7D0037"/>
      </a:accent1>
      <a:accent2>
        <a:srgbClr val="FFC3AA"/>
      </a:accent2>
      <a:accent3>
        <a:srgbClr val="FF785A"/>
      </a:accent3>
      <a:accent4>
        <a:srgbClr val="CDC3FF"/>
      </a:accent4>
      <a:accent5>
        <a:srgbClr val="BEE1C8"/>
      </a:accent5>
      <a:accent6>
        <a:srgbClr val="412B72"/>
      </a:accent6>
      <a:hlink>
        <a:srgbClr val="BC8E4C"/>
      </a:hlink>
      <a:folHlink>
        <a:srgbClr val="FF785A"/>
      </a:folHlink>
    </a:clrScheme>
    <a:fontScheme name="Dm Sans">
      <a:majorFont>
        <a:latin typeface="DM Sans 14pt Medium"/>
        <a:ea typeface=""/>
        <a:cs typeface=""/>
      </a:majorFont>
      <a:minorFont>
        <a:latin typeface="DM Sans 14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ffischmall Beige 250408.potx" id="{0520DB01-193A-45B1-99C7-8AAB4E37D000}" vid="{E085BB22-0B84-4CD3-9C6A-3AC3338AF62F}"/>
    </a:ext>
  </a:extLst>
</a:theme>
</file>

<file path=ppt/theme/theme2.xml><?xml version="1.0" encoding="utf-8"?>
<a:theme xmlns:a="http://schemas.openxmlformats.org/drawingml/2006/main" name="Affisch A3, färgplatta, beige bakgrund, logo uppe till vänster">
  <a:themeElements>
    <a:clrScheme name="Svenska kyrkan">
      <a:dk1>
        <a:srgbClr val="000000"/>
      </a:dk1>
      <a:lt1>
        <a:srgbClr val="FFEBE1"/>
      </a:lt1>
      <a:dk2>
        <a:srgbClr val="7D0037"/>
      </a:dk2>
      <a:lt2>
        <a:srgbClr val="FFEBE1"/>
      </a:lt2>
      <a:accent1>
        <a:srgbClr val="7D0037"/>
      </a:accent1>
      <a:accent2>
        <a:srgbClr val="FFC3AA"/>
      </a:accent2>
      <a:accent3>
        <a:srgbClr val="FF785A"/>
      </a:accent3>
      <a:accent4>
        <a:srgbClr val="CDC3FF"/>
      </a:accent4>
      <a:accent5>
        <a:srgbClr val="BEE1C8"/>
      </a:accent5>
      <a:accent6>
        <a:srgbClr val="412B72"/>
      </a:accent6>
      <a:hlink>
        <a:srgbClr val="BC8E4C"/>
      </a:hlink>
      <a:folHlink>
        <a:srgbClr val="FF785A"/>
      </a:folHlink>
    </a:clrScheme>
    <a:fontScheme name="Dm Sans">
      <a:majorFont>
        <a:latin typeface="DM Sans 14pt Medium"/>
        <a:ea typeface=""/>
        <a:cs typeface=""/>
      </a:majorFont>
      <a:minorFont>
        <a:latin typeface="DM Sans 14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ffischmall Beige 250408.potx" id="{0520DB01-193A-45B1-99C7-8AAB4E37D000}" vid="{F21E6212-2AC7-4412-97D7-7D7EED647FD3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9A12D5C9E6114C90F9721F7CC3C632" ma:contentTypeVersion="4" ma:contentTypeDescription="Skapa ett nytt dokument." ma:contentTypeScope="" ma:versionID="892caec534ee4b1ca1cd6e991b772f65">
  <xsd:schema xmlns:xsd="http://www.w3.org/2001/XMLSchema" xmlns:xs="http://www.w3.org/2001/XMLSchema" xmlns:p="http://schemas.microsoft.com/office/2006/metadata/properties" xmlns:ns2="3783b4e7-5ff2-48b4-a497-71b1f9e1d8fd" targetNamespace="http://schemas.microsoft.com/office/2006/metadata/properties" ma:root="true" ma:fieldsID="53cb2f404a385fe94bd0a4d0457708ea" ns2:_="">
    <xsd:import namespace="3783b4e7-5ff2-48b4-a497-71b1f9e1d8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3b4e7-5ff2-48b4-a497-71b1f9e1d8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A70180-2696-4627-A26E-0EAE9C9B7C7F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3783b4e7-5ff2-48b4-a497-71b1f9e1d8f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C1EAAED-48F8-41E0-AC53-7E67693CFE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510C48-8C9D-43E7-AC19-61CBE6875D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3b4e7-5ff2-48b4-a497-71b1f9e1d8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0785fb4-7cd3-40c0-8122-f25147720244}" enabled="1" method="Standard" siteId="{3619ea90-fa6e-40bf-aa11-2d4a18ad768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Affischmall, beige</Template>
  <TotalTime>278</TotalTime>
  <Words>47</Words>
  <Application>Microsoft Office PowerPoint</Application>
  <PresentationFormat>Anpassad</PresentationFormat>
  <Paragraphs>13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</vt:i4>
      </vt:variant>
    </vt:vector>
  </HeadingPairs>
  <TitlesOfParts>
    <vt:vector size="8" baseType="lpstr">
      <vt:lpstr>Aptos</vt:lpstr>
      <vt:lpstr>Arial</vt:lpstr>
      <vt:lpstr>DM Sans</vt:lpstr>
      <vt:lpstr>DM Sans Medium</vt:lpstr>
      <vt:lpstr>Rastanty Cortez</vt:lpstr>
      <vt:lpstr>Affisch A3, beige bakgrund, logo uppe till vänster</vt:lpstr>
      <vt:lpstr>Affisch A3, färgplatta, beige bakgrund, logo uppe till vänster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Rebecka Thell</dc:creator>
  <cp:lastModifiedBy>Rebecka Thell</cp:lastModifiedBy>
  <cp:revision>1</cp:revision>
  <cp:lastPrinted>2025-12-22T11:28:47Z</cp:lastPrinted>
  <dcterms:created xsi:type="dcterms:W3CDTF">2025-12-18T14:45:47Z</dcterms:created>
  <dcterms:modified xsi:type="dcterms:W3CDTF">2025-12-22T12:11:24Z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0x010100F89A12D5C9E6114C90F9721F7CC3C632</vt:lpwstr>
  </property>
</Properties>
</file>