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A88E"/>
    <a:srgbClr val="FF785A"/>
    <a:srgbClr val="CDC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8998A2-C950-4DA9-BF0D-826CD0533F54}" v="3" dt="2026-05-13T14:57:52.5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355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linor Burman" userId="d067dcae-270a-4422-b1f6-0d69157917a7" providerId="ADAL" clId="{74F33AB0-16F1-473E-AEF7-38F14E3E1D41}"/>
    <pc:docChg chg="modSld">
      <pc:chgData name="Ellinor Burman" userId="d067dcae-270a-4422-b1f6-0d69157917a7" providerId="ADAL" clId="{74F33AB0-16F1-473E-AEF7-38F14E3E1D41}" dt="2026-05-13T15:08:32.940" v="206" actId="20577"/>
      <pc:docMkLst>
        <pc:docMk/>
      </pc:docMkLst>
      <pc:sldChg chg="modSp mod">
        <pc:chgData name="Ellinor Burman" userId="d067dcae-270a-4422-b1f6-0d69157917a7" providerId="ADAL" clId="{74F33AB0-16F1-473E-AEF7-38F14E3E1D41}" dt="2026-05-13T15:08:32.940" v="206" actId="20577"/>
        <pc:sldMkLst>
          <pc:docMk/>
          <pc:sldMk cId="3046509041" sldId="256"/>
        </pc:sldMkLst>
        <pc:spChg chg="mod">
          <ac:chgData name="Ellinor Burman" userId="d067dcae-270a-4422-b1f6-0d69157917a7" providerId="ADAL" clId="{74F33AB0-16F1-473E-AEF7-38F14E3E1D41}" dt="2026-05-13T14:55:01.534" v="6" actId="207"/>
          <ac:spMkLst>
            <pc:docMk/>
            <pc:sldMk cId="3046509041" sldId="256"/>
            <ac:spMk id="2" creationId="{65545C10-5BE3-687F-BB1A-C0C8BE60046C}"/>
          </ac:spMkLst>
        </pc:spChg>
        <pc:spChg chg="mod">
          <ac:chgData name="Ellinor Burman" userId="d067dcae-270a-4422-b1f6-0d69157917a7" providerId="ADAL" clId="{74F33AB0-16F1-473E-AEF7-38F14E3E1D41}" dt="2026-05-13T14:55:01.534" v="6" actId="207"/>
          <ac:spMkLst>
            <pc:docMk/>
            <pc:sldMk cId="3046509041" sldId="256"/>
            <ac:spMk id="3" creationId="{F9D82523-699D-B01B-2E6F-A667949A5FC1}"/>
          </ac:spMkLst>
        </pc:spChg>
        <pc:spChg chg="mod">
          <ac:chgData name="Ellinor Burman" userId="d067dcae-270a-4422-b1f6-0d69157917a7" providerId="ADAL" clId="{74F33AB0-16F1-473E-AEF7-38F14E3E1D41}" dt="2026-05-13T15:08:32.940" v="206" actId="20577"/>
          <ac:spMkLst>
            <pc:docMk/>
            <pc:sldMk cId="3046509041" sldId="256"/>
            <ac:spMk id="5" creationId="{C0242CF8-D9F4-D36E-8617-02BFD21D9308}"/>
          </ac:spMkLst>
        </pc:spChg>
        <pc:spChg chg="mod">
          <ac:chgData name="Ellinor Burman" userId="d067dcae-270a-4422-b1f6-0d69157917a7" providerId="ADAL" clId="{74F33AB0-16F1-473E-AEF7-38F14E3E1D41}" dt="2026-05-13T14:54:40.775" v="5" actId="20577"/>
          <ac:spMkLst>
            <pc:docMk/>
            <pc:sldMk cId="3046509041" sldId="256"/>
            <ac:spMk id="12" creationId="{3109839F-0658-EC49-896E-F87BC34CE17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2553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3098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28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6220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8994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0074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6387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864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6677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6460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867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74F094-D747-4987-815B-1B3F92FCA86B}" type="datetimeFigureOut">
              <a:rPr lang="sv-SE" smtClean="0"/>
              <a:t>2026-05-13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B8799A-F541-4A15-B7DD-8D40B8D030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7811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ruta 11">
            <a:extLst>
              <a:ext uri="{FF2B5EF4-FFF2-40B4-BE49-F238E27FC236}">
                <a16:creationId xmlns:a16="http://schemas.microsoft.com/office/drawing/2014/main" id="{3109839F-0658-EC49-896E-F87BC34CE171}"/>
              </a:ext>
            </a:extLst>
          </p:cNvPr>
          <p:cNvSpPr txBox="1"/>
          <p:nvPr/>
        </p:nvSpPr>
        <p:spPr>
          <a:xfrm>
            <a:off x="1309294" y="1371207"/>
            <a:ext cx="49410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>
                <a:latin typeface="DM Sans Medium" pitchFamily="2" charset="0"/>
              </a:rPr>
              <a:t>Sommargruppen</a:t>
            </a:r>
            <a:endParaRPr lang="sv-SE" sz="3600" dirty="0">
              <a:latin typeface="Spectral" panose="02020502060000000000" pitchFamily="18" charset="0"/>
            </a:endParaRPr>
          </a:p>
          <a:p>
            <a:r>
              <a:rPr lang="sv-SE" sz="3600" i="1" dirty="0">
                <a:latin typeface="Spectral" panose="02020502060000000000" pitchFamily="18" charset="0"/>
              </a:rPr>
              <a:t>konfirmandschema 26-27</a:t>
            </a:r>
          </a:p>
        </p:txBody>
      </p:sp>
      <p:sp>
        <p:nvSpPr>
          <p:cNvPr id="3" name="Frihandsfigur: Form 2">
            <a:extLst>
              <a:ext uri="{FF2B5EF4-FFF2-40B4-BE49-F238E27FC236}">
                <a16:creationId xmlns:a16="http://schemas.microsoft.com/office/drawing/2014/main" id="{F9D82523-699D-B01B-2E6F-A667949A5FC1}"/>
              </a:ext>
            </a:extLst>
          </p:cNvPr>
          <p:cNvSpPr>
            <a:spLocks noChangeAspect="1"/>
          </p:cNvSpPr>
          <p:nvPr/>
        </p:nvSpPr>
        <p:spPr>
          <a:xfrm rot="16200000">
            <a:off x="-1" y="12625"/>
            <a:ext cx="4081880" cy="4081880"/>
          </a:xfrm>
          <a:custGeom>
            <a:avLst/>
            <a:gdLst>
              <a:gd name="connsiteX0" fmla="*/ 0 w 3600000"/>
              <a:gd name="connsiteY0" fmla="*/ 0 h 3600000"/>
              <a:gd name="connsiteX1" fmla="*/ 3600000 w 3600000"/>
              <a:gd name="connsiteY1" fmla="*/ 0 h 3600000"/>
              <a:gd name="connsiteX2" fmla="*/ 3600000 w 3600000"/>
              <a:gd name="connsiteY2" fmla="*/ 3600000 h 3600000"/>
              <a:gd name="connsiteX3" fmla="*/ 0 w 3600000"/>
              <a:gd name="connsiteY3" fmla="*/ 0 h 36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0000" h="3600000">
                <a:moveTo>
                  <a:pt x="0" y="0"/>
                </a:moveTo>
                <a:lnTo>
                  <a:pt x="3600000" y="0"/>
                </a:lnTo>
                <a:lnTo>
                  <a:pt x="3600000" y="3600000"/>
                </a:lnTo>
                <a:cubicBezTo>
                  <a:pt x="3600000" y="1611775"/>
                  <a:pt x="1988225" y="0"/>
                  <a:pt x="0" y="0"/>
                </a:cubicBezTo>
                <a:close/>
              </a:path>
            </a:pathLst>
          </a:custGeom>
          <a:solidFill>
            <a:srgbClr val="28A88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2" name="Frihandsfigur: Form 1">
            <a:extLst>
              <a:ext uri="{FF2B5EF4-FFF2-40B4-BE49-F238E27FC236}">
                <a16:creationId xmlns:a16="http://schemas.microsoft.com/office/drawing/2014/main" id="{65545C10-5BE3-687F-BB1A-C0C8BE60046C}"/>
              </a:ext>
            </a:extLst>
          </p:cNvPr>
          <p:cNvSpPr>
            <a:spLocks noChangeAspect="1"/>
          </p:cNvSpPr>
          <p:nvPr/>
        </p:nvSpPr>
        <p:spPr>
          <a:xfrm>
            <a:off x="3477795" y="12626"/>
            <a:ext cx="4081880" cy="4081880"/>
          </a:xfrm>
          <a:custGeom>
            <a:avLst/>
            <a:gdLst>
              <a:gd name="connsiteX0" fmla="*/ 0 w 3600000"/>
              <a:gd name="connsiteY0" fmla="*/ 0 h 3600000"/>
              <a:gd name="connsiteX1" fmla="*/ 3600000 w 3600000"/>
              <a:gd name="connsiteY1" fmla="*/ 0 h 3600000"/>
              <a:gd name="connsiteX2" fmla="*/ 3600000 w 3600000"/>
              <a:gd name="connsiteY2" fmla="*/ 3600000 h 3600000"/>
              <a:gd name="connsiteX3" fmla="*/ 0 w 3600000"/>
              <a:gd name="connsiteY3" fmla="*/ 0 h 36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0000" h="3600000">
                <a:moveTo>
                  <a:pt x="0" y="0"/>
                </a:moveTo>
                <a:lnTo>
                  <a:pt x="3600000" y="0"/>
                </a:lnTo>
                <a:lnTo>
                  <a:pt x="3600000" y="3600000"/>
                </a:lnTo>
                <a:cubicBezTo>
                  <a:pt x="3600000" y="1611775"/>
                  <a:pt x="1988225" y="0"/>
                  <a:pt x="0" y="0"/>
                </a:cubicBezTo>
                <a:close/>
              </a:path>
            </a:pathLst>
          </a:custGeom>
          <a:solidFill>
            <a:srgbClr val="28A88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sv-SE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C0242CF8-D9F4-D36E-8617-02BFD21D9308}"/>
              </a:ext>
            </a:extLst>
          </p:cNvPr>
          <p:cNvSpPr txBox="1"/>
          <p:nvPr/>
        </p:nvSpPr>
        <p:spPr>
          <a:xfrm>
            <a:off x="1309293" y="2959278"/>
            <a:ext cx="494108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sv-SE" dirty="0">
                <a:latin typeface="DM Sans" pitchFamily="2" charset="0"/>
              </a:rPr>
              <a:t>2026 </a:t>
            </a:r>
          </a:p>
          <a:p>
            <a:pPr fontAlgn="base"/>
            <a:r>
              <a:rPr lang="sv-SE" dirty="0">
                <a:latin typeface="DM Sans" pitchFamily="2" charset="0"/>
              </a:rPr>
              <a:t>December</a:t>
            </a:r>
          </a:p>
          <a:p>
            <a:pPr fontAlgn="base"/>
            <a:r>
              <a:rPr lang="sv-SE" i="1" dirty="0">
                <a:latin typeface="Spectral" panose="02020502060000000000" pitchFamily="18" charset="0"/>
              </a:rPr>
              <a:t>6 		Upptakt med vårdnadshavare kl. 11-16</a:t>
            </a:r>
          </a:p>
          <a:p>
            <a:pPr fontAlgn="base"/>
            <a:r>
              <a:rPr lang="sv-SE" i="1" dirty="0">
                <a:latin typeface="Spectral" panose="02020502060000000000" pitchFamily="18" charset="0"/>
              </a:rPr>
              <a:t> </a:t>
            </a:r>
          </a:p>
          <a:p>
            <a:pPr fontAlgn="base"/>
            <a:r>
              <a:rPr lang="sv-SE" dirty="0">
                <a:latin typeface="DM Sans" pitchFamily="2" charset="0"/>
              </a:rPr>
              <a:t>2027 </a:t>
            </a:r>
          </a:p>
          <a:p>
            <a:pPr fontAlgn="base"/>
            <a:r>
              <a:rPr lang="sv-SE" dirty="0">
                <a:latin typeface="DM Sans" pitchFamily="2" charset="0"/>
              </a:rPr>
              <a:t>Mars</a:t>
            </a:r>
          </a:p>
          <a:p>
            <a:pPr fontAlgn="base"/>
            <a:r>
              <a:rPr lang="sv-SE" i="1" dirty="0">
                <a:latin typeface="Spectral" panose="02020502060000000000" pitchFamily="18" charset="0"/>
              </a:rPr>
              <a:t>7 		Söndagsträff kl. 11-16 </a:t>
            </a:r>
          </a:p>
          <a:p>
            <a:pPr fontAlgn="base"/>
            <a:r>
              <a:rPr lang="sv-SE" dirty="0">
                <a:latin typeface="DM Sans" pitchFamily="2" charset="0"/>
              </a:rPr>
              <a:t>Juni</a:t>
            </a:r>
          </a:p>
          <a:p>
            <a:pPr fontAlgn="base"/>
            <a:r>
              <a:rPr lang="sv-SE" i="1" dirty="0">
                <a:latin typeface="Spectral" panose="02020502060000000000" pitchFamily="18" charset="0"/>
              </a:rPr>
              <a:t>14-18 	Dagläger varje dag i Genarp</a:t>
            </a:r>
          </a:p>
          <a:p>
            <a:pPr fontAlgn="base"/>
            <a:r>
              <a:rPr lang="sv-SE" i="1" dirty="0">
                <a:latin typeface="Spectral" panose="02020502060000000000" pitchFamily="18" charset="0"/>
              </a:rPr>
              <a:t>20-24	Internatläger i Åsljunga 4 nätter</a:t>
            </a:r>
          </a:p>
          <a:p>
            <a:pPr fontAlgn="base"/>
            <a:r>
              <a:rPr lang="sv-SE" i="1" dirty="0">
                <a:latin typeface="Spectral" panose="02020502060000000000" pitchFamily="18" charset="0"/>
              </a:rPr>
              <a:t>28-30	Dagläger varje dag i Genarp</a:t>
            </a:r>
          </a:p>
          <a:p>
            <a:pPr fontAlgn="base"/>
            <a:r>
              <a:rPr lang="sv-SE" dirty="0">
                <a:latin typeface="DM Sans" pitchFamily="2" charset="0"/>
              </a:rPr>
              <a:t>Juli</a:t>
            </a:r>
          </a:p>
          <a:p>
            <a:pPr fontAlgn="base"/>
            <a:r>
              <a:rPr lang="sv-SE" i="1" dirty="0">
                <a:latin typeface="Spectral" panose="02020502060000000000" pitchFamily="18" charset="0"/>
              </a:rPr>
              <a:t>1-2		Dagläger varje dag i Genarp</a:t>
            </a:r>
          </a:p>
          <a:p>
            <a:pPr fontAlgn="base"/>
            <a:r>
              <a:rPr lang="sv-SE" i="1" dirty="0">
                <a:latin typeface="Spectral" panose="02020502060000000000" pitchFamily="18" charset="0"/>
              </a:rPr>
              <a:t>3		Konfirmation med mässa kl. </a:t>
            </a:r>
            <a:r>
              <a:rPr lang="sv-SE" i="1">
                <a:latin typeface="Spectral" panose="02020502060000000000" pitchFamily="18" charset="0"/>
              </a:rPr>
              <a:t>11 </a:t>
            </a:r>
            <a:endParaRPr lang="sv-SE" i="1" dirty="0">
              <a:latin typeface="Spectral" panose="02020502060000000000" pitchFamily="18" charset="0"/>
            </a:endParaRP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00F31304-9173-DDAC-7512-E8C700B9B3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55" y="9730482"/>
            <a:ext cx="2800639" cy="508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509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81d4c39-b32c-4c7f-93e0-f6e0c4112cd5">
      <Terms xmlns="http://schemas.microsoft.com/office/infopath/2007/PartnerControls"/>
    </lcf76f155ced4ddcb4097134ff3c332f>
    <TaxCatchAll xmlns="a4c75899-fe29-4330-94d0-fa612a32cdc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021034F0680B742BA2F508F636ED261" ma:contentTypeVersion="14" ma:contentTypeDescription="Skapa ett nytt dokument." ma:contentTypeScope="" ma:versionID="fa49665c443e1a10828b978f3d2767fc">
  <xsd:schema xmlns:xsd="http://www.w3.org/2001/XMLSchema" xmlns:xs="http://www.w3.org/2001/XMLSchema" xmlns:p="http://schemas.microsoft.com/office/2006/metadata/properties" xmlns:ns2="881d4c39-b32c-4c7f-93e0-f6e0c4112cd5" xmlns:ns3="a4c75899-fe29-4330-94d0-fa612a32cdc4" targetNamespace="http://schemas.microsoft.com/office/2006/metadata/properties" ma:root="true" ma:fieldsID="21d02a0323587d2ac0a114db3a78526d" ns2:_="" ns3:_="">
    <xsd:import namespace="881d4c39-b32c-4c7f-93e0-f6e0c4112cd5"/>
    <xsd:import namespace="a4c75899-fe29-4330-94d0-fa612a32cd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1d4c39-b32c-4c7f-93e0-f6e0c4112c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ildmarkeringar" ma:readOnly="false" ma:fieldId="{5cf76f15-5ced-4ddc-b409-7134ff3c332f}" ma:taxonomyMulti="true" ma:sspId="80d1b4eb-8425-4edd-a146-3efda088a2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c75899-fe29-4330-94d0-fa612a32cdc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e5b0edfe-ed97-404b-9e7a-1b26478f72ea}" ma:internalName="TaxCatchAll" ma:showField="CatchAllData" ma:web="a4c75899-fe29-4330-94d0-fa612a32cd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E2F898-4A5F-401F-9FB4-F937E6247B2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DA3C27-77E7-4F20-A401-EDD6F2C44357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881d4c39-b32c-4c7f-93e0-f6e0c4112cd5"/>
    <ds:schemaRef ds:uri="http://schemas.microsoft.com/office/infopath/2007/PartnerControls"/>
    <ds:schemaRef ds:uri="a4c75899-fe29-4330-94d0-fa612a32cdc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6682849-B4F3-4C1C-9FCF-5BA0A7BCEF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1d4c39-b32c-4c7f-93e0-f6e0c4112cd5"/>
    <ds:schemaRef ds:uri="a4c75899-fe29-4330-94d0-fa612a32cd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0785fb4-7cd3-40c0-8122-f25147720244}" enabled="1" method="Standard" siteId="{3619ea90-fa6e-40bf-aa11-2d4a18ad768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307</TotalTime>
  <Words>64</Words>
  <Application>Microsoft Office PowerPoint</Application>
  <PresentationFormat>Anpassad</PresentationFormat>
  <Paragraphs>16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DM Sans</vt:lpstr>
      <vt:lpstr>DM Sans Medium</vt:lpstr>
      <vt:lpstr>Spectral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Hanna Mansten</dc:creator>
  <cp:lastModifiedBy>Ellinor Burman</cp:lastModifiedBy>
  <cp:revision>7</cp:revision>
  <cp:lastPrinted>2026-05-13T14:58:59Z</cp:lastPrinted>
  <dcterms:created xsi:type="dcterms:W3CDTF">2024-05-29T08:17:49Z</dcterms:created>
  <dcterms:modified xsi:type="dcterms:W3CDTF">2026-05-13T15:08:34Z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0x0101000021034F0680B742BA2F508F636ED261</vt:lpwstr>
  </property>
  <property fmtid="{D5CDD505-2E9C-101B-9397-08002B2CF9AE}" pid="3" name="MediaServiceImageTags">
    <vt:lpwstr/>
  </property>
</Properties>
</file>