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jpg" ContentType="image/jpeg"/>
  <Default Extension="rels" ContentType="application/vnd.openxmlformats-package.relationships+xml"/>
  <Default Extension="m4a" ContentType="audio/mp4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07"/>
    <p:restoredTop sz="94541"/>
  </p:normalViewPr>
  <p:slideViewPr>
    <p:cSldViewPr snapToGrid="0" snapToObjects="1">
      <p:cViewPr>
        <p:scale>
          <a:sx n="60" d="100"/>
          <a:sy n="60" d="100"/>
        </p:scale>
        <p:origin x="96" y="264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61429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undertitel (kopia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ktangel"/>
          <p:cNvSpPr/>
          <p:nvPr/>
        </p:nvSpPr>
        <p:spPr>
          <a:xfrm>
            <a:off x="-88107" y="2732881"/>
            <a:ext cx="24560214" cy="7488040"/>
          </a:xfrm>
          <a:prstGeom prst="rect">
            <a:avLst/>
          </a:prstGeom>
          <a:solidFill>
            <a:srgbClr val="005C8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5" name="Titel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56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57" name="do_logo_original.pdf" descr="do_logo_original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84875" y="10234635"/>
            <a:ext cx="3518449" cy="3518449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85" name="”Skriv ett citat här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”Skriv ett citat här.” </a:t>
            </a:r>
          </a:p>
        </p:txBody>
      </p:sp>
      <p:sp>
        <p:nvSpPr>
          <p:cNvPr id="18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Bild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om (kopi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punkter (kopia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C85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99" name="Brödtext nivå et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100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36908" y="989863"/>
            <a:ext cx="1326847" cy="1017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do_logo_original.pdf" descr="do_logo_original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84875" y="10234635"/>
            <a:ext cx="3518449" cy="3518449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sontel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Bild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Titel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122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2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Centrer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el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3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Bild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9" name="Titel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Titeltext</a:t>
            </a:r>
          </a:p>
        </p:txBody>
      </p:sp>
      <p:sp>
        <p:nvSpPr>
          <p:cNvPr id="140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4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Upp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4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Bild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7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58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5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6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Bild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5" name="Bild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6" name="Bild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4" name="do_logo_original.pdf" descr="do_logo_original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0884875" y="10234635"/>
            <a:ext cx="3518449" cy="351844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7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</p:sldLayoutIdLst>
  <p:transition spd="med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5" Type="http://schemas.openxmlformats.org/officeDocument/2006/relationships/image" Target="../media/image6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audio" Target="NULL" TargetMode="External"/><Relationship Id="rId2" Type="http://schemas.microsoft.com/office/2007/relationships/media" Target="../media/media1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5" Type="http://schemas.openxmlformats.org/officeDocument/2006/relationships/image" Target="../media/image6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6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gif"/><Relationship Id="rId5" Type="http://schemas.openxmlformats.org/officeDocument/2006/relationships/image" Target="../media/image6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6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311783" y="12289304"/>
            <a:ext cx="216598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4000" b="0" dirty="0">
                <a:latin typeface="Helvetica Neue" charset="0"/>
              </a:rPr>
              <a:t/>
            </a:r>
            <a:br>
              <a:rPr lang="mr-IN" sz="4000" b="0" dirty="0">
                <a:latin typeface="Helvetica Neue" charset="0"/>
              </a:rPr>
            </a:br>
            <a:endParaRPr lang="mr-IN" sz="4000" b="0" dirty="0">
              <a:latin typeface="Helvetica Neue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6714" y="11624840"/>
            <a:ext cx="5029200" cy="13289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/>
              <a:t>Насилие</a:t>
            </a:r>
            <a:r>
              <a:rPr lang="sv-SE" dirty="0"/>
              <a:t>, </a:t>
            </a:r>
            <a:r>
              <a:rPr lang="sv-SE" dirty="0" err="1"/>
              <a:t>свързано</a:t>
            </a:r>
            <a:r>
              <a:rPr lang="sv-SE" dirty="0"/>
              <a:t> </a:t>
            </a:r>
            <a:r>
              <a:rPr lang="sv-SE" dirty="0" err="1"/>
              <a:t>с</a:t>
            </a:r>
            <a:r>
              <a:rPr lang="sv-SE" dirty="0"/>
              <a:t>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err="1" smtClean="0"/>
              <a:t>честта</a:t>
            </a:r>
            <a:r>
              <a:rPr lang="sv-SE" dirty="0" smtClean="0"/>
              <a:t> </a:t>
            </a:r>
            <a:endParaRPr lang="ru-RU" dirty="0"/>
          </a:p>
        </p:txBody>
      </p:sp>
      <p:sp>
        <p:nvSpPr>
          <p:cNvPr id="7" name="textruta 6"/>
          <p:cNvSpPr txBox="1"/>
          <p:nvPr/>
        </p:nvSpPr>
        <p:spPr>
          <a:xfrm>
            <a:off x="617909" y="2724289"/>
            <a:ext cx="16691895" cy="1166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685800" algn="l">
              <a:buFont typeface="Arial" panose="020B0604020202020204" pitchFamily="34" charset="0"/>
              <a:buChar char="•"/>
            </a:pPr>
            <a:r>
              <a:rPr lang="sv-SE" sz="4800" b="0" dirty="0" err="1"/>
              <a:t>Насилието</a:t>
            </a:r>
            <a:r>
              <a:rPr lang="sv-SE" sz="4800" b="0" dirty="0"/>
              <a:t> и </a:t>
            </a:r>
            <a:r>
              <a:rPr lang="sv-SE" sz="4800" b="0" dirty="0" err="1"/>
              <a:t>принуждаването</a:t>
            </a:r>
            <a:r>
              <a:rPr lang="sv-SE" sz="4800" b="0" dirty="0"/>
              <a:t> </a:t>
            </a:r>
            <a:r>
              <a:rPr lang="sv-SE" sz="4800" b="0" dirty="0" err="1"/>
              <a:t>могат</a:t>
            </a:r>
            <a:r>
              <a:rPr lang="sv-SE" sz="4800" b="0" dirty="0"/>
              <a:t> </a:t>
            </a:r>
            <a:r>
              <a:rPr lang="sv-SE" sz="4800" b="0" dirty="0" err="1"/>
              <a:t>да</a:t>
            </a:r>
            <a:r>
              <a:rPr lang="sv-SE" sz="4800" b="0" dirty="0"/>
              <a:t> </a:t>
            </a:r>
            <a:r>
              <a:rPr lang="sv-SE" sz="4800" b="0" dirty="0" err="1"/>
              <a:t>се</a:t>
            </a:r>
            <a:r>
              <a:rPr lang="sv-SE" sz="4800" b="0" dirty="0"/>
              <a:t> </a:t>
            </a:r>
            <a:r>
              <a:rPr lang="sv-SE" sz="4800" b="0" dirty="0" err="1"/>
              <a:t>изразят</a:t>
            </a:r>
            <a:r>
              <a:rPr lang="sv-SE" sz="4800" b="0" dirty="0"/>
              <a:t> </a:t>
            </a:r>
            <a:r>
              <a:rPr lang="sv-SE" sz="4800" b="0" dirty="0" err="1"/>
              <a:t>по</a:t>
            </a:r>
            <a:r>
              <a:rPr lang="sv-SE" sz="4800" b="0" dirty="0"/>
              <a:t> </a:t>
            </a:r>
            <a:r>
              <a:rPr lang="sv-SE" sz="4800" b="0" dirty="0" err="1"/>
              <a:t>различни</a:t>
            </a:r>
            <a:r>
              <a:rPr lang="sv-SE" sz="4800" b="0" dirty="0"/>
              <a:t> </a:t>
            </a:r>
            <a:r>
              <a:rPr lang="sv-SE" sz="4800" b="0" dirty="0" err="1"/>
              <a:t>начини</a:t>
            </a:r>
            <a:r>
              <a:rPr lang="sv-SE" sz="4800" b="0" dirty="0"/>
              <a:t>: </a:t>
            </a:r>
            <a:r>
              <a:rPr lang="sv-SE" sz="4800" b="0" dirty="0" err="1"/>
              <a:t>физически</a:t>
            </a:r>
            <a:r>
              <a:rPr lang="sv-SE" sz="4800" b="0" dirty="0"/>
              <a:t>, </a:t>
            </a:r>
            <a:r>
              <a:rPr lang="sv-SE" sz="4800" b="0" dirty="0" err="1"/>
              <a:t>психологически</a:t>
            </a:r>
            <a:r>
              <a:rPr lang="sv-SE" sz="4800" b="0" dirty="0"/>
              <a:t>, </a:t>
            </a:r>
            <a:r>
              <a:rPr lang="sv-SE" sz="4800" b="0" dirty="0" err="1"/>
              <a:t>социални</a:t>
            </a:r>
            <a:r>
              <a:rPr lang="sv-SE" sz="4800" b="0" dirty="0"/>
              <a:t> и </a:t>
            </a:r>
            <a:r>
              <a:rPr lang="sv-SE" sz="4800" b="0" dirty="0" err="1"/>
              <a:t>сексуални</a:t>
            </a:r>
            <a:r>
              <a:rPr lang="sv-SE" sz="4800" b="0" dirty="0" smtClean="0"/>
              <a:t>. </a:t>
            </a:r>
            <a:r>
              <a:rPr lang="sv-SE" sz="4800" b="0" dirty="0" err="1" smtClean="0"/>
              <a:t>Могат</a:t>
            </a:r>
            <a:r>
              <a:rPr lang="sv-SE" sz="4800" b="0" dirty="0" smtClean="0"/>
              <a:t> </a:t>
            </a:r>
            <a:r>
              <a:rPr lang="sv-SE" sz="4800" b="0" dirty="0" err="1"/>
              <a:t>да</a:t>
            </a:r>
            <a:r>
              <a:rPr lang="sv-SE" sz="4800" b="0" dirty="0"/>
              <a:t> </a:t>
            </a:r>
            <a:r>
              <a:rPr lang="sv-SE" sz="4800" b="0" dirty="0" err="1"/>
              <a:t>се</a:t>
            </a:r>
            <a:r>
              <a:rPr lang="sv-SE" sz="4800" b="0" dirty="0"/>
              <a:t> </a:t>
            </a:r>
            <a:r>
              <a:rPr lang="sv-SE" sz="4800" b="0" dirty="0" err="1" smtClean="0"/>
              <a:t>състоят</a:t>
            </a:r>
            <a:r>
              <a:rPr lang="sv-SE" sz="4800" b="0" dirty="0" smtClean="0"/>
              <a:t> </a:t>
            </a:r>
            <a:r>
              <a:rPr lang="sv-SE" sz="4800" b="0" dirty="0" err="1"/>
              <a:t>например</a:t>
            </a:r>
            <a:r>
              <a:rPr lang="sv-SE" sz="4800" b="0" dirty="0"/>
              <a:t> </a:t>
            </a:r>
            <a:r>
              <a:rPr lang="sv-SE" sz="4800" b="0" dirty="0" err="1"/>
              <a:t>във</a:t>
            </a:r>
            <a:r>
              <a:rPr lang="sv-SE" sz="4800" b="0" dirty="0"/>
              <a:t>  </a:t>
            </a:r>
            <a:r>
              <a:rPr lang="sv-SE" sz="4800" b="0" dirty="0" err="1"/>
              <a:t>ограничения</a:t>
            </a:r>
            <a:r>
              <a:rPr lang="sv-SE" sz="4800" b="0" dirty="0"/>
              <a:t> в </a:t>
            </a:r>
            <a:r>
              <a:rPr lang="sv-SE" sz="4800" b="0" dirty="0" err="1"/>
              <a:t>начина</a:t>
            </a:r>
            <a:r>
              <a:rPr lang="sv-SE" sz="4800" b="0" dirty="0"/>
              <a:t> </a:t>
            </a:r>
            <a:r>
              <a:rPr lang="sv-SE" sz="4800" b="0" dirty="0" err="1"/>
              <a:t>на</a:t>
            </a:r>
            <a:r>
              <a:rPr lang="sv-SE" sz="4800" b="0" dirty="0"/>
              <a:t> </a:t>
            </a:r>
            <a:r>
              <a:rPr lang="sv-SE" sz="4800" b="0" dirty="0" err="1"/>
              <a:t>живот</a:t>
            </a:r>
            <a:r>
              <a:rPr lang="sv-SE" sz="4800" b="0" dirty="0"/>
              <a:t> </a:t>
            </a:r>
            <a:r>
              <a:rPr lang="sv-SE" sz="4800" b="0" dirty="0" err="1"/>
              <a:t>по</a:t>
            </a:r>
            <a:r>
              <a:rPr lang="sv-SE" sz="4800" b="0" dirty="0"/>
              <a:t> </a:t>
            </a:r>
            <a:r>
              <a:rPr lang="sv-SE" sz="4800" b="0" dirty="0" err="1"/>
              <a:t>отношение</a:t>
            </a:r>
            <a:r>
              <a:rPr lang="sv-SE" sz="4800" b="0" dirty="0"/>
              <a:t> </a:t>
            </a:r>
            <a:r>
              <a:rPr lang="sv-SE" sz="4800" b="0" dirty="0" err="1"/>
              <a:t>на</a:t>
            </a:r>
            <a:r>
              <a:rPr lang="sv-SE" sz="4800" b="0" dirty="0"/>
              <a:t> </a:t>
            </a:r>
            <a:r>
              <a:rPr lang="sv-SE" sz="4800" b="0" dirty="0" err="1"/>
              <a:t>избора</a:t>
            </a:r>
            <a:r>
              <a:rPr lang="sv-SE" sz="4800" b="0" dirty="0"/>
              <a:t> </a:t>
            </a:r>
            <a:r>
              <a:rPr lang="sv-SE" sz="4800" b="0" dirty="0" err="1"/>
              <a:t>на</a:t>
            </a:r>
            <a:r>
              <a:rPr lang="sv-SE" sz="4800" b="0" dirty="0"/>
              <a:t> </a:t>
            </a:r>
            <a:r>
              <a:rPr lang="sv-SE" sz="4800" b="0" dirty="0" err="1"/>
              <a:t>облекло</a:t>
            </a:r>
            <a:r>
              <a:rPr lang="sv-SE" sz="4800" b="0" dirty="0"/>
              <a:t> и </a:t>
            </a:r>
            <a:r>
              <a:rPr lang="sv-SE" sz="4800" b="0" dirty="0" err="1"/>
              <a:t>социално</a:t>
            </a:r>
            <a:r>
              <a:rPr lang="sv-SE" sz="4800" b="0" dirty="0"/>
              <a:t> </a:t>
            </a:r>
            <a:r>
              <a:rPr lang="sv-SE" sz="4800" b="0" dirty="0" err="1"/>
              <a:t>общуване</a:t>
            </a:r>
            <a:r>
              <a:rPr lang="sv-SE" sz="4800" b="0" dirty="0" smtClean="0"/>
              <a:t>.</a:t>
            </a:r>
          </a:p>
          <a:p>
            <a:pPr marL="685800" lvl="0" indent="-685800" algn="l">
              <a:buFont typeface="Arial" panose="020B0604020202020204" pitchFamily="34" charset="0"/>
              <a:buChar char="•"/>
            </a:pPr>
            <a:endParaRPr lang="sv-SE" sz="4800" b="0" dirty="0"/>
          </a:p>
          <a:p>
            <a:pPr marL="685800" lvl="0" indent="-685800" algn="l">
              <a:buFont typeface="Arial" panose="020B0604020202020204" pitchFamily="34" charset="0"/>
              <a:buChar char="•"/>
            </a:pPr>
            <a:r>
              <a:rPr lang="sv-SE" sz="4800" b="0" dirty="0" err="1"/>
              <a:t>Можете</a:t>
            </a:r>
            <a:r>
              <a:rPr lang="sv-SE" sz="4800" b="0" dirty="0"/>
              <a:t> </a:t>
            </a:r>
            <a:r>
              <a:rPr lang="sv-SE" sz="4800" b="0" dirty="0" err="1"/>
              <a:t>да</a:t>
            </a:r>
            <a:r>
              <a:rPr lang="sv-SE" sz="4800" b="0" dirty="0"/>
              <a:t> </a:t>
            </a:r>
            <a:r>
              <a:rPr lang="sv-SE" sz="4800" b="0" dirty="0" err="1"/>
              <a:t>получите</a:t>
            </a:r>
            <a:r>
              <a:rPr lang="sv-SE" sz="4800" b="0" dirty="0"/>
              <a:t> </a:t>
            </a:r>
            <a:r>
              <a:rPr lang="sv-SE" sz="4800" b="0" dirty="0" err="1"/>
              <a:t>помощ</a:t>
            </a:r>
            <a:r>
              <a:rPr lang="sv-SE" sz="4800" b="0" dirty="0"/>
              <a:t> и </a:t>
            </a:r>
            <a:r>
              <a:rPr lang="sv-SE" sz="4800" b="0" dirty="0" err="1"/>
              <a:t>подкрепа</a:t>
            </a:r>
            <a:r>
              <a:rPr lang="sv-SE" sz="4800" b="0" dirty="0"/>
              <a:t> </a:t>
            </a:r>
            <a:r>
              <a:rPr lang="sv-SE" sz="4800" b="0" dirty="0" err="1"/>
              <a:t>от</a:t>
            </a:r>
            <a:r>
              <a:rPr lang="sv-SE" sz="4800" b="0" dirty="0"/>
              <a:t> </a:t>
            </a:r>
            <a:r>
              <a:rPr lang="sv-SE" sz="4800" b="0" dirty="0" err="1"/>
              <a:t>социалните</a:t>
            </a:r>
            <a:r>
              <a:rPr lang="sv-SE" sz="4800" b="0" dirty="0"/>
              <a:t> </a:t>
            </a:r>
            <a:r>
              <a:rPr lang="sv-SE" sz="4800" b="0" dirty="0" err="1"/>
              <a:t>грижи</a:t>
            </a:r>
            <a:r>
              <a:rPr lang="sv-SE" sz="4800" b="0" dirty="0"/>
              <a:t> и </a:t>
            </a:r>
            <a:r>
              <a:rPr lang="sv-SE" sz="4800" b="0" dirty="0" err="1"/>
              <a:t>здравеопазване</a:t>
            </a:r>
            <a:r>
              <a:rPr lang="sv-SE" sz="4800" b="0" dirty="0" smtClean="0"/>
              <a:t>, </a:t>
            </a:r>
            <a:r>
              <a:rPr lang="sv-SE" sz="4800" b="0" dirty="0" err="1" smtClean="0"/>
              <a:t>както</a:t>
            </a:r>
            <a:r>
              <a:rPr lang="sv-SE" sz="4800" b="0" dirty="0" smtClean="0"/>
              <a:t> </a:t>
            </a:r>
            <a:r>
              <a:rPr lang="sv-SE" sz="4800" b="0" dirty="0"/>
              <a:t>и </a:t>
            </a:r>
            <a:r>
              <a:rPr lang="sv-SE" sz="4800" b="0" dirty="0" err="1"/>
              <a:t>от</a:t>
            </a:r>
            <a:r>
              <a:rPr lang="sv-SE" sz="4800" b="0" dirty="0"/>
              <a:t> </a:t>
            </a:r>
            <a:r>
              <a:rPr lang="sv-SE" sz="4800" b="0" dirty="0" err="1"/>
              <a:t>съдебната</a:t>
            </a:r>
            <a:r>
              <a:rPr lang="sv-SE" sz="4800" b="0" dirty="0"/>
              <a:t> </a:t>
            </a:r>
            <a:r>
              <a:rPr lang="sv-SE" sz="4800" b="0" dirty="0" err="1"/>
              <a:t>система</a:t>
            </a:r>
            <a:r>
              <a:rPr lang="sv-SE" sz="4800" b="0" dirty="0" smtClean="0"/>
              <a:t>.</a:t>
            </a:r>
          </a:p>
          <a:p>
            <a:pPr marL="685800" lvl="0" indent="-685800" algn="l">
              <a:buFont typeface="Arial" panose="020B0604020202020204" pitchFamily="34" charset="0"/>
              <a:buChar char="•"/>
            </a:pPr>
            <a:endParaRPr lang="sv-SE" sz="4800" b="0" dirty="0"/>
          </a:p>
          <a:p>
            <a:pPr marL="800100" lvl="0" indent="-685800" algn="l">
              <a:buFont typeface="Arial" panose="020B0604020202020204" pitchFamily="34" charset="0"/>
              <a:buChar char="•"/>
            </a:pPr>
            <a:r>
              <a:rPr lang="sv-SE" sz="4800" b="0" dirty="0" err="1"/>
              <a:t>Kакто</a:t>
            </a:r>
            <a:r>
              <a:rPr lang="sv-SE" sz="4800" b="0" dirty="0"/>
              <a:t> </a:t>
            </a:r>
            <a:r>
              <a:rPr lang="sv-SE" sz="4800" b="0" dirty="0" err="1"/>
              <a:t>момичета</a:t>
            </a:r>
            <a:r>
              <a:rPr lang="sv-SE" sz="4800" b="0" dirty="0"/>
              <a:t> и </a:t>
            </a:r>
            <a:r>
              <a:rPr lang="sv-SE" sz="4800" b="0" dirty="0" err="1"/>
              <a:t>жени</a:t>
            </a:r>
            <a:r>
              <a:rPr lang="sv-SE" sz="4800" b="0" dirty="0"/>
              <a:t>, </a:t>
            </a:r>
            <a:r>
              <a:rPr lang="sv-SE" sz="4800" b="0" dirty="0" err="1"/>
              <a:t>така</a:t>
            </a:r>
            <a:r>
              <a:rPr lang="sv-SE" sz="4800" b="0" dirty="0"/>
              <a:t> и </a:t>
            </a:r>
            <a:r>
              <a:rPr lang="sv-SE" sz="4800" b="0" dirty="0" err="1"/>
              <a:t>момчета</a:t>
            </a:r>
            <a:r>
              <a:rPr lang="sv-SE" sz="4800" b="0" dirty="0"/>
              <a:t> и </a:t>
            </a:r>
            <a:r>
              <a:rPr lang="sv-SE" sz="4800" b="0" dirty="0" err="1"/>
              <a:t>мъже</a:t>
            </a:r>
            <a:r>
              <a:rPr lang="sv-SE" sz="4800" b="0" dirty="0"/>
              <a:t>, </a:t>
            </a:r>
            <a:r>
              <a:rPr lang="sv-SE" sz="4800" b="0" dirty="0" err="1"/>
              <a:t>които</a:t>
            </a:r>
            <a:r>
              <a:rPr lang="sv-SE" sz="4800" b="0" dirty="0"/>
              <a:t> </a:t>
            </a:r>
            <a:r>
              <a:rPr lang="sv-SE" sz="4800" b="0" dirty="0" err="1"/>
              <a:t>са</a:t>
            </a:r>
            <a:r>
              <a:rPr lang="sv-SE" sz="4800" b="0" dirty="0"/>
              <a:t> </a:t>
            </a:r>
            <a:r>
              <a:rPr lang="sv-SE" sz="4800" b="0" dirty="0" err="1"/>
              <a:t>обект</a:t>
            </a:r>
            <a:r>
              <a:rPr lang="sv-SE" sz="4800" b="0" dirty="0"/>
              <a:t> </a:t>
            </a:r>
            <a:r>
              <a:rPr lang="sv-SE" sz="4800" b="0" dirty="0" err="1"/>
              <a:t>на</a:t>
            </a:r>
            <a:r>
              <a:rPr lang="sv-SE" sz="4800" b="0" dirty="0"/>
              <a:t> </a:t>
            </a:r>
            <a:r>
              <a:rPr lang="sv-SE" sz="4800" b="0" dirty="0" err="1"/>
              <a:t>насилие</a:t>
            </a:r>
            <a:r>
              <a:rPr lang="sv-SE" sz="4800" b="0" dirty="0"/>
              <a:t>, </a:t>
            </a:r>
            <a:r>
              <a:rPr lang="sv-SE" sz="4800" b="0" dirty="0" err="1"/>
              <a:t>свързано</a:t>
            </a:r>
            <a:r>
              <a:rPr lang="sv-SE" sz="4800" b="0" dirty="0"/>
              <a:t> с </a:t>
            </a:r>
            <a:r>
              <a:rPr lang="sv-SE" sz="4800" b="0" dirty="0" err="1"/>
              <a:t>честта</a:t>
            </a:r>
            <a:r>
              <a:rPr lang="sv-SE" sz="4800" b="0" dirty="0"/>
              <a:t> и </a:t>
            </a:r>
            <a:r>
              <a:rPr lang="sv-SE" sz="4800" b="0" dirty="0" err="1"/>
              <a:t>свободната</a:t>
            </a:r>
            <a:r>
              <a:rPr lang="sv-SE" sz="4800" b="0" dirty="0"/>
              <a:t> </a:t>
            </a:r>
            <a:r>
              <a:rPr lang="sv-SE" sz="4800" b="0" dirty="0" err="1"/>
              <a:t>воля</a:t>
            </a:r>
            <a:r>
              <a:rPr lang="sv-SE" sz="4800" b="0" dirty="0" smtClean="0"/>
              <a:t>, </a:t>
            </a:r>
            <a:r>
              <a:rPr lang="sv-SE" sz="4800" b="0" dirty="0" err="1" smtClean="0"/>
              <a:t>извършителите</a:t>
            </a:r>
            <a:r>
              <a:rPr lang="sv-SE" sz="4800" b="0" dirty="0" smtClean="0"/>
              <a:t> </a:t>
            </a:r>
            <a:r>
              <a:rPr lang="sv-SE" sz="4800" b="0" dirty="0" err="1"/>
              <a:t>могат</a:t>
            </a:r>
            <a:r>
              <a:rPr lang="sv-SE" sz="4800" b="0" dirty="0"/>
              <a:t> </a:t>
            </a:r>
            <a:r>
              <a:rPr lang="sv-SE" sz="4800" b="0" dirty="0" err="1"/>
              <a:t>да</a:t>
            </a:r>
            <a:r>
              <a:rPr lang="sv-SE" sz="4800" b="0" dirty="0"/>
              <a:t> </a:t>
            </a:r>
            <a:r>
              <a:rPr lang="sv-SE" sz="4800" b="0" dirty="0" err="1"/>
              <a:t>бъдат</a:t>
            </a:r>
            <a:r>
              <a:rPr lang="sv-SE" sz="4800" b="0" dirty="0"/>
              <a:t> </a:t>
            </a:r>
            <a:r>
              <a:rPr lang="sv-SE" sz="4800" b="0" dirty="0" err="1"/>
              <a:t>както</a:t>
            </a:r>
            <a:r>
              <a:rPr lang="sv-SE" sz="4800" b="0" dirty="0"/>
              <a:t> </a:t>
            </a:r>
            <a:r>
              <a:rPr lang="sv-SE" sz="4800" b="0" dirty="0" err="1"/>
              <a:t>жени</a:t>
            </a:r>
            <a:r>
              <a:rPr lang="sv-SE" sz="4800" b="0" dirty="0"/>
              <a:t>, </a:t>
            </a:r>
            <a:r>
              <a:rPr lang="sv-SE" sz="4800" b="0" dirty="0" err="1"/>
              <a:t>така</a:t>
            </a:r>
            <a:r>
              <a:rPr lang="sv-SE" sz="4800" b="0" dirty="0"/>
              <a:t> и </a:t>
            </a:r>
            <a:r>
              <a:rPr lang="sv-SE" sz="4800" b="0" dirty="0" err="1"/>
              <a:t>мъже</a:t>
            </a:r>
            <a:r>
              <a:rPr lang="sv-SE" sz="4800" b="0" dirty="0"/>
              <a:t>.</a:t>
            </a:r>
          </a:p>
          <a:p>
            <a:pPr marL="571500" indent="-571500" algn="l">
              <a:buFont typeface="Arial" charset="0"/>
              <a:buChar char="•"/>
            </a:pPr>
            <a:endParaRPr lang="bg-BG" sz="4000" b="0" dirty="0"/>
          </a:p>
          <a:p>
            <a:pPr marL="571500" indent="-571500" algn="l">
              <a:buFont typeface="Arial" charset="0"/>
              <a:buChar char="•"/>
            </a:pPr>
            <a:endParaRPr lang="bg-BG" sz="4000" b="0" dirty="0"/>
          </a:p>
        </p:txBody>
      </p:sp>
      <p:pic>
        <p:nvPicPr>
          <p:cNvPr id="5" name="Picture 3" descr="C:\Users\vxosaha\AppData\Local\Microsoft\Windows\Temporary Internet Files\Content.IE5\WIDFJGOR\bråk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4393" y="4167155"/>
            <a:ext cx="6616061" cy="440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909" y="355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31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04" y="1467293"/>
            <a:ext cx="15107093" cy="1007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8041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ubri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 sz="9600" dirty="0" err="1"/>
              <a:t>Насилие</a:t>
            </a:r>
            <a:r>
              <a:rPr lang="sv-SE" sz="9600" dirty="0"/>
              <a:t> </a:t>
            </a:r>
            <a:r>
              <a:rPr lang="sv-SE" sz="9600" dirty="0" err="1"/>
              <a:t>при</a:t>
            </a:r>
            <a:r>
              <a:rPr lang="sv-SE" sz="9600" dirty="0"/>
              <a:t> </a:t>
            </a:r>
            <a:r>
              <a:rPr lang="sv-SE" sz="9600" dirty="0" err="1"/>
              <a:t>близките</a:t>
            </a:r>
            <a:r>
              <a:rPr lang="sv-SE" sz="9600" dirty="0"/>
              <a:t> </a:t>
            </a:r>
            <a:r>
              <a:rPr lang="sv-SE" sz="9600" dirty="0" err="1"/>
              <a:t>отношения</a:t>
            </a:r>
            <a:endParaRPr lang="bg-BG" dirty="0"/>
          </a:p>
        </p:txBody>
      </p:sp>
      <p:pic>
        <p:nvPicPr>
          <p:cNvPr id="5" name="AllemansraÌ_tt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0" end="282463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96400" y="764798"/>
            <a:ext cx="609600" cy="609600"/>
          </a:xfrm>
          <a:prstGeom prst="rect">
            <a:avLst/>
          </a:prstGeom>
        </p:spPr>
      </p:pic>
      <p:sp>
        <p:nvSpPr>
          <p:cNvPr id="3" name="Platshållare för text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sv-SE" dirty="0"/>
              <a:t>- </a:t>
            </a:r>
            <a:r>
              <a:rPr lang="sv-SE" dirty="0" err="1"/>
              <a:t>социален</a:t>
            </a:r>
            <a:r>
              <a:rPr lang="sv-SE" dirty="0"/>
              <a:t> </a:t>
            </a:r>
            <a:r>
              <a:rPr lang="sv-SE" dirty="0" err="1"/>
              <a:t>проблем</a:t>
            </a:r>
            <a:endParaRPr lang="sv-SE" dirty="0"/>
          </a:p>
          <a:p>
            <a:endParaRPr lang="sv-SE" dirty="0"/>
          </a:p>
        </p:txBody>
      </p:sp>
      <p:pic>
        <p:nvPicPr>
          <p:cNvPr id="2" name="bild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38" y="12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ubri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sv-SE" sz="9600" dirty="0" err="1"/>
              <a:t>Насилието</a:t>
            </a:r>
            <a:r>
              <a:rPr lang="sv-SE" sz="9600" dirty="0"/>
              <a:t> </a:t>
            </a:r>
            <a:r>
              <a:rPr lang="sv-SE" sz="9600" dirty="0" err="1"/>
              <a:t>отстрана</a:t>
            </a:r>
            <a:r>
              <a:rPr lang="sv-SE" sz="9600" dirty="0"/>
              <a:t> </a:t>
            </a:r>
            <a:r>
              <a:rPr lang="sv-SE" sz="9600" dirty="0" err="1"/>
              <a:t>на</a:t>
            </a:r>
            <a:r>
              <a:rPr lang="sv-SE" sz="9600" dirty="0"/>
              <a:t> </a:t>
            </a:r>
            <a:r>
              <a:rPr lang="sv-SE" sz="9600" dirty="0" err="1"/>
              <a:t>близки</a:t>
            </a:r>
            <a:r>
              <a:rPr lang="sv-SE" sz="9600" dirty="0"/>
              <a:t> </a:t>
            </a:r>
            <a:endParaRPr dirty="0"/>
          </a:p>
        </p:txBody>
      </p:sp>
      <p:sp>
        <p:nvSpPr>
          <p:cNvPr id="3" name="Rektangel 2"/>
          <p:cNvSpPr/>
          <p:nvPr/>
        </p:nvSpPr>
        <p:spPr>
          <a:xfrm>
            <a:off x="2053936" y="3615948"/>
            <a:ext cx="13757564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sv-SE" sz="5000" b="0" dirty="0" err="1"/>
              <a:t>Насилието</a:t>
            </a:r>
            <a:r>
              <a:rPr lang="sv-SE" sz="5000" b="0" dirty="0"/>
              <a:t> в </a:t>
            </a:r>
            <a:r>
              <a:rPr lang="sv-SE" sz="5000" b="0" dirty="0" err="1"/>
              <a:t>близки</a:t>
            </a:r>
            <a:r>
              <a:rPr lang="sv-SE" sz="5000" b="0" dirty="0"/>
              <a:t> </a:t>
            </a:r>
            <a:r>
              <a:rPr lang="sv-SE" sz="5000" b="0" dirty="0" err="1"/>
              <a:t>отношения</a:t>
            </a:r>
            <a:r>
              <a:rPr lang="sv-SE" sz="5000" b="0" dirty="0"/>
              <a:t> </a:t>
            </a:r>
            <a:r>
              <a:rPr lang="sv-SE" sz="5000" b="0" dirty="0" err="1"/>
              <a:t>засяга</a:t>
            </a:r>
            <a:r>
              <a:rPr lang="sv-SE" sz="5000" b="0" dirty="0"/>
              <a:t> </a:t>
            </a:r>
            <a:r>
              <a:rPr lang="sv-SE" sz="5000" b="0" dirty="0" err="1"/>
              <a:t>както</a:t>
            </a:r>
            <a:r>
              <a:rPr lang="sv-SE" sz="5000" b="0" dirty="0"/>
              <a:t> </a:t>
            </a:r>
            <a:r>
              <a:rPr lang="sv-SE" sz="5000" b="0" dirty="0" err="1"/>
              <a:t>жените</a:t>
            </a:r>
            <a:r>
              <a:rPr lang="sv-SE" sz="5000" b="0" dirty="0"/>
              <a:t>, </a:t>
            </a:r>
            <a:r>
              <a:rPr lang="sv-SE" sz="5000" b="0" dirty="0" err="1"/>
              <a:t>така</a:t>
            </a:r>
            <a:r>
              <a:rPr lang="sv-SE" sz="5000" b="0" dirty="0"/>
              <a:t> и </a:t>
            </a:r>
            <a:r>
              <a:rPr lang="sv-SE" sz="5000" b="0" dirty="0" err="1"/>
              <a:t>мъжете</a:t>
            </a:r>
            <a:r>
              <a:rPr lang="sv-SE" sz="5000" b="0" dirty="0"/>
              <a:t>, </a:t>
            </a:r>
            <a:r>
              <a:rPr lang="sv-SE" sz="5000" b="0" dirty="0" err="1"/>
              <a:t>но</a:t>
            </a:r>
            <a:r>
              <a:rPr lang="sv-SE" sz="5000" b="0" dirty="0"/>
              <a:t> </a:t>
            </a:r>
            <a:r>
              <a:rPr lang="sv-SE" sz="5000" b="0" dirty="0" err="1"/>
              <a:t>жените</a:t>
            </a:r>
            <a:r>
              <a:rPr lang="sv-SE" sz="5000" b="0" dirty="0"/>
              <a:t> </a:t>
            </a:r>
            <a:r>
              <a:rPr lang="sv-SE" sz="5000" b="0" dirty="0" err="1"/>
              <a:t>по-често</a:t>
            </a:r>
            <a:r>
              <a:rPr lang="sv-SE" sz="5000" b="0" dirty="0"/>
              <a:t> </a:t>
            </a:r>
            <a:r>
              <a:rPr lang="sv-SE" sz="5000" b="0" dirty="0" err="1"/>
              <a:t>са</a:t>
            </a:r>
            <a:r>
              <a:rPr lang="sv-SE" sz="5000" b="0" dirty="0"/>
              <a:t> </a:t>
            </a:r>
            <a:r>
              <a:rPr lang="sv-SE" sz="5000" b="0" dirty="0" err="1"/>
              <a:t>засегнати</a:t>
            </a:r>
            <a:r>
              <a:rPr lang="sv-SE" sz="5000" b="0" dirty="0"/>
              <a:t> </a:t>
            </a:r>
            <a:r>
              <a:rPr lang="sv-SE" sz="5000" b="0" dirty="0" err="1"/>
              <a:t>от</a:t>
            </a:r>
            <a:r>
              <a:rPr lang="sv-SE" sz="5000" b="0" dirty="0"/>
              <a:t> </a:t>
            </a:r>
            <a:r>
              <a:rPr lang="sv-SE" sz="5000" b="0" dirty="0" err="1"/>
              <a:t>многократно</a:t>
            </a:r>
            <a:r>
              <a:rPr lang="sv-SE" sz="5000" b="0" dirty="0"/>
              <a:t> и </a:t>
            </a:r>
            <a:r>
              <a:rPr lang="sv-SE" sz="5000" b="0" dirty="0" err="1"/>
              <a:t>по-сериозно</a:t>
            </a:r>
            <a:r>
              <a:rPr lang="sv-SE" sz="5000" b="0" dirty="0"/>
              <a:t> </a:t>
            </a:r>
            <a:r>
              <a:rPr lang="sv-SE" sz="5000" b="0" dirty="0" err="1"/>
              <a:t>насилие</a:t>
            </a:r>
            <a:r>
              <a:rPr lang="sv-SE" sz="5000" b="0" dirty="0"/>
              <a:t>.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sv-SE" sz="5000" b="0" dirty="0"/>
              <a:t>В </a:t>
            </a:r>
            <a:r>
              <a:rPr lang="sv-SE" sz="5000" b="0" dirty="0" err="1"/>
              <a:t>повечето</a:t>
            </a:r>
            <a:r>
              <a:rPr lang="sv-SE" sz="5000" b="0" dirty="0"/>
              <a:t> </a:t>
            </a:r>
            <a:r>
              <a:rPr lang="sv-SE" sz="5000" b="0" dirty="0" err="1"/>
              <a:t>случаи</a:t>
            </a:r>
            <a:r>
              <a:rPr lang="sv-SE" sz="5000" b="0" dirty="0"/>
              <a:t> </a:t>
            </a:r>
            <a:r>
              <a:rPr lang="sv-SE" sz="5000" b="0" dirty="0" err="1"/>
              <a:t>извършителят</a:t>
            </a:r>
            <a:r>
              <a:rPr lang="sv-SE" sz="5000" b="0" dirty="0"/>
              <a:t> е </a:t>
            </a:r>
            <a:r>
              <a:rPr lang="sv-SE" sz="5000" b="0" dirty="0" err="1"/>
              <a:t>мъж</a:t>
            </a:r>
            <a:r>
              <a:rPr lang="sv-SE" sz="5000" b="0" dirty="0"/>
              <a:t>.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sv-SE" sz="5000" b="0" dirty="0" err="1"/>
              <a:t>Много</a:t>
            </a:r>
            <a:r>
              <a:rPr lang="sv-SE" sz="5000" b="0" dirty="0"/>
              <a:t> </a:t>
            </a:r>
            <a:r>
              <a:rPr lang="sv-SE" sz="5000" b="0" dirty="0" err="1"/>
              <a:t>деца</a:t>
            </a:r>
            <a:r>
              <a:rPr lang="sv-SE" sz="5000" b="0" dirty="0"/>
              <a:t> </a:t>
            </a:r>
            <a:r>
              <a:rPr lang="sv-SE" sz="5000" b="0" dirty="0" err="1"/>
              <a:t>са</a:t>
            </a:r>
            <a:r>
              <a:rPr lang="sv-SE" sz="5000" b="0" dirty="0"/>
              <a:t> </a:t>
            </a:r>
            <a:r>
              <a:rPr lang="sv-SE" sz="5000" b="0" dirty="0" err="1"/>
              <a:t>жертви</a:t>
            </a:r>
            <a:r>
              <a:rPr lang="sv-SE" sz="5000" b="0" dirty="0"/>
              <a:t> </a:t>
            </a:r>
            <a:r>
              <a:rPr lang="sv-SE" sz="5000" b="0" dirty="0" err="1"/>
              <a:t>на</a:t>
            </a:r>
            <a:r>
              <a:rPr lang="sv-SE" sz="5000" b="0" dirty="0"/>
              <a:t> </a:t>
            </a:r>
            <a:r>
              <a:rPr lang="sv-SE" sz="5000" b="0" dirty="0" err="1"/>
              <a:t>насилие</a:t>
            </a:r>
            <a:r>
              <a:rPr lang="sv-SE" sz="5000" b="0" dirty="0"/>
              <a:t> в </a:t>
            </a:r>
            <a:r>
              <a:rPr lang="sv-SE" sz="5000" b="0" dirty="0" err="1"/>
              <a:t>семейството</a:t>
            </a:r>
            <a:r>
              <a:rPr lang="sv-SE" sz="5000" b="0" dirty="0"/>
              <a:t> </a:t>
            </a:r>
            <a:r>
              <a:rPr lang="sv-SE" sz="5000" b="0" dirty="0" err="1"/>
              <a:t>си</a:t>
            </a:r>
            <a:r>
              <a:rPr lang="sv-SE" sz="5000" b="0" dirty="0"/>
              <a:t>.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sv-SE" sz="5000" b="0" dirty="0" err="1"/>
              <a:t>Често</a:t>
            </a:r>
            <a:r>
              <a:rPr lang="sv-SE" sz="5000" b="0" dirty="0"/>
              <a:t> </a:t>
            </a:r>
            <a:r>
              <a:rPr lang="sv-SE" sz="5000" b="0" dirty="0" err="1"/>
              <a:t>пъти</a:t>
            </a:r>
            <a:r>
              <a:rPr lang="sv-SE" sz="5000" b="0" dirty="0"/>
              <a:t> </a:t>
            </a:r>
            <a:r>
              <a:rPr lang="sv-SE" sz="5000" b="0" dirty="0" err="1"/>
              <a:t>се</a:t>
            </a:r>
            <a:r>
              <a:rPr lang="sv-SE" sz="5000" b="0" dirty="0"/>
              <a:t> </a:t>
            </a:r>
            <a:r>
              <a:rPr lang="sv-SE" sz="5000" b="0" dirty="0" err="1"/>
              <a:t>получава</a:t>
            </a:r>
            <a:r>
              <a:rPr lang="sv-SE" sz="5000" b="0" dirty="0"/>
              <a:t> </a:t>
            </a:r>
            <a:r>
              <a:rPr lang="sv-SE" sz="5000" b="0" dirty="0" err="1"/>
              <a:t>комбинация</a:t>
            </a:r>
            <a:r>
              <a:rPr lang="sv-SE" sz="5000" b="0" dirty="0"/>
              <a:t> </a:t>
            </a:r>
            <a:r>
              <a:rPr lang="sv-SE" sz="5000" b="0" dirty="0" err="1"/>
              <a:t>от</a:t>
            </a:r>
            <a:r>
              <a:rPr lang="sv-SE" sz="5000" b="0" dirty="0"/>
              <a:t> </a:t>
            </a:r>
            <a:r>
              <a:rPr lang="sv-SE" sz="5000" b="0" dirty="0" err="1"/>
              <a:t>физическо</a:t>
            </a:r>
            <a:r>
              <a:rPr lang="sv-SE" sz="5000" b="0" dirty="0"/>
              <a:t>, </a:t>
            </a:r>
            <a:r>
              <a:rPr lang="sv-SE" sz="5000" b="0" dirty="0" err="1"/>
              <a:t>сексуално</a:t>
            </a:r>
            <a:r>
              <a:rPr lang="sv-SE" sz="5000" b="0" dirty="0"/>
              <a:t> и </a:t>
            </a:r>
            <a:r>
              <a:rPr lang="sv-SE" sz="5000" b="0" dirty="0" err="1"/>
              <a:t>психическо</a:t>
            </a:r>
            <a:r>
              <a:rPr lang="sv-SE" sz="5000" b="0" dirty="0"/>
              <a:t> </a:t>
            </a:r>
            <a:r>
              <a:rPr lang="sv-SE" sz="5000" b="0" dirty="0" err="1"/>
              <a:t>насилие</a:t>
            </a:r>
            <a:r>
              <a:rPr lang="sv-SE" sz="4000" dirty="0"/>
              <a:t>.</a:t>
            </a:r>
          </a:p>
        </p:txBody>
      </p:sp>
      <p:pic>
        <p:nvPicPr>
          <p:cNvPr id="5" name="Picture 2" descr="C:\Users\vxosaha\AppData\Local\Microsoft\Windows\Temporary Internet Files\Content.IE5\1CXWYWKS\Popeye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1901" y="4017592"/>
            <a:ext cx="7286244" cy="585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952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/>
              <a:t>Бракосъчетания</a:t>
            </a:r>
            <a:r>
              <a:rPr lang="sv-SE" dirty="0"/>
              <a:t> </a:t>
            </a:r>
            <a:r>
              <a:rPr lang="sv-SE" dirty="0" err="1"/>
              <a:t>между</a:t>
            </a:r>
            <a:r>
              <a:rPr lang="sv-SE" dirty="0"/>
              <a:t>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err="1" smtClean="0"/>
              <a:t>деца</a:t>
            </a:r>
            <a:endParaRPr lang="sv-SE" dirty="0"/>
          </a:p>
        </p:txBody>
      </p:sp>
      <p:sp>
        <p:nvSpPr>
          <p:cNvPr id="7" name="Rektangel 6"/>
          <p:cNvSpPr/>
          <p:nvPr/>
        </p:nvSpPr>
        <p:spPr>
          <a:xfrm>
            <a:off x="1939635" y="4796036"/>
            <a:ext cx="12192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0" lvl="0" indent="-685800" algn="l">
              <a:buFont typeface="Arial" panose="020B0604020202020204" pitchFamily="34" charset="0"/>
              <a:buChar char="•"/>
            </a:pPr>
            <a:r>
              <a:rPr lang="sv-SE" sz="4800" b="0" dirty="0" err="1"/>
              <a:t>Минималната</a:t>
            </a:r>
            <a:r>
              <a:rPr lang="sv-SE" sz="4800" b="0" dirty="0"/>
              <a:t> </a:t>
            </a:r>
            <a:r>
              <a:rPr lang="sv-SE" sz="4800" b="0" dirty="0" err="1"/>
              <a:t>възраст</a:t>
            </a:r>
            <a:r>
              <a:rPr lang="sv-SE" sz="4800" b="0" dirty="0"/>
              <a:t> </a:t>
            </a:r>
            <a:r>
              <a:rPr lang="sv-SE" sz="4800" b="0" dirty="0" err="1"/>
              <a:t>за</a:t>
            </a:r>
            <a:r>
              <a:rPr lang="sv-SE" sz="4800" b="0" dirty="0"/>
              <a:t> </a:t>
            </a:r>
            <a:r>
              <a:rPr lang="sv-SE" sz="4800" b="0" dirty="0" err="1"/>
              <a:t>сключване</a:t>
            </a:r>
            <a:r>
              <a:rPr lang="sv-SE" sz="4800" b="0" dirty="0"/>
              <a:t> </a:t>
            </a:r>
            <a:r>
              <a:rPr lang="sv-SE" sz="4800" b="0" dirty="0" err="1"/>
              <a:t>на</a:t>
            </a:r>
            <a:r>
              <a:rPr lang="sv-SE" sz="4800" b="0" dirty="0"/>
              <a:t> </a:t>
            </a:r>
            <a:r>
              <a:rPr lang="sv-SE" sz="4800" b="0" dirty="0" err="1"/>
              <a:t>брак</a:t>
            </a:r>
            <a:r>
              <a:rPr lang="sv-SE" sz="4800" b="0" dirty="0"/>
              <a:t> в </a:t>
            </a:r>
            <a:r>
              <a:rPr lang="sv-SE" sz="4800" b="0" dirty="0" err="1"/>
              <a:t>Швеция</a:t>
            </a:r>
            <a:r>
              <a:rPr lang="sv-SE" sz="4800" b="0" dirty="0"/>
              <a:t> е 18 </a:t>
            </a:r>
            <a:r>
              <a:rPr lang="sv-SE" sz="4800" b="0" dirty="0" err="1"/>
              <a:t>години</a:t>
            </a:r>
            <a:r>
              <a:rPr lang="sv-SE" sz="4800" b="0" dirty="0"/>
              <a:t>.</a:t>
            </a:r>
          </a:p>
          <a:p>
            <a:pPr marL="685800" lvl="0" indent="-685800" algn="l">
              <a:buFont typeface="Arial" panose="020B0604020202020204" pitchFamily="34" charset="0"/>
              <a:buChar char="•"/>
            </a:pPr>
            <a:r>
              <a:rPr lang="sv-SE" sz="4800" b="0" dirty="0" err="1"/>
              <a:t>Тази</a:t>
            </a:r>
            <a:r>
              <a:rPr lang="sv-SE" sz="4800" b="0" dirty="0"/>
              <a:t> </a:t>
            </a:r>
            <a:r>
              <a:rPr lang="sv-SE" sz="4800" b="0" dirty="0" err="1"/>
              <a:t>възраст</a:t>
            </a:r>
            <a:r>
              <a:rPr lang="sv-SE" sz="4800" b="0" dirty="0"/>
              <a:t> </a:t>
            </a:r>
            <a:r>
              <a:rPr lang="sv-SE" sz="4800" b="0" dirty="0" err="1"/>
              <a:t>се</a:t>
            </a:r>
            <a:r>
              <a:rPr lang="sv-SE" sz="4800" b="0" dirty="0"/>
              <a:t> </a:t>
            </a:r>
            <a:r>
              <a:rPr lang="sv-SE" sz="4800" b="0" dirty="0" err="1"/>
              <a:t>основава</a:t>
            </a:r>
            <a:r>
              <a:rPr lang="sv-SE" sz="4800" b="0" dirty="0"/>
              <a:t> </a:t>
            </a:r>
            <a:r>
              <a:rPr lang="sv-SE" sz="4800" b="0" dirty="0" err="1"/>
              <a:t>на</a:t>
            </a:r>
            <a:r>
              <a:rPr lang="sv-SE" sz="4800" b="0" dirty="0"/>
              <a:t> </a:t>
            </a:r>
            <a:r>
              <a:rPr lang="sv-SE" sz="4800" b="0" dirty="0" err="1"/>
              <a:t>факта</a:t>
            </a:r>
            <a:r>
              <a:rPr lang="sv-SE" sz="4800" b="0" dirty="0"/>
              <a:t>, </a:t>
            </a:r>
            <a:r>
              <a:rPr lang="sv-SE" sz="4800" b="0" dirty="0" err="1"/>
              <a:t>че</a:t>
            </a:r>
            <a:r>
              <a:rPr lang="sv-SE" sz="4800" b="0" dirty="0"/>
              <a:t> </a:t>
            </a:r>
            <a:r>
              <a:rPr lang="sv-SE" sz="4800" b="0" dirty="0" err="1"/>
              <a:t>браковете</a:t>
            </a:r>
            <a:r>
              <a:rPr lang="sv-SE" sz="4800" b="0" dirty="0"/>
              <a:t> </a:t>
            </a:r>
            <a:r>
              <a:rPr lang="sv-SE" sz="4800" b="0" dirty="0" err="1"/>
              <a:t>между</a:t>
            </a:r>
            <a:r>
              <a:rPr lang="sv-SE" sz="4800" b="0" dirty="0"/>
              <a:t> </a:t>
            </a:r>
            <a:r>
              <a:rPr lang="sv-SE" sz="4800" b="0" dirty="0" err="1"/>
              <a:t>деца</a:t>
            </a:r>
            <a:r>
              <a:rPr lang="sv-SE" sz="4800" b="0" dirty="0"/>
              <a:t> </a:t>
            </a:r>
            <a:r>
              <a:rPr lang="sv-SE" sz="4800" b="0" dirty="0" err="1"/>
              <a:t>могат</a:t>
            </a:r>
            <a:r>
              <a:rPr lang="sv-SE" sz="4800" b="0" dirty="0"/>
              <a:t> </a:t>
            </a:r>
            <a:r>
              <a:rPr lang="sv-SE" sz="4800" b="0" dirty="0" err="1"/>
              <a:t>да</a:t>
            </a:r>
            <a:r>
              <a:rPr lang="sv-SE" sz="4800" b="0" dirty="0"/>
              <a:t> </a:t>
            </a:r>
            <a:r>
              <a:rPr lang="sv-SE" sz="4800" b="0" dirty="0" err="1"/>
              <a:t>бъдат</a:t>
            </a:r>
            <a:r>
              <a:rPr lang="sv-SE" sz="4800" b="0" dirty="0"/>
              <a:t> </a:t>
            </a:r>
            <a:r>
              <a:rPr lang="sv-SE" sz="4800" b="0" dirty="0" err="1"/>
              <a:t>увреждащи</a:t>
            </a:r>
            <a:r>
              <a:rPr lang="sv-SE" sz="4800" b="0" dirty="0"/>
              <a:t> </a:t>
            </a:r>
            <a:r>
              <a:rPr lang="sv-SE" sz="4800" b="0" dirty="0" err="1"/>
              <a:t>за</a:t>
            </a:r>
            <a:r>
              <a:rPr lang="sv-SE" sz="4800" b="0" dirty="0"/>
              <a:t> </a:t>
            </a:r>
            <a:r>
              <a:rPr lang="sv-SE" sz="4800" b="0" dirty="0" err="1"/>
              <a:t>самите</a:t>
            </a:r>
            <a:r>
              <a:rPr lang="sv-SE" sz="4800" b="0" dirty="0"/>
              <a:t> </a:t>
            </a:r>
            <a:r>
              <a:rPr lang="sv-SE" sz="4800" b="0" dirty="0" err="1"/>
              <a:t>тях</a:t>
            </a:r>
            <a:r>
              <a:rPr lang="sv-SE" sz="4800" b="0" dirty="0" smtClean="0"/>
              <a:t>.</a:t>
            </a:r>
            <a:endParaRPr lang="sv-SE" sz="4800" b="0" dirty="0"/>
          </a:p>
          <a:p>
            <a:pPr marL="800100" lvl="0" indent="-685800" algn="l">
              <a:buFont typeface="Arial" panose="020B0604020202020204" pitchFamily="34" charset="0"/>
              <a:buChar char="•"/>
            </a:pPr>
            <a:r>
              <a:rPr lang="sv-SE" sz="4800" b="0" dirty="0" err="1"/>
              <a:t>При</a:t>
            </a:r>
            <a:r>
              <a:rPr lang="sv-SE" sz="4800" b="0" dirty="0"/>
              <a:t> </a:t>
            </a:r>
            <a:r>
              <a:rPr lang="sv-SE" sz="4800" b="0" dirty="0" err="1"/>
              <a:t>такъв</a:t>
            </a:r>
            <a:r>
              <a:rPr lang="sv-SE" sz="4800" b="0" dirty="0"/>
              <a:t> </a:t>
            </a:r>
            <a:r>
              <a:rPr lang="sv-SE" sz="4800" b="0" dirty="0" err="1"/>
              <a:t>случай</a:t>
            </a:r>
            <a:r>
              <a:rPr lang="sv-SE" sz="4800" b="0" dirty="0"/>
              <a:t> </a:t>
            </a:r>
            <a:r>
              <a:rPr lang="sv-SE" sz="4800" b="0" dirty="0" err="1"/>
              <a:t>може</a:t>
            </a:r>
            <a:r>
              <a:rPr lang="sv-SE" sz="4800" b="0" dirty="0"/>
              <a:t> </a:t>
            </a:r>
            <a:r>
              <a:rPr lang="sv-SE" sz="4800" b="0" dirty="0" err="1"/>
              <a:t>да</a:t>
            </a:r>
            <a:r>
              <a:rPr lang="sv-SE" sz="4800" b="0" dirty="0"/>
              <a:t> </a:t>
            </a:r>
            <a:r>
              <a:rPr lang="sv-SE" sz="4800" b="0" dirty="0" err="1"/>
              <a:t>се</a:t>
            </a:r>
            <a:r>
              <a:rPr lang="sv-SE" sz="4800" b="0" dirty="0"/>
              <a:t> </a:t>
            </a:r>
            <a:r>
              <a:rPr lang="sv-SE" sz="4800" b="0" dirty="0" err="1"/>
              <a:t>свържете</a:t>
            </a:r>
            <a:r>
              <a:rPr lang="sv-SE" sz="4800" b="0" dirty="0"/>
              <a:t> с </a:t>
            </a:r>
            <a:r>
              <a:rPr lang="sv-SE" sz="4800" b="0" dirty="0" err="1"/>
              <a:t>учители</a:t>
            </a:r>
            <a:r>
              <a:rPr lang="sv-SE" sz="4800" b="0" dirty="0" smtClean="0"/>
              <a:t>, </a:t>
            </a:r>
            <a:r>
              <a:rPr lang="sv-SE" sz="4800" b="0" dirty="0" err="1" smtClean="0"/>
              <a:t>хора</a:t>
            </a:r>
            <a:r>
              <a:rPr lang="sv-SE" sz="4800" b="0" dirty="0" smtClean="0"/>
              <a:t> </a:t>
            </a:r>
            <a:r>
              <a:rPr lang="sv-SE" sz="4800" b="0" dirty="0" err="1"/>
              <a:t>който</a:t>
            </a:r>
            <a:r>
              <a:rPr lang="sv-SE" sz="4800" b="0" dirty="0"/>
              <a:t> </a:t>
            </a:r>
            <a:r>
              <a:rPr lang="sv-SE" sz="4800" b="0" dirty="0" err="1"/>
              <a:t>работят</a:t>
            </a:r>
            <a:r>
              <a:rPr lang="sv-SE" sz="4800" b="0" dirty="0"/>
              <a:t> с </a:t>
            </a:r>
            <a:r>
              <a:rPr lang="sv-SE" sz="4800" b="0" dirty="0" err="1"/>
              <a:t>младежи</a:t>
            </a:r>
            <a:r>
              <a:rPr lang="sv-SE" sz="4800" b="0" dirty="0"/>
              <a:t>, </a:t>
            </a:r>
            <a:r>
              <a:rPr lang="sv-SE" sz="4800" b="0" dirty="0" err="1"/>
              <a:t>социалните</a:t>
            </a:r>
            <a:r>
              <a:rPr lang="sv-SE" sz="4800" b="0" dirty="0"/>
              <a:t> и </a:t>
            </a:r>
            <a:r>
              <a:rPr lang="sv-SE" sz="4800" b="0" dirty="0" err="1"/>
              <a:t>полицията</a:t>
            </a:r>
            <a:r>
              <a:rPr lang="sv-SE" sz="4800" b="0" dirty="0"/>
              <a:t> </a:t>
            </a:r>
            <a:r>
              <a:rPr lang="sv-SE" sz="4800" b="0" dirty="0" err="1"/>
              <a:t>за</a:t>
            </a:r>
            <a:r>
              <a:rPr lang="sv-SE" sz="4800" b="0" dirty="0"/>
              <a:t> </a:t>
            </a:r>
            <a:r>
              <a:rPr lang="sv-SE" sz="4800" b="0" dirty="0" err="1"/>
              <a:t>съвет</a:t>
            </a:r>
            <a:r>
              <a:rPr lang="sv-SE" sz="4800" b="0" dirty="0"/>
              <a:t> и </a:t>
            </a:r>
            <a:r>
              <a:rPr lang="sv-SE" sz="4800" b="0" dirty="0" err="1"/>
              <a:t>подкрепа</a:t>
            </a:r>
            <a:r>
              <a:rPr lang="sv-SE" sz="4000" dirty="0"/>
              <a:t>.</a:t>
            </a:r>
          </a:p>
        </p:txBody>
      </p:sp>
      <p:pic>
        <p:nvPicPr>
          <p:cNvPr id="5" name="Picture 2" descr="C:\Users\vxosaha\AppData\Local\Microsoft\Windows\Temporary Internet Files\Content.IE5\5E7OWVSC\cartoon-1300595_64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0983" y="2466243"/>
            <a:ext cx="5804569" cy="906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95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/>
              <a:t>Бракосъчетаване</a:t>
            </a:r>
            <a:r>
              <a:rPr lang="sv-SE" dirty="0"/>
              <a:t> </a:t>
            </a:r>
            <a:r>
              <a:rPr lang="sv-SE" dirty="0" err="1"/>
              <a:t>на</a:t>
            </a:r>
            <a:r>
              <a:rPr lang="sv-SE" dirty="0"/>
              <a:t> </a:t>
            </a:r>
            <a:r>
              <a:rPr lang="sv-SE" dirty="0" err="1"/>
              <a:t>деца</a:t>
            </a:r>
            <a:r>
              <a:rPr lang="sv-SE" dirty="0"/>
              <a:t> </a:t>
            </a:r>
            <a:r>
              <a:rPr lang="sv-SE" dirty="0" err="1"/>
              <a:t>от</a:t>
            </a:r>
            <a:r>
              <a:rPr lang="sv-SE" dirty="0"/>
              <a:t> </a:t>
            </a:r>
            <a:r>
              <a:rPr lang="sv-SE" dirty="0" err="1"/>
              <a:t>страна</a:t>
            </a:r>
            <a:r>
              <a:rPr lang="sv-SE" dirty="0"/>
              <a:t> </a:t>
            </a:r>
            <a:r>
              <a:rPr lang="sv-SE" dirty="0" err="1"/>
              <a:t>на</a:t>
            </a:r>
            <a:r>
              <a:rPr lang="sv-SE" dirty="0"/>
              <a:t> </a:t>
            </a:r>
            <a:r>
              <a:rPr lang="sv-SE" dirty="0" err="1"/>
              <a:t>родителите</a:t>
            </a:r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1686728" y="3098800"/>
            <a:ext cx="2164725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685800" algn="l">
              <a:buFont typeface="Arial" panose="020B0604020202020204" pitchFamily="34" charset="0"/>
              <a:buChar char="•"/>
            </a:pPr>
            <a:r>
              <a:rPr lang="sv-SE" sz="4800" b="0" dirty="0" err="1"/>
              <a:t>Наказуемо</a:t>
            </a:r>
            <a:r>
              <a:rPr lang="sv-SE" sz="4800" b="0" dirty="0"/>
              <a:t> </a:t>
            </a:r>
            <a:r>
              <a:rPr lang="sv-SE" sz="4800" b="0" dirty="0" err="1"/>
              <a:t>от</a:t>
            </a:r>
            <a:r>
              <a:rPr lang="sv-SE" sz="4800" b="0" dirty="0"/>
              <a:t> </a:t>
            </a:r>
            <a:r>
              <a:rPr lang="sv-SE" sz="4800" b="0" dirty="0" err="1"/>
              <a:t>закона</a:t>
            </a:r>
            <a:r>
              <a:rPr lang="sv-SE" sz="4800" b="0" dirty="0"/>
              <a:t> е, </a:t>
            </a:r>
            <a:r>
              <a:rPr lang="sv-SE" sz="4800" b="0" dirty="0" err="1"/>
              <a:t>ако</a:t>
            </a:r>
            <a:r>
              <a:rPr lang="sv-SE" sz="4800" b="0" dirty="0"/>
              <a:t> </a:t>
            </a:r>
            <a:r>
              <a:rPr lang="sv-SE" sz="4800" b="0" dirty="0" err="1"/>
              <a:t>родител</a:t>
            </a:r>
            <a:r>
              <a:rPr lang="sv-SE" sz="4800" b="0" dirty="0"/>
              <a:t> </a:t>
            </a:r>
            <a:r>
              <a:rPr lang="sv-SE" sz="4800" b="0" dirty="0" err="1"/>
              <a:t>използва</a:t>
            </a:r>
            <a:r>
              <a:rPr lang="sv-SE" sz="4800" b="0" dirty="0"/>
              <a:t> </a:t>
            </a:r>
            <a:r>
              <a:rPr lang="sv-SE" sz="4800" b="0" dirty="0" err="1"/>
              <a:t>или</a:t>
            </a:r>
            <a:r>
              <a:rPr lang="sv-SE" sz="4800" b="0" dirty="0"/>
              <a:t> </a:t>
            </a:r>
            <a:r>
              <a:rPr lang="sv-SE" sz="4800" b="0" dirty="0" err="1"/>
              <a:t>принуждава</a:t>
            </a:r>
            <a:r>
              <a:rPr lang="sv-SE" sz="4800" b="0" dirty="0"/>
              <a:t> </a:t>
            </a:r>
            <a:r>
              <a:rPr lang="sv-SE" sz="4800" b="0" dirty="0" err="1"/>
              <a:t>детето</a:t>
            </a:r>
            <a:r>
              <a:rPr lang="sv-SE" sz="4800" b="0" dirty="0"/>
              <a:t> </a:t>
            </a:r>
            <a:r>
              <a:rPr lang="sv-SE" sz="4800" b="0" dirty="0" err="1"/>
              <a:t>си</a:t>
            </a:r>
            <a:r>
              <a:rPr lang="sv-SE" sz="4800" b="0" dirty="0"/>
              <a:t> </a:t>
            </a:r>
            <a:r>
              <a:rPr lang="sv-SE" sz="4800" b="0" dirty="0" err="1"/>
              <a:t>да</a:t>
            </a:r>
            <a:r>
              <a:rPr lang="sv-SE" sz="4800" b="0" dirty="0"/>
              <a:t> </a:t>
            </a:r>
            <a:r>
              <a:rPr lang="sv-SE" sz="4800" b="0" dirty="0" err="1"/>
              <a:t>се</a:t>
            </a:r>
            <a:r>
              <a:rPr lang="sv-SE" sz="4800" b="0" dirty="0"/>
              <a:t> </a:t>
            </a:r>
            <a:r>
              <a:rPr lang="sv-SE" sz="4800" b="0" dirty="0" err="1"/>
              <a:t>омъжи</a:t>
            </a:r>
            <a:r>
              <a:rPr lang="sv-SE" sz="4800" b="0" dirty="0"/>
              <a:t> </a:t>
            </a:r>
            <a:r>
              <a:rPr lang="sv-SE" sz="4800" b="0" dirty="0" err="1"/>
              <a:t>или</a:t>
            </a:r>
            <a:r>
              <a:rPr lang="sv-SE" sz="4800" b="0" dirty="0"/>
              <a:t> </a:t>
            </a:r>
            <a:r>
              <a:rPr lang="sv-SE" sz="4800" b="0" dirty="0" err="1"/>
              <a:t>ожени</a:t>
            </a:r>
            <a:r>
              <a:rPr lang="sv-SE" sz="4800" b="0" dirty="0"/>
              <a:t>.</a:t>
            </a:r>
          </a:p>
          <a:p>
            <a:pPr marL="685800" lvl="0" indent="-685800" algn="l">
              <a:buFont typeface="Arial" panose="020B0604020202020204" pitchFamily="34" charset="0"/>
              <a:buChar char="•"/>
            </a:pPr>
            <a:r>
              <a:rPr lang="sv-SE" sz="4800" b="0" dirty="0" err="1"/>
              <a:t>Родителите</a:t>
            </a:r>
            <a:r>
              <a:rPr lang="sv-SE" sz="4800" b="0" dirty="0"/>
              <a:t> </a:t>
            </a:r>
            <a:r>
              <a:rPr lang="sv-SE" sz="4800" b="0" dirty="0" err="1"/>
              <a:t>не</a:t>
            </a:r>
            <a:r>
              <a:rPr lang="sv-SE" sz="4800" b="0" dirty="0"/>
              <a:t> </a:t>
            </a:r>
            <a:r>
              <a:rPr lang="sv-SE" sz="4800" b="0" dirty="0" err="1"/>
              <a:t>трябва</a:t>
            </a:r>
            <a:r>
              <a:rPr lang="sv-SE" sz="4800" b="0" dirty="0"/>
              <a:t> </a:t>
            </a:r>
            <a:r>
              <a:rPr lang="sv-SE" sz="4800" b="0" dirty="0" err="1"/>
              <a:t>да</a:t>
            </a:r>
            <a:r>
              <a:rPr lang="sv-SE" sz="4800" b="0" dirty="0"/>
              <a:t> </a:t>
            </a:r>
            <a:r>
              <a:rPr lang="sv-SE" sz="4800" b="0" dirty="0" err="1"/>
              <a:t>използват</a:t>
            </a:r>
            <a:r>
              <a:rPr lang="sv-SE" sz="4800" b="0" dirty="0"/>
              <a:t> </a:t>
            </a:r>
            <a:r>
              <a:rPr lang="sv-SE" sz="4800" b="0" dirty="0" err="1"/>
              <a:t>заплахи</a:t>
            </a:r>
            <a:r>
              <a:rPr lang="sv-SE" sz="4800" b="0" dirty="0"/>
              <a:t>, </a:t>
            </a:r>
            <a:r>
              <a:rPr lang="sv-SE" sz="4800" b="0" dirty="0" err="1"/>
              <a:t>принудителни</a:t>
            </a:r>
            <a:r>
              <a:rPr lang="sv-SE" sz="4800" b="0" dirty="0"/>
              <a:t> </a:t>
            </a:r>
            <a:r>
              <a:rPr lang="sv-SE" sz="4800" b="0" dirty="0" err="1"/>
              <a:t>мерки</a:t>
            </a:r>
            <a:r>
              <a:rPr lang="sv-SE" sz="4800" b="0" dirty="0"/>
              <a:t> </a:t>
            </a:r>
            <a:r>
              <a:rPr lang="sv-SE" sz="4800" b="0" dirty="0" err="1"/>
              <a:t>или</a:t>
            </a:r>
            <a:r>
              <a:rPr lang="sv-SE" sz="4800" b="0" dirty="0"/>
              <a:t> </a:t>
            </a:r>
            <a:r>
              <a:rPr lang="sv-SE" sz="4800" b="0" dirty="0" err="1"/>
              <a:t>злоупотреби</a:t>
            </a:r>
            <a:r>
              <a:rPr lang="sv-SE" sz="4800" b="0" dirty="0"/>
              <a:t> </a:t>
            </a:r>
            <a:r>
              <a:rPr lang="sv-SE" sz="4800" b="0" dirty="0" err="1"/>
              <a:t>към</a:t>
            </a:r>
            <a:r>
              <a:rPr lang="sv-SE" sz="4800" b="0" dirty="0"/>
              <a:t> </a:t>
            </a:r>
            <a:r>
              <a:rPr lang="sv-SE" sz="4800" b="0" dirty="0" err="1"/>
              <a:t>децата</a:t>
            </a:r>
            <a:r>
              <a:rPr lang="sv-SE" sz="4800" b="0" dirty="0"/>
              <a:t> </a:t>
            </a:r>
            <a:r>
              <a:rPr lang="sv-SE" sz="4800" b="0" dirty="0" err="1"/>
              <a:t>си</a:t>
            </a:r>
            <a:r>
              <a:rPr lang="sv-SE" sz="4800" b="0" dirty="0"/>
              <a:t>. </a:t>
            </a:r>
            <a:r>
              <a:rPr lang="sv-SE" sz="4800" b="0" dirty="0" err="1"/>
              <a:t>Натиск</a:t>
            </a:r>
            <a:r>
              <a:rPr lang="sv-SE" sz="4800" b="0" dirty="0"/>
              <a:t>, </a:t>
            </a:r>
            <a:r>
              <a:rPr lang="sv-SE" sz="4800" b="0" dirty="0" err="1"/>
              <a:t>измама</a:t>
            </a:r>
            <a:r>
              <a:rPr lang="sv-SE" sz="4800" b="0" dirty="0"/>
              <a:t> </a:t>
            </a:r>
            <a:r>
              <a:rPr lang="sv-SE" sz="4800" b="0" dirty="0" err="1"/>
              <a:t>или</a:t>
            </a:r>
            <a:r>
              <a:rPr lang="sv-SE" sz="4800" b="0" dirty="0"/>
              <a:t>  </a:t>
            </a:r>
            <a:r>
              <a:rPr lang="sv-SE" sz="4800" b="0" dirty="0" err="1"/>
              <a:t>вменяване</a:t>
            </a:r>
            <a:r>
              <a:rPr lang="sv-SE" sz="4800" b="0" dirty="0"/>
              <a:t> </a:t>
            </a:r>
            <a:r>
              <a:rPr lang="sv-SE" sz="4800" b="0" dirty="0" err="1"/>
              <a:t>на</a:t>
            </a:r>
            <a:r>
              <a:rPr lang="sv-SE" sz="4800" b="0" dirty="0"/>
              <a:t> </a:t>
            </a:r>
            <a:r>
              <a:rPr lang="sv-SE" sz="4800" b="0" dirty="0" err="1"/>
              <a:t>вина</a:t>
            </a:r>
            <a:r>
              <a:rPr lang="sv-SE" sz="4800" b="0" dirty="0"/>
              <a:t> </a:t>
            </a:r>
            <a:r>
              <a:rPr lang="sv-SE" sz="4800" b="0" dirty="0" err="1"/>
              <a:t>може</a:t>
            </a:r>
            <a:r>
              <a:rPr lang="sv-SE" sz="4800" b="0" dirty="0"/>
              <a:t> </a:t>
            </a:r>
            <a:r>
              <a:rPr lang="sv-SE" sz="4800" b="0" dirty="0" err="1"/>
              <a:t>да</a:t>
            </a:r>
            <a:r>
              <a:rPr lang="sv-SE" sz="4800" b="0" dirty="0"/>
              <a:t> </a:t>
            </a:r>
            <a:r>
              <a:rPr lang="sv-SE" sz="4800" b="0" dirty="0" err="1"/>
              <a:t>бъде</a:t>
            </a:r>
            <a:r>
              <a:rPr lang="sv-SE" sz="4800" b="0" dirty="0"/>
              <a:t> </a:t>
            </a:r>
            <a:r>
              <a:rPr lang="sv-SE" sz="4800" b="0" dirty="0" err="1"/>
              <a:t>достатъчно</a:t>
            </a:r>
            <a:r>
              <a:rPr lang="sv-SE" sz="4800" b="0" dirty="0"/>
              <a:t> </a:t>
            </a:r>
            <a:r>
              <a:rPr lang="sv-SE" sz="4800" b="0" dirty="0" err="1"/>
              <a:t>за</a:t>
            </a:r>
            <a:r>
              <a:rPr lang="sv-SE" sz="4800" b="0" dirty="0"/>
              <a:t>  </a:t>
            </a:r>
            <a:r>
              <a:rPr lang="sv-SE" sz="4800" b="0" dirty="0" err="1"/>
              <a:t>престъпление</a:t>
            </a:r>
            <a:r>
              <a:rPr lang="sv-SE" sz="4800" b="0" dirty="0"/>
              <a:t>.</a:t>
            </a:r>
          </a:p>
          <a:p>
            <a:pPr marL="685800" lvl="0" indent="-685800" algn="l">
              <a:buFont typeface="Arial" panose="020B0604020202020204" pitchFamily="34" charset="0"/>
              <a:buChar char="•"/>
            </a:pPr>
            <a:r>
              <a:rPr lang="sv-SE" sz="4800" b="0" dirty="0" err="1"/>
              <a:t>Родителите</a:t>
            </a:r>
            <a:r>
              <a:rPr lang="sv-SE" sz="4800" b="0" dirty="0"/>
              <a:t> </a:t>
            </a:r>
            <a:r>
              <a:rPr lang="sv-SE" sz="4800" b="0" dirty="0" err="1"/>
              <a:t>не</a:t>
            </a:r>
            <a:r>
              <a:rPr lang="sv-SE" sz="4800" b="0" dirty="0"/>
              <a:t> </a:t>
            </a:r>
            <a:r>
              <a:rPr lang="sv-SE" sz="4800" b="0" dirty="0" err="1"/>
              <a:t>трябва</a:t>
            </a:r>
            <a:r>
              <a:rPr lang="sv-SE" sz="4800" b="0" dirty="0"/>
              <a:t> </a:t>
            </a:r>
            <a:r>
              <a:rPr lang="sv-SE" sz="4800" b="0" dirty="0" err="1"/>
              <a:t>да</a:t>
            </a:r>
            <a:r>
              <a:rPr lang="sv-SE" sz="4800" b="0" dirty="0"/>
              <a:t> </a:t>
            </a:r>
            <a:r>
              <a:rPr lang="sv-SE" sz="4800" b="0" dirty="0" err="1"/>
              <a:t>казват</a:t>
            </a:r>
            <a:r>
              <a:rPr lang="sv-SE" sz="4800" b="0" dirty="0"/>
              <a:t> </a:t>
            </a:r>
            <a:r>
              <a:rPr lang="sv-SE" sz="4800" b="0" dirty="0" err="1"/>
              <a:t>за</a:t>
            </a:r>
            <a:r>
              <a:rPr lang="sv-SE" sz="4800" b="0" dirty="0"/>
              <a:t> </a:t>
            </a:r>
            <a:r>
              <a:rPr lang="sv-SE" sz="4800" b="0" dirty="0" err="1"/>
              <a:t>кого</a:t>
            </a:r>
            <a:r>
              <a:rPr lang="sv-SE" sz="4800" b="0" dirty="0"/>
              <a:t> </a:t>
            </a:r>
            <a:r>
              <a:rPr lang="sv-SE" sz="4800" b="0" dirty="0" err="1"/>
              <a:t>ще</a:t>
            </a:r>
            <a:r>
              <a:rPr lang="sv-SE" sz="4800" b="0" dirty="0"/>
              <a:t> </a:t>
            </a:r>
            <a:r>
              <a:rPr lang="sv-SE" sz="4800" b="0" dirty="0" err="1"/>
              <a:t>се</a:t>
            </a:r>
            <a:r>
              <a:rPr lang="sv-SE" sz="4800" b="0" dirty="0"/>
              <a:t> </a:t>
            </a:r>
            <a:r>
              <a:rPr lang="sv-SE" sz="4800" b="0" dirty="0" err="1"/>
              <a:t>ожените</a:t>
            </a:r>
            <a:r>
              <a:rPr lang="sv-SE" sz="4800" b="0" dirty="0"/>
              <a:t> </a:t>
            </a:r>
            <a:r>
              <a:rPr lang="sv-SE" sz="4800" b="0" dirty="0" err="1"/>
              <a:t>преди</a:t>
            </a:r>
            <a:r>
              <a:rPr lang="sv-SE" sz="4800" b="0" dirty="0"/>
              <a:t> и </a:t>
            </a:r>
            <a:r>
              <a:rPr lang="sv-SE" sz="4800" b="0" dirty="0" err="1"/>
              <a:t>след</a:t>
            </a:r>
            <a:r>
              <a:rPr lang="sv-SE" sz="4800" b="0" dirty="0"/>
              <a:t> 18 </a:t>
            </a:r>
            <a:r>
              <a:rPr lang="sv-SE" sz="4800" b="0" dirty="0" err="1"/>
              <a:t>вие</a:t>
            </a:r>
            <a:r>
              <a:rPr lang="sv-SE" sz="4800" b="0" dirty="0"/>
              <a:t> </a:t>
            </a:r>
            <a:r>
              <a:rPr lang="sv-SE" sz="4800" b="0" dirty="0" err="1"/>
              <a:t>решавате</a:t>
            </a:r>
            <a:r>
              <a:rPr lang="sv-SE" sz="4800" b="0" dirty="0"/>
              <a:t> </a:t>
            </a:r>
            <a:r>
              <a:rPr lang="sv-SE" sz="4800" b="0" dirty="0" err="1"/>
              <a:t>сами</a:t>
            </a:r>
            <a:r>
              <a:rPr lang="sv-SE" sz="4800" b="0" dirty="0"/>
              <a:t>.</a:t>
            </a:r>
          </a:p>
        </p:txBody>
      </p:sp>
      <p:pic>
        <p:nvPicPr>
          <p:cNvPr id="5" name="Picture 5" descr="C:\Users\vxosaha\AppData\Local\Microsoft\Windows\Temporary Internet Files\Content.IE5\1CXWYWKS\singing-304617_960_72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220" y="7452505"/>
            <a:ext cx="13279907" cy="663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10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Тежестта</a:t>
            </a:r>
            <a:r>
              <a:rPr lang="sv-SE" dirty="0"/>
              <a:t> </a:t>
            </a:r>
            <a:r>
              <a:rPr lang="sv-SE" dirty="0" err="1"/>
              <a:t>на</a:t>
            </a:r>
            <a:r>
              <a:rPr lang="sv-SE" dirty="0"/>
              <a:t> </a:t>
            </a:r>
            <a:r>
              <a:rPr lang="sv-SE" dirty="0" err="1"/>
              <a:t>брака</a:t>
            </a:r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867016" y="2641600"/>
            <a:ext cx="178781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sv-SE" sz="4800" b="0" dirty="0" err="1"/>
              <a:t>Бракът</a:t>
            </a:r>
            <a:r>
              <a:rPr lang="sv-SE" sz="4800" b="0" dirty="0"/>
              <a:t> </a:t>
            </a:r>
            <a:r>
              <a:rPr lang="sv-SE" sz="4800" b="0" dirty="0" err="1"/>
              <a:t>трябва</a:t>
            </a:r>
            <a:r>
              <a:rPr lang="sv-SE" sz="4800" b="0" dirty="0"/>
              <a:t> </a:t>
            </a:r>
            <a:r>
              <a:rPr lang="sv-SE" sz="4800" b="0" dirty="0" err="1"/>
              <a:t>да</a:t>
            </a:r>
            <a:r>
              <a:rPr lang="sv-SE" sz="4800" b="0" dirty="0"/>
              <a:t> </a:t>
            </a:r>
            <a:r>
              <a:rPr lang="sv-SE" sz="4800" b="0" dirty="0" err="1"/>
              <a:t>бъде</a:t>
            </a:r>
            <a:r>
              <a:rPr lang="sv-SE" sz="4800" b="0" dirty="0"/>
              <a:t> </a:t>
            </a:r>
            <a:r>
              <a:rPr lang="sv-SE" sz="4800" b="0" dirty="0" err="1"/>
              <a:t>сключен</a:t>
            </a:r>
            <a:r>
              <a:rPr lang="sv-SE" sz="4800" b="0" dirty="0"/>
              <a:t> </a:t>
            </a:r>
            <a:r>
              <a:rPr lang="sv-SE" sz="4800" b="0" dirty="0" err="1"/>
              <a:t>по</a:t>
            </a:r>
            <a:r>
              <a:rPr lang="sv-SE" sz="4800" b="0" dirty="0"/>
              <a:t> </a:t>
            </a:r>
            <a:r>
              <a:rPr lang="sv-SE" sz="4800" b="0" dirty="0" err="1"/>
              <a:t>свободна</a:t>
            </a:r>
            <a:r>
              <a:rPr lang="sv-SE" sz="4800" b="0" dirty="0"/>
              <a:t> </a:t>
            </a:r>
            <a:r>
              <a:rPr lang="sv-SE" sz="4800" b="0" dirty="0" err="1"/>
              <a:t>воля</a:t>
            </a:r>
            <a:r>
              <a:rPr lang="sv-SE" sz="4800" b="0" dirty="0"/>
              <a:t>.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sv-SE" sz="4800" b="0" dirty="0" err="1"/>
              <a:t>Ако</a:t>
            </a:r>
            <a:r>
              <a:rPr lang="sv-SE" sz="4800" b="0" dirty="0"/>
              <a:t> </a:t>
            </a:r>
            <a:r>
              <a:rPr lang="sv-SE" sz="4800" b="0" dirty="0" err="1"/>
              <a:t>една</a:t>
            </a:r>
            <a:r>
              <a:rPr lang="sv-SE" sz="4800" b="0" dirty="0"/>
              <a:t> </a:t>
            </a:r>
            <a:r>
              <a:rPr lang="sv-SE" sz="4800" b="0" dirty="0" err="1"/>
              <a:t>от</a:t>
            </a:r>
            <a:r>
              <a:rPr lang="sv-SE" sz="4800" b="0" dirty="0"/>
              <a:t> </a:t>
            </a:r>
            <a:r>
              <a:rPr lang="sv-SE" sz="4800" b="0" dirty="0" err="1"/>
              <a:t>страните</a:t>
            </a:r>
            <a:r>
              <a:rPr lang="sv-SE" sz="4800" b="0" dirty="0"/>
              <a:t> </a:t>
            </a:r>
            <a:r>
              <a:rPr lang="sv-SE" sz="4800" b="0" dirty="0" err="1"/>
              <a:t>не</a:t>
            </a:r>
            <a:r>
              <a:rPr lang="sv-SE" sz="4800" b="0" dirty="0"/>
              <a:t> е </a:t>
            </a:r>
            <a:r>
              <a:rPr lang="sv-SE" sz="4800" b="0" dirty="0" err="1"/>
              <a:t>съгласна</a:t>
            </a:r>
            <a:r>
              <a:rPr lang="sv-SE" sz="4800" b="0" dirty="0"/>
              <a:t> </a:t>
            </a:r>
            <a:r>
              <a:rPr lang="sv-SE" sz="4800" b="0" dirty="0" err="1"/>
              <a:t>то</a:t>
            </a:r>
            <a:r>
              <a:rPr lang="sv-SE" sz="4800" b="0" dirty="0"/>
              <a:t> </a:t>
            </a:r>
            <a:r>
              <a:rPr lang="sv-SE" sz="4800" b="0" dirty="0" err="1"/>
              <a:t>съгласно</a:t>
            </a:r>
            <a:r>
              <a:rPr lang="sv-SE" sz="4800" b="0" dirty="0"/>
              <a:t> </a:t>
            </a:r>
            <a:r>
              <a:rPr lang="sv-SE" sz="4800" b="0" dirty="0" err="1"/>
              <a:t>шведския</a:t>
            </a:r>
            <a:r>
              <a:rPr lang="sv-SE" sz="4800" b="0" dirty="0"/>
              <a:t> </a:t>
            </a:r>
            <a:r>
              <a:rPr lang="sv-SE" sz="4800" b="0" dirty="0" err="1"/>
              <a:t>закон</a:t>
            </a:r>
            <a:r>
              <a:rPr lang="sv-SE" sz="4800" b="0" dirty="0"/>
              <a:t> </a:t>
            </a:r>
            <a:r>
              <a:rPr lang="sv-SE" sz="4800" b="0" dirty="0" err="1"/>
              <a:t>това</a:t>
            </a:r>
            <a:r>
              <a:rPr lang="sv-SE" sz="4800" b="0" dirty="0"/>
              <a:t> е </a:t>
            </a:r>
            <a:r>
              <a:rPr lang="sv-SE" sz="4800" b="0" dirty="0" err="1"/>
              <a:t>принудителен</a:t>
            </a:r>
            <a:r>
              <a:rPr lang="sv-SE" sz="4800" b="0" dirty="0"/>
              <a:t> </a:t>
            </a:r>
            <a:r>
              <a:rPr lang="sv-SE" sz="4800" b="0" dirty="0" err="1"/>
              <a:t>брак</a:t>
            </a:r>
            <a:r>
              <a:rPr lang="sv-SE" sz="4800" b="0" dirty="0"/>
              <a:t>.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sv-SE" sz="4800" b="0" dirty="0" err="1"/>
              <a:t>Лицата</a:t>
            </a:r>
            <a:r>
              <a:rPr lang="sv-SE" sz="4800" b="0" dirty="0"/>
              <a:t>, </a:t>
            </a:r>
            <a:r>
              <a:rPr lang="sv-SE" sz="4800" b="0" dirty="0" err="1"/>
              <a:t>които</a:t>
            </a:r>
            <a:r>
              <a:rPr lang="sv-SE" sz="4800" b="0" dirty="0"/>
              <a:t> </a:t>
            </a:r>
            <a:r>
              <a:rPr lang="sv-SE" sz="4800" b="0" dirty="0" err="1"/>
              <a:t>се</a:t>
            </a:r>
            <a:r>
              <a:rPr lang="sv-SE" sz="4800" b="0" dirty="0"/>
              <a:t> </a:t>
            </a:r>
            <a:r>
              <a:rPr lang="sv-SE" sz="4800" b="0" dirty="0" err="1"/>
              <a:t>женят</a:t>
            </a:r>
            <a:r>
              <a:rPr lang="sv-SE" sz="4800" b="0" dirty="0"/>
              <a:t> </a:t>
            </a:r>
            <a:r>
              <a:rPr lang="sv-SE" sz="4800" b="0" dirty="0" err="1"/>
              <a:t>за</a:t>
            </a:r>
            <a:r>
              <a:rPr lang="sv-SE" sz="4800" b="0" dirty="0"/>
              <a:t> </a:t>
            </a:r>
            <a:r>
              <a:rPr lang="sv-SE" sz="4800" b="0" dirty="0" err="1"/>
              <a:t>второ</a:t>
            </a:r>
            <a:r>
              <a:rPr lang="sv-SE" sz="4800" b="0" dirty="0"/>
              <a:t> </a:t>
            </a:r>
            <a:r>
              <a:rPr lang="sv-SE" sz="4800" b="0" dirty="0" err="1"/>
              <a:t>лице</a:t>
            </a:r>
            <a:r>
              <a:rPr lang="sv-SE" sz="4800" b="0" dirty="0"/>
              <a:t> </a:t>
            </a:r>
            <a:r>
              <a:rPr lang="sv-SE" sz="4800" b="0" dirty="0" err="1"/>
              <a:t>без</a:t>
            </a:r>
            <a:r>
              <a:rPr lang="sv-SE" sz="4800" b="0" dirty="0"/>
              <a:t> </a:t>
            </a:r>
            <a:r>
              <a:rPr lang="sv-SE" sz="4800" b="0" dirty="0" err="1"/>
              <a:t>едната</a:t>
            </a:r>
            <a:r>
              <a:rPr lang="sv-SE" sz="4800" b="0" dirty="0"/>
              <a:t> </a:t>
            </a:r>
            <a:r>
              <a:rPr lang="sv-SE" sz="4800" b="0" dirty="0" err="1"/>
              <a:t>страна</a:t>
            </a:r>
            <a:r>
              <a:rPr lang="sv-SE" sz="4800" b="0" dirty="0"/>
              <a:t> </a:t>
            </a:r>
            <a:r>
              <a:rPr lang="sv-SE" sz="4800" b="0" dirty="0" err="1"/>
              <a:t>да</a:t>
            </a:r>
            <a:r>
              <a:rPr lang="sv-SE" sz="4800" b="0" dirty="0"/>
              <a:t> е </a:t>
            </a:r>
            <a:r>
              <a:rPr lang="sv-SE" sz="4800" b="0" dirty="0" err="1"/>
              <a:t>съглана</a:t>
            </a:r>
            <a:r>
              <a:rPr lang="sv-SE" sz="4800" b="0" dirty="0"/>
              <a:t>, </a:t>
            </a:r>
            <a:r>
              <a:rPr lang="sv-SE" sz="4800" b="0" dirty="0" err="1"/>
              <a:t>могат</a:t>
            </a:r>
            <a:r>
              <a:rPr lang="sv-SE" sz="4800" b="0" dirty="0"/>
              <a:t> </a:t>
            </a:r>
            <a:r>
              <a:rPr lang="sv-SE" sz="4800" b="0" dirty="0" err="1"/>
              <a:t>да</a:t>
            </a:r>
            <a:r>
              <a:rPr lang="sv-SE" sz="4800" b="0" dirty="0"/>
              <a:t> </a:t>
            </a:r>
            <a:r>
              <a:rPr lang="sv-SE" sz="4800" b="0" dirty="0" err="1"/>
              <a:t>бъдат</a:t>
            </a:r>
            <a:r>
              <a:rPr lang="sv-SE" sz="4800" b="0" dirty="0"/>
              <a:t> </a:t>
            </a:r>
            <a:r>
              <a:rPr lang="sv-SE" sz="4800" b="0" dirty="0" err="1"/>
              <a:t>наказани</a:t>
            </a:r>
            <a:r>
              <a:rPr lang="sv-SE" sz="4800" b="0" dirty="0"/>
              <a:t>.</a:t>
            </a:r>
          </a:p>
        </p:txBody>
      </p:sp>
      <p:pic>
        <p:nvPicPr>
          <p:cNvPr id="5" name="Picture 2" descr="C:\Users\vxosaha\AppData\Local\Microsoft\Windows\Temporary Internet Files\Content.IE5\1CXWYWKS\jail-983153_960_72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9927" y="6460453"/>
            <a:ext cx="6708661" cy="619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95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017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Фалшив</a:t>
            </a:r>
            <a:r>
              <a:rPr lang="sv-SE" dirty="0"/>
              <a:t> </a:t>
            </a:r>
            <a:r>
              <a:rPr lang="sv-SE" dirty="0" err="1"/>
              <a:t>брак</a:t>
            </a:r>
            <a:endParaRPr lang="uk-UA" dirty="0"/>
          </a:p>
        </p:txBody>
      </p:sp>
      <p:sp>
        <p:nvSpPr>
          <p:cNvPr id="7" name="textruta 6"/>
          <p:cNvSpPr txBox="1"/>
          <p:nvPr/>
        </p:nvSpPr>
        <p:spPr>
          <a:xfrm>
            <a:off x="1894136" y="9204176"/>
            <a:ext cx="176130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685800" algn="l">
              <a:buFont typeface="Arial" panose="020B0604020202020204" pitchFamily="34" charset="0"/>
              <a:buChar char="•"/>
            </a:pPr>
            <a:r>
              <a:rPr lang="sv-SE" sz="4800" b="0" dirty="0" err="1"/>
              <a:t>Ако</a:t>
            </a:r>
            <a:r>
              <a:rPr lang="sv-SE" sz="4800" b="0" dirty="0"/>
              <a:t> </a:t>
            </a:r>
            <a:r>
              <a:rPr lang="sv-SE" sz="4800" b="0" dirty="0" err="1"/>
              <a:t>лице</a:t>
            </a:r>
            <a:r>
              <a:rPr lang="sv-SE" sz="4800" b="0" dirty="0"/>
              <a:t> </a:t>
            </a:r>
            <a:r>
              <a:rPr lang="sv-SE" sz="4800" b="0" dirty="0" err="1"/>
              <a:t>заблуди</a:t>
            </a:r>
            <a:r>
              <a:rPr lang="sv-SE" sz="4800" b="0" dirty="0"/>
              <a:t> </a:t>
            </a:r>
            <a:r>
              <a:rPr lang="sv-SE" sz="4800" b="0" dirty="0" err="1"/>
              <a:t>друго</a:t>
            </a:r>
            <a:r>
              <a:rPr lang="sv-SE" sz="4800" b="0" dirty="0"/>
              <a:t> </a:t>
            </a:r>
            <a:r>
              <a:rPr lang="sv-SE" sz="4800" b="0" dirty="0" err="1"/>
              <a:t>лице</a:t>
            </a:r>
            <a:r>
              <a:rPr lang="sv-SE" sz="4800" b="0" dirty="0"/>
              <a:t>, </a:t>
            </a:r>
            <a:r>
              <a:rPr lang="sv-SE" sz="4800" b="0" dirty="0" err="1"/>
              <a:t>да</a:t>
            </a:r>
            <a:r>
              <a:rPr lang="sv-SE" sz="4800" b="0" dirty="0"/>
              <a:t> </a:t>
            </a:r>
            <a:r>
              <a:rPr lang="sv-SE" sz="4800" b="0" dirty="0" err="1"/>
              <a:t>пътува</a:t>
            </a:r>
            <a:r>
              <a:rPr lang="sv-SE" sz="4800" b="0" dirty="0"/>
              <a:t> </a:t>
            </a:r>
            <a:r>
              <a:rPr lang="sv-SE" sz="4800" b="0" dirty="0" err="1"/>
              <a:t>до</a:t>
            </a:r>
            <a:r>
              <a:rPr lang="sv-SE" sz="4800" b="0" dirty="0"/>
              <a:t> </a:t>
            </a:r>
            <a:r>
              <a:rPr lang="sv-SE" sz="4800" b="0" dirty="0" err="1"/>
              <a:t>друга</a:t>
            </a:r>
            <a:r>
              <a:rPr lang="sv-SE" sz="4800" b="0" dirty="0"/>
              <a:t> </a:t>
            </a:r>
            <a:r>
              <a:rPr lang="sv-SE" sz="4800" b="0" dirty="0" err="1"/>
              <a:t>държава</a:t>
            </a:r>
            <a:r>
              <a:rPr lang="sv-SE" sz="4800" b="0" dirty="0"/>
              <a:t> </a:t>
            </a:r>
            <a:r>
              <a:rPr lang="sv-SE" sz="4800" b="0" dirty="0" err="1"/>
              <a:t>по</a:t>
            </a:r>
            <a:r>
              <a:rPr lang="sv-SE" sz="4800" b="0" dirty="0"/>
              <a:t> </a:t>
            </a:r>
            <a:r>
              <a:rPr lang="sv-SE" sz="4800" b="0" dirty="0" err="1"/>
              <a:t>принуда</a:t>
            </a:r>
            <a:r>
              <a:rPr lang="sv-SE" sz="4800" b="0" dirty="0"/>
              <a:t>, </a:t>
            </a:r>
            <a:r>
              <a:rPr lang="sv-SE" sz="4800" b="0" dirty="0" err="1"/>
              <a:t>за</a:t>
            </a:r>
            <a:r>
              <a:rPr lang="sv-SE" sz="4800" b="0" dirty="0"/>
              <a:t> </a:t>
            </a:r>
            <a:r>
              <a:rPr lang="sv-SE" sz="4800" b="0" dirty="0" err="1"/>
              <a:t>сключване</a:t>
            </a:r>
            <a:r>
              <a:rPr lang="sv-SE" sz="4800" b="0" dirty="0"/>
              <a:t> </a:t>
            </a:r>
            <a:r>
              <a:rPr lang="sv-SE" sz="4800" b="0" dirty="0" err="1"/>
              <a:t>на</a:t>
            </a:r>
            <a:r>
              <a:rPr lang="sv-SE" sz="4800" b="0" dirty="0"/>
              <a:t> </a:t>
            </a:r>
            <a:r>
              <a:rPr lang="sv-SE" sz="4800" b="0" dirty="0" err="1"/>
              <a:t>брак</a:t>
            </a:r>
            <a:r>
              <a:rPr lang="sv-SE" sz="4800" b="0" dirty="0"/>
              <a:t> </a:t>
            </a:r>
            <a:r>
              <a:rPr lang="sv-SE" sz="4800" b="0" dirty="0" err="1"/>
              <a:t>там</a:t>
            </a:r>
            <a:r>
              <a:rPr lang="sv-SE" sz="4800" b="0" dirty="0"/>
              <a:t>, </a:t>
            </a:r>
            <a:r>
              <a:rPr lang="sv-SE" sz="4800" b="0" dirty="0" err="1"/>
              <a:t>това</a:t>
            </a:r>
            <a:r>
              <a:rPr lang="sv-SE" sz="4800" b="0" dirty="0"/>
              <a:t> </a:t>
            </a:r>
            <a:r>
              <a:rPr lang="sv-SE" sz="4800" b="0" dirty="0" err="1"/>
              <a:t>също</a:t>
            </a:r>
            <a:r>
              <a:rPr lang="sv-SE" sz="4800" b="0" dirty="0"/>
              <a:t>  </a:t>
            </a:r>
            <a:r>
              <a:rPr lang="sv-SE" sz="4800" b="0" dirty="0" err="1"/>
              <a:t>се</a:t>
            </a:r>
            <a:r>
              <a:rPr lang="sv-SE" sz="4800" b="0" dirty="0"/>
              <a:t> </a:t>
            </a:r>
            <a:r>
              <a:rPr lang="sv-SE" sz="4800" b="0" dirty="0" err="1"/>
              <a:t>счита</a:t>
            </a:r>
            <a:r>
              <a:rPr lang="sv-SE" sz="4800" b="0" dirty="0"/>
              <a:t> </a:t>
            </a:r>
            <a:r>
              <a:rPr lang="sv-SE" sz="4800" b="0" dirty="0" err="1"/>
              <a:t>за</a:t>
            </a:r>
            <a:r>
              <a:rPr lang="sv-SE" sz="4800" b="0" dirty="0"/>
              <a:t> </a:t>
            </a:r>
            <a:r>
              <a:rPr lang="sv-SE" sz="4800" b="0" dirty="0" err="1"/>
              <a:t>престъпление</a:t>
            </a:r>
            <a:r>
              <a:rPr lang="sv-SE" sz="4800" b="0" dirty="0"/>
              <a:t>.</a:t>
            </a:r>
          </a:p>
        </p:txBody>
      </p:sp>
      <p:pic>
        <p:nvPicPr>
          <p:cNvPr id="5" name="Picture 2" descr="C:\Users\vxosaha\AppData\Local\Microsoft\Windows\Temporary Internet Files\Content.IE5\9THCSKIN\airplane-26560_960_72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24" y="3360287"/>
            <a:ext cx="10250404" cy="512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6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790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9600" dirty="0" err="1"/>
              <a:t>Как</a:t>
            </a:r>
            <a:r>
              <a:rPr lang="sv-SE" sz="9600" dirty="0"/>
              <a:t> </a:t>
            </a:r>
            <a:r>
              <a:rPr lang="sv-SE" sz="9600" dirty="0" err="1"/>
              <a:t>става</a:t>
            </a:r>
            <a:r>
              <a:rPr lang="sv-SE" sz="9600" dirty="0"/>
              <a:t> </a:t>
            </a:r>
            <a:r>
              <a:rPr lang="sv-SE" sz="9600" dirty="0" err="1"/>
              <a:t>одобрението</a:t>
            </a:r>
            <a:r>
              <a:rPr lang="sv-SE" sz="9600" dirty="0"/>
              <a:t> </a:t>
            </a:r>
            <a:r>
              <a:rPr lang="sv-SE" sz="9600" dirty="0" err="1"/>
              <a:t>при</a:t>
            </a:r>
            <a:r>
              <a:rPr lang="sv-SE" sz="9600" dirty="0"/>
              <a:t> </a:t>
            </a:r>
            <a:r>
              <a:rPr lang="sv-SE" sz="9600" dirty="0" err="1"/>
              <a:t>чуждестранни</a:t>
            </a:r>
            <a:r>
              <a:rPr lang="sv-SE" sz="9600" dirty="0"/>
              <a:t> </a:t>
            </a:r>
            <a:r>
              <a:rPr lang="sv-SE" sz="9600" dirty="0" err="1"/>
              <a:t>бракове</a:t>
            </a:r>
            <a:endParaRPr lang="uk-UA" dirty="0"/>
          </a:p>
        </p:txBody>
      </p:sp>
      <p:sp>
        <p:nvSpPr>
          <p:cNvPr id="7" name="textruta 6"/>
          <p:cNvSpPr txBox="1"/>
          <p:nvPr/>
        </p:nvSpPr>
        <p:spPr>
          <a:xfrm>
            <a:off x="1689100" y="3105796"/>
            <a:ext cx="18770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685800" algn="l">
              <a:buFont typeface="Arial" panose="020B0604020202020204" pitchFamily="34" charset="0"/>
              <a:buChar char="•"/>
            </a:pPr>
            <a:r>
              <a:rPr lang="sv-SE" sz="4800" b="0" dirty="0" err="1"/>
              <a:t>Тези</a:t>
            </a:r>
            <a:r>
              <a:rPr lang="sv-SE" sz="4800" b="0" dirty="0"/>
              <a:t>, </a:t>
            </a:r>
            <a:r>
              <a:rPr lang="sv-SE" sz="4800" b="0" dirty="0" err="1"/>
              <a:t>които</a:t>
            </a:r>
            <a:r>
              <a:rPr lang="sv-SE" sz="4800" b="0" dirty="0"/>
              <a:t> </a:t>
            </a:r>
            <a:r>
              <a:rPr lang="sv-SE" sz="4800" b="0" dirty="0" err="1"/>
              <a:t>се</a:t>
            </a:r>
            <a:r>
              <a:rPr lang="sv-SE" sz="4800" b="0" dirty="0"/>
              <a:t> </a:t>
            </a:r>
            <a:r>
              <a:rPr lang="sv-SE" sz="4800" b="0" dirty="0" err="1"/>
              <a:t>омъжват</a:t>
            </a:r>
            <a:r>
              <a:rPr lang="sv-SE" sz="4800" b="0" dirty="0"/>
              <a:t>, </a:t>
            </a:r>
            <a:r>
              <a:rPr lang="sv-SE" sz="4800" b="0" dirty="0" err="1"/>
              <a:t>трябва</a:t>
            </a:r>
            <a:r>
              <a:rPr lang="sv-SE" sz="4800" b="0" dirty="0"/>
              <a:t> </a:t>
            </a:r>
            <a:r>
              <a:rPr lang="sv-SE" sz="4800" b="0" dirty="0" err="1"/>
              <a:t>да</a:t>
            </a:r>
            <a:r>
              <a:rPr lang="sv-SE" sz="4800" b="0" dirty="0"/>
              <a:t> </a:t>
            </a:r>
            <a:r>
              <a:rPr lang="sv-SE" sz="4800" b="0" dirty="0" err="1"/>
              <a:t>присъстват</a:t>
            </a:r>
            <a:r>
              <a:rPr lang="sv-SE" sz="4800" b="0" dirty="0"/>
              <a:t> </a:t>
            </a:r>
            <a:r>
              <a:rPr lang="sv-SE" sz="4800" b="0" dirty="0" err="1"/>
              <a:t>задължително</a:t>
            </a:r>
            <a:r>
              <a:rPr lang="sv-SE" sz="4800" b="0" dirty="0"/>
              <a:t> </a:t>
            </a:r>
            <a:r>
              <a:rPr lang="sv-SE" sz="4800" b="0" dirty="0" err="1"/>
              <a:t>на</a:t>
            </a:r>
            <a:r>
              <a:rPr lang="sv-SE" sz="4800" b="0" dirty="0"/>
              <a:t> </a:t>
            </a:r>
            <a:r>
              <a:rPr lang="sv-SE" sz="4800" b="0" dirty="0" err="1"/>
              <a:t>мястото</a:t>
            </a:r>
            <a:r>
              <a:rPr lang="sv-SE" sz="4800" b="0" dirty="0"/>
              <a:t>.</a:t>
            </a:r>
          </a:p>
          <a:p>
            <a:pPr marL="685800" lvl="0" indent="-685800" algn="l">
              <a:buFont typeface="Arial" panose="020B0604020202020204" pitchFamily="34" charset="0"/>
              <a:buChar char="•"/>
            </a:pPr>
            <a:r>
              <a:rPr lang="sv-SE" sz="4800" b="0" dirty="0" err="1"/>
              <a:t>Това</a:t>
            </a:r>
            <a:r>
              <a:rPr lang="sv-SE" sz="4800" b="0" dirty="0"/>
              <a:t> </a:t>
            </a:r>
            <a:r>
              <a:rPr lang="sv-SE" sz="4800" b="0" dirty="0" err="1"/>
              <a:t>означава</a:t>
            </a:r>
            <a:r>
              <a:rPr lang="sv-SE" sz="4800" b="0" dirty="0"/>
              <a:t>, </a:t>
            </a:r>
            <a:r>
              <a:rPr lang="sv-SE" sz="4800" b="0" dirty="0" err="1"/>
              <a:t>че</a:t>
            </a:r>
            <a:r>
              <a:rPr lang="sv-SE" sz="4800" b="0" dirty="0"/>
              <a:t> </a:t>
            </a:r>
            <a:r>
              <a:rPr lang="sv-SE" sz="4800" b="0" dirty="0" err="1"/>
              <a:t>бракът</a:t>
            </a:r>
            <a:r>
              <a:rPr lang="sv-SE" sz="4800" b="0" dirty="0"/>
              <a:t>, </a:t>
            </a:r>
            <a:r>
              <a:rPr lang="sv-SE" sz="4800" b="0" dirty="0" err="1"/>
              <a:t>който</a:t>
            </a:r>
            <a:r>
              <a:rPr lang="sv-SE" sz="4800" b="0" dirty="0"/>
              <a:t> е </a:t>
            </a:r>
            <a:r>
              <a:rPr lang="sv-SE" sz="4800" b="0" dirty="0" err="1"/>
              <a:t>извършен</a:t>
            </a:r>
            <a:r>
              <a:rPr lang="sv-SE" sz="4800" b="0" dirty="0"/>
              <a:t> в </a:t>
            </a:r>
            <a:r>
              <a:rPr lang="sv-SE" sz="4800" b="0" dirty="0" err="1"/>
              <a:t>чужбина</a:t>
            </a:r>
            <a:r>
              <a:rPr lang="sv-SE" sz="4800" b="0" dirty="0"/>
              <a:t>, </a:t>
            </a:r>
            <a:r>
              <a:rPr lang="sv-SE" sz="4800" b="0" dirty="0" err="1"/>
              <a:t>не</a:t>
            </a:r>
            <a:r>
              <a:rPr lang="sv-SE" sz="4800" b="0" dirty="0"/>
              <a:t> е </a:t>
            </a:r>
            <a:r>
              <a:rPr lang="sv-SE" sz="4800" b="0" dirty="0" err="1"/>
              <a:t>валиден</a:t>
            </a:r>
            <a:r>
              <a:rPr lang="sv-SE" sz="4800" b="0" dirty="0"/>
              <a:t> в </a:t>
            </a:r>
            <a:r>
              <a:rPr lang="sv-SE" sz="4800" b="0" dirty="0" err="1"/>
              <a:t>Швеция</a:t>
            </a:r>
            <a:r>
              <a:rPr lang="sv-SE" sz="4800" b="0" dirty="0"/>
              <a:t>.</a:t>
            </a:r>
          </a:p>
          <a:p>
            <a:pPr marL="685800" lvl="0" indent="-685800" algn="l">
              <a:buFont typeface="Arial" panose="020B0604020202020204" pitchFamily="34" charset="0"/>
              <a:buChar char="•"/>
            </a:pPr>
            <a:r>
              <a:rPr lang="sv-SE" sz="4800" b="0" dirty="0"/>
              <a:t>В </a:t>
            </a:r>
            <a:r>
              <a:rPr lang="sv-SE" sz="4800" b="0" dirty="0" err="1"/>
              <a:t>Швеция</a:t>
            </a:r>
            <a:r>
              <a:rPr lang="sv-SE" sz="4800" b="0" dirty="0"/>
              <a:t> </a:t>
            </a:r>
            <a:r>
              <a:rPr lang="sv-SE" sz="4800" b="0" dirty="0" err="1"/>
              <a:t>не</a:t>
            </a:r>
            <a:r>
              <a:rPr lang="sv-SE" sz="4800" b="0" dirty="0"/>
              <a:t> </a:t>
            </a:r>
            <a:r>
              <a:rPr lang="sv-SE" sz="4800" b="0" dirty="0" err="1"/>
              <a:t>се</a:t>
            </a:r>
            <a:r>
              <a:rPr lang="sv-SE" sz="4800" b="0" dirty="0"/>
              <a:t> </a:t>
            </a:r>
            <a:r>
              <a:rPr lang="sv-SE" sz="4800" b="0" dirty="0" err="1"/>
              <a:t>признават</a:t>
            </a:r>
            <a:r>
              <a:rPr lang="sv-SE" sz="4800" b="0" dirty="0"/>
              <a:t> </a:t>
            </a:r>
            <a:r>
              <a:rPr lang="sv-SE" sz="4800" b="0" dirty="0" err="1"/>
              <a:t>браковете</a:t>
            </a:r>
            <a:r>
              <a:rPr lang="sv-SE" sz="4800" b="0" dirty="0"/>
              <a:t> </a:t>
            </a:r>
            <a:r>
              <a:rPr lang="sv-SE" sz="4800" b="0" dirty="0" err="1"/>
              <a:t>между</a:t>
            </a:r>
            <a:r>
              <a:rPr lang="sv-SE" sz="4800" b="0" dirty="0"/>
              <a:t> </a:t>
            </a:r>
            <a:r>
              <a:rPr lang="sv-SE" sz="4800" b="0" dirty="0" err="1"/>
              <a:t>деца</a:t>
            </a:r>
            <a:r>
              <a:rPr lang="sv-SE" sz="4800" b="0" dirty="0"/>
              <a:t> и </a:t>
            </a:r>
            <a:r>
              <a:rPr lang="sv-SE" sz="4800" b="0" dirty="0" err="1"/>
              <a:t>браковете</a:t>
            </a:r>
            <a:r>
              <a:rPr lang="sv-SE" sz="4800" b="0" dirty="0"/>
              <a:t> </a:t>
            </a:r>
            <a:r>
              <a:rPr lang="sv-SE" sz="4800" b="0" dirty="0" err="1"/>
              <a:t>по</a:t>
            </a:r>
            <a:r>
              <a:rPr lang="sv-SE" sz="4800" b="0" dirty="0"/>
              <a:t> </a:t>
            </a:r>
            <a:r>
              <a:rPr lang="sv-SE" sz="4800" b="0" dirty="0" err="1"/>
              <a:t>принуда</a:t>
            </a:r>
            <a:endParaRPr lang="sv-SE" sz="4800" b="0" dirty="0"/>
          </a:p>
        </p:txBody>
      </p:sp>
      <p:pic>
        <p:nvPicPr>
          <p:cNvPr id="5" name="Picture 2" descr="C:\Users\vxosaha\AppData\Local\Microsoft\Windows\Temporary Internet Files\Content.IE5\9THCSKIN\documents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213" y="7044891"/>
            <a:ext cx="6913967" cy="64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95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860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89100" y="241300"/>
            <a:ext cx="21005800" cy="2286000"/>
          </a:xfrm>
        </p:spPr>
        <p:txBody>
          <a:bodyPr>
            <a:normAutofit fontScale="90000"/>
          </a:bodyPr>
          <a:lstStyle/>
          <a:p>
            <a:r>
              <a:rPr lang="sv-SE" dirty="0" err="1"/>
              <a:t>Насилие</a:t>
            </a:r>
            <a:r>
              <a:rPr lang="sv-SE" dirty="0"/>
              <a:t>, </a:t>
            </a:r>
            <a:r>
              <a:rPr lang="sv-SE" dirty="0" err="1"/>
              <a:t>свързано</a:t>
            </a:r>
            <a:r>
              <a:rPr lang="sv-SE" dirty="0"/>
              <a:t> </a:t>
            </a:r>
            <a:r>
              <a:rPr lang="sv-SE" dirty="0" err="1"/>
              <a:t>със</a:t>
            </a:r>
            <a:r>
              <a:rPr lang="sv-SE" dirty="0"/>
              <a:t> </a:t>
            </a:r>
            <a:r>
              <a:rPr lang="sv-SE" dirty="0" err="1"/>
              <a:t>свободната</a:t>
            </a:r>
            <a:r>
              <a:rPr lang="sv-SE" dirty="0"/>
              <a:t> </a:t>
            </a:r>
            <a:r>
              <a:rPr lang="sv-SE" dirty="0" err="1"/>
              <a:t>воля</a:t>
            </a:r>
            <a:r>
              <a:rPr lang="sv-SE" dirty="0"/>
              <a:t> и </a:t>
            </a:r>
            <a:r>
              <a:rPr lang="sv-SE" dirty="0" err="1"/>
              <a:t>честта</a:t>
            </a:r>
            <a:endParaRPr lang="uk-UA" dirty="0"/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>
          <a:xfrm>
            <a:off x="1689100" y="3799882"/>
            <a:ext cx="18828342" cy="480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/>
            <a:r>
              <a:rPr lang="sv-SE" dirty="0" err="1"/>
              <a:t>Може</a:t>
            </a:r>
            <a:r>
              <a:rPr lang="sv-SE" dirty="0"/>
              <a:t> </a:t>
            </a:r>
            <a:r>
              <a:rPr lang="sv-SE" dirty="0" err="1"/>
              <a:t>извършителите</a:t>
            </a:r>
            <a:r>
              <a:rPr lang="sv-SE" dirty="0"/>
              <a:t>  </a:t>
            </a:r>
            <a:r>
              <a:rPr lang="sv-SE" dirty="0" err="1"/>
              <a:t>например</a:t>
            </a:r>
            <a:r>
              <a:rPr lang="sv-SE" dirty="0"/>
              <a:t> </a:t>
            </a:r>
            <a:r>
              <a:rPr lang="sv-SE" dirty="0" err="1"/>
              <a:t>да</a:t>
            </a:r>
            <a:r>
              <a:rPr lang="sv-SE" dirty="0"/>
              <a:t>  </a:t>
            </a:r>
            <a:r>
              <a:rPr lang="sv-SE" dirty="0" err="1"/>
              <a:t>са</a:t>
            </a:r>
            <a:r>
              <a:rPr lang="sv-SE" dirty="0"/>
              <a:t> </a:t>
            </a:r>
            <a:r>
              <a:rPr lang="sv-SE" dirty="0" err="1"/>
              <a:t>близки</a:t>
            </a:r>
            <a:r>
              <a:rPr lang="sv-SE" dirty="0"/>
              <a:t> </a:t>
            </a:r>
            <a:r>
              <a:rPr lang="sv-SE" dirty="0" err="1"/>
              <a:t>на</a:t>
            </a:r>
            <a:r>
              <a:rPr lang="sv-SE" dirty="0"/>
              <a:t> </a:t>
            </a:r>
            <a:r>
              <a:rPr lang="sv-SE" dirty="0" err="1"/>
              <a:t>лицето</a:t>
            </a:r>
            <a:r>
              <a:rPr lang="sv-SE" dirty="0"/>
              <a:t>.</a:t>
            </a:r>
          </a:p>
          <a:p>
            <a:pPr lvl="0"/>
            <a:r>
              <a:rPr lang="sv-SE" dirty="0" err="1"/>
              <a:t>Може</a:t>
            </a:r>
            <a:r>
              <a:rPr lang="sv-SE" dirty="0"/>
              <a:t>  </a:t>
            </a:r>
            <a:r>
              <a:rPr lang="sv-SE" dirty="0" err="1"/>
              <a:t>лицето</a:t>
            </a:r>
            <a:r>
              <a:rPr lang="sv-SE" dirty="0"/>
              <a:t> </a:t>
            </a:r>
            <a:r>
              <a:rPr lang="sv-SE" dirty="0" err="1"/>
              <a:t>да</a:t>
            </a:r>
            <a:r>
              <a:rPr lang="sv-SE" dirty="0"/>
              <a:t> е </a:t>
            </a:r>
            <a:r>
              <a:rPr lang="sv-SE" dirty="0" err="1"/>
              <a:t>принудено</a:t>
            </a:r>
            <a:r>
              <a:rPr lang="sv-SE" dirty="0"/>
              <a:t> </a:t>
            </a:r>
            <a:r>
              <a:rPr lang="sv-SE" dirty="0" err="1"/>
              <a:t>от</a:t>
            </a:r>
            <a:r>
              <a:rPr lang="sv-SE" dirty="0"/>
              <a:t> </a:t>
            </a:r>
            <a:r>
              <a:rPr lang="sv-SE" dirty="0" err="1"/>
              <a:t>обстоятелствата</a:t>
            </a:r>
            <a:r>
              <a:rPr lang="sv-SE" dirty="0"/>
              <a:t>.</a:t>
            </a:r>
          </a:p>
          <a:p>
            <a:pPr lvl="0"/>
            <a:r>
              <a:rPr lang="sv-SE" dirty="0" err="1"/>
              <a:t>Контролът</a:t>
            </a:r>
            <a:r>
              <a:rPr lang="sv-SE" dirty="0"/>
              <a:t> </a:t>
            </a:r>
            <a:r>
              <a:rPr lang="sv-SE" dirty="0" err="1"/>
              <a:t>върху</a:t>
            </a:r>
            <a:r>
              <a:rPr lang="sv-SE" dirty="0"/>
              <a:t> </a:t>
            </a:r>
            <a:r>
              <a:rPr lang="sv-SE" dirty="0" err="1"/>
              <a:t>сексуалността</a:t>
            </a:r>
            <a:r>
              <a:rPr lang="sv-SE" dirty="0"/>
              <a:t> </a:t>
            </a:r>
            <a:r>
              <a:rPr lang="sv-SE" dirty="0" err="1"/>
              <a:t>на</a:t>
            </a:r>
            <a:r>
              <a:rPr lang="sv-SE" dirty="0"/>
              <a:t> </a:t>
            </a:r>
            <a:r>
              <a:rPr lang="sv-SE" dirty="0" err="1"/>
              <a:t>момичетата</a:t>
            </a:r>
            <a:r>
              <a:rPr lang="sv-SE" dirty="0"/>
              <a:t> и </a:t>
            </a:r>
            <a:r>
              <a:rPr lang="sv-SE" dirty="0" err="1"/>
              <a:t>жените</a:t>
            </a:r>
            <a:r>
              <a:rPr lang="sv-SE" dirty="0"/>
              <a:t> </a:t>
            </a:r>
            <a:r>
              <a:rPr lang="sv-SE" dirty="0" err="1"/>
              <a:t>например</a:t>
            </a:r>
            <a:r>
              <a:rPr lang="sv-SE" dirty="0"/>
              <a:t> е </a:t>
            </a:r>
            <a:r>
              <a:rPr lang="sv-SE" dirty="0" err="1"/>
              <a:t>от</a:t>
            </a:r>
            <a:r>
              <a:rPr lang="sv-SE" dirty="0"/>
              <a:t> </a:t>
            </a:r>
            <a:r>
              <a:rPr lang="sv-SE" dirty="0" err="1"/>
              <a:t>основно</a:t>
            </a:r>
            <a:r>
              <a:rPr lang="sv-SE" dirty="0"/>
              <a:t> </a:t>
            </a:r>
            <a:r>
              <a:rPr lang="sv-SE" dirty="0" err="1" smtClean="0"/>
              <a:t>значение</a:t>
            </a:r>
            <a:r>
              <a:rPr lang="sv-SE" dirty="0" smtClean="0"/>
              <a:t>.</a:t>
            </a:r>
          </a:p>
          <a:p>
            <a:pPr lvl="0"/>
            <a:r>
              <a:rPr lang="sv-SE" dirty="0" err="1" smtClean="0"/>
              <a:t>Изборът</a:t>
            </a:r>
            <a:r>
              <a:rPr lang="sv-SE" dirty="0" smtClean="0"/>
              <a:t> </a:t>
            </a:r>
            <a:r>
              <a:rPr lang="sv-SE" dirty="0" err="1"/>
              <a:t>на</a:t>
            </a:r>
            <a:r>
              <a:rPr lang="sv-SE" dirty="0"/>
              <a:t> </a:t>
            </a:r>
            <a:r>
              <a:rPr lang="sv-SE" dirty="0" err="1"/>
              <a:t>партньор</a:t>
            </a:r>
            <a:r>
              <a:rPr lang="sv-SE" dirty="0"/>
              <a:t> </a:t>
            </a:r>
            <a:r>
              <a:rPr lang="sv-SE" dirty="0" err="1"/>
              <a:t>не</a:t>
            </a:r>
            <a:r>
              <a:rPr lang="sv-SE" dirty="0"/>
              <a:t> е </a:t>
            </a:r>
            <a:r>
              <a:rPr lang="sv-SE" dirty="0" err="1"/>
              <a:t>избор</a:t>
            </a:r>
            <a:r>
              <a:rPr lang="sv-SE" dirty="0"/>
              <a:t> </a:t>
            </a:r>
            <a:r>
              <a:rPr lang="sv-SE" dirty="0" err="1"/>
              <a:t>на</a:t>
            </a:r>
            <a:r>
              <a:rPr lang="sv-SE" dirty="0"/>
              <a:t> </a:t>
            </a:r>
            <a:r>
              <a:rPr lang="sv-SE" dirty="0" err="1"/>
              <a:t>личността,а</a:t>
            </a:r>
            <a:r>
              <a:rPr lang="sv-SE" dirty="0"/>
              <a:t> </a:t>
            </a:r>
            <a:r>
              <a:rPr lang="sv-SE" dirty="0" err="1"/>
              <a:t>на</a:t>
            </a:r>
            <a:r>
              <a:rPr lang="sv-SE" dirty="0"/>
              <a:t> </a:t>
            </a:r>
            <a:r>
              <a:rPr lang="sv-SE" dirty="0" err="1"/>
              <a:t>семейството</a:t>
            </a:r>
            <a:r>
              <a:rPr lang="sv-SE" dirty="0"/>
              <a:t>.</a:t>
            </a:r>
          </a:p>
        </p:txBody>
      </p:sp>
      <p:pic>
        <p:nvPicPr>
          <p:cNvPr id="5" name="Picture 3" descr="C:\Users\vxosaha\AppData\Local\Microsoft\Windows\Temporary Internet Files\Content.IE5\1CXWYWKS\440px-Napoleon_Dynamite_promo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131" y="8752882"/>
            <a:ext cx="8493690" cy="511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27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465</Words>
  <Application>Microsoft Macintosh PowerPoint</Application>
  <PresentationFormat>Anpassad</PresentationFormat>
  <Paragraphs>37</Paragraphs>
  <Slides>11</Slides>
  <Notes>0</Notes>
  <HiddenSlides>0</HiddenSlides>
  <MMClips>10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6" baseType="lpstr">
      <vt:lpstr>Helvetica Neue</vt:lpstr>
      <vt:lpstr>Helvetica Neue Light</vt:lpstr>
      <vt:lpstr>Helvetica Neue Medium</vt:lpstr>
      <vt:lpstr>Arial</vt:lpstr>
      <vt:lpstr>White</vt:lpstr>
      <vt:lpstr>PowerPoint-presentation</vt:lpstr>
      <vt:lpstr>Насилие при близките отношения</vt:lpstr>
      <vt:lpstr>Насилието отстрана на близки </vt:lpstr>
      <vt:lpstr>Бракосъчетания между  деца</vt:lpstr>
      <vt:lpstr>Бракосъчетаване на деца от страна на родителите</vt:lpstr>
      <vt:lpstr>Тежестта на брака</vt:lpstr>
      <vt:lpstr>Фалшив брак</vt:lpstr>
      <vt:lpstr>Как става одобрението при чуждестранни бракове</vt:lpstr>
      <vt:lpstr>Насилие, свързано със свободната воля и честта</vt:lpstr>
      <vt:lpstr>Насилие, свързано с  честта </vt:lpstr>
      <vt:lpstr>PowerPoint-presentation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Sandra Håkansson</dc:creator>
  <cp:lastModifiedBy>Microsoft Office-användare</cp:lastModifiedBy>
  <cp:revision>13</cp:revision>
  <dcterms:modified xsi:type="dcterms:W3CDTF">2018-05-16T10:44:00Z</dcterms:modified>
</cp:coreProperties>
</file>