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media1.mp3" ContentType="audio/unknown"/>
  <Override PartName="/ppt/media/image1.jpeg" ContentType="image/jpeg"/>
  <Override PartName="/ppt/media/media2.mp3" ContentType="audio/unknown"/>
  <Override PartName="/ppt/media/image2.jpeg" ContentType="image/jpeg"/>
  <Override PartName="/ppt/media/media3.mp3" ContentType="audio/unknown"/>
  <Override PartName="/ppt/media/image3.jpeg" ContentType="image/jpeg"/>
  <Override PartName="/ppt/media/image4.jpeg" ContentType="image/jpeg"/>
  <Override PartName="/ppt/media/media4.mp3" ContentType="audio/unknown"/>
  <Override PartName="/ppt/media/image5.jpeg" ContentType="image/jpeg"/>
  <Override PartName="/ppt/media/media5.mp3" ContentType="audio/unknown"/>
  <Override PartName="/ppt/media/image6.jpeg" ContentType="image/jpeg"/>
  <Override PartName="/ppt/media/media6.mp3" ContentType="audio/unknown"/>
  <Override PartName="/ppt/media/image7.jpeg" ContentType="image/jpeg"/>
  <Override PartName="/ppt/media/media7.mp3" ContentType="audio/unknown"/>
  <Override PartName="/ppt/media/image8.jpeg" ContentType="image/jpeg"/>
  <Override PartName="/ppt/media/media8.mp3" ContentType="audio/unknown"/>
  <Override PartName="/ppt/media/image9.jpeg" ContentType="image/jpeg"/>
  <Override PartName="/ppt/media/media9.mp3" ContentType="audio/unknown"/>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ph type="sldImg"/>
          </p:nvPr>
        </p:nvSpPr>
        <p:spPr>
          <a:xfrm>
            <a:off x="1143000" y="685800"/>
            <a:ext cx="4572000" cy="3429000"/>
          </a:xfrm>
          <a:prstGeom prst="rect">
            <a:avLst/>
          </a:prstGeom>
        </p:spPr>
        <p:txBody>
          <a:bodyPr/>
          <a:lstStyle/>
          <a:p>
            <a:pPr/>
          </a:p>
        </p:txBody>
      </p:sp>
      <p:sp>
        <p:nvSpPr>
          <p:cNvPr id="138" name="Shape 13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el och undertitel (kopia) 2">
    <p:spTree>
      <p:nvGrpSpPr>
        <p:cNvPr id="1" name=""/>
        <p:cNvGrpSpPr/>
        <p:nvPr/>
      </p:nvGrpSpPr>
      <p:grpSpPr>
        <a:xfrm>
          <a:off x="0" y="0"/>
          <a:ext cx="0" cy="0"/>
          <a:chOff x="0" y="0"/>
          <a:chExt cx="0" cy="0"/>
        </a:xfrm>
      </p:grpSpPr>
      <p:sp>
        <p:nvSpPr>
          <p:cNvPr id="13" name="Rektangel"/>
          <p:cNvSpPr/>
          <p:nvPr/>
        </p:nvSpPr>
        <p:spPr>
          <a:xfrm>
            <a:off x="-88108" y="2732881"/>
            <a:ext cx="24560216" cy="7488040"/>
          </a:xfrm>
          <a:prstGeom prst="rect">
            <a:avLst/>
          </a:prstGeom>
          <a:solidFill>
            <a:srgbClr val="A82927"/>
          </a:solidFill>
          <a:ln w="12700">
            <a:miter lim="400000"/>
          </a:ln>
        </p:spPr>
        <p:txBody>
          <a:bodyPr lIns="0" tIns="0" rIns="0" bIns="0" anchor="ctr"/>
          <a:lstStyle/>
          <a:p>
            <a:pPr>
              <a:defRPr sz="3200">
                <a:solidFill>
                  <a:srgbClr val="FFFFFF"/>
                </a:solidFill>
                <a:latin typeface="Helvetica Neue Medium"/>
                <a:ea typeface="Helvetica Neue Medium"/>
                <a:cs typeface="Helvetica Neue Medium"/>
                <a:sym typeface="Helvetica Neue Medium"/>
              </a:defRPr>
            </a:pPr>
          </a:p>
        </p:txBody>
      </p:sp>
      <p:sp>
        <p:nvSpPr>
          <p:cNvPr id="14" name="Titeltext"/>
          <p:cNvSpPr txBox="1"/>
          <p:nvPr>
            <p:ph type="title"/>
          </p:nvPr>
        </p:nvSpPr>
        <p:spPr>
          <a:xfrm>
            <a:off x="1778000" y="2298700"/>
            <a:ext cx="20828000" cy="4648200"/>
          </a:xfrm>
          <a:prstGeom prst="rect">
            <a:avLst/>
          </a:prstGeom>
        </p:spPr>
        <p:txBody>
          <a:bodyPr anchor="b"/>
          <a:lstStyle>
            <a:lvl1pPr>
              <a:defRPr>
                <a:solidFill>
                  <a:srgbClr val="FFFFFF"/>
                </a:solidFill>
              </a:defRPr>
            </a:lvl1pPr>
          </a:lstStyle>
          <a:p>
            <a:pPr/>
            <a:r>
              <a:t>Titeltext</a:t>
            </a:r>
          </a:p>
        </p:txBody>
      </p:sp>
      <p:sp>
        <p:nvSpPr>
          <p:cNvPr id="15" name="Brödtext nivå ett…"/>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pPr/>
            <a:r>
              <a:t>Brödtext nivå ett</a:t>
            </a:r>
          </a:p>
          <a:p>
            <a:pPr lvl="1"/>
            <a:r>
              <a:t>Brödtext nivå två</a:t>
            </a:r>
          </a:p>
          <a:p>
            <a:pPr lvl="2"/>
            <a:r>
              <a:t>Brödtext nivå tre</a:t>
            </a:r>
          </a:p>
          <a:p>
            <a:pPr lvl="3"/>
            <a:r>
              <a:t>Brödtext nivå fyra</a:t>
            </a:r>
          </a:p>
          <a:p>
            <a:pPr lvl="4"/>
            <a:r>
              <a:t>Brödtext nivå fem</a:t>
            </a:r>
          </a:p>
        </p:txBody>
      </p:sp>
      <p:pic>
        <p:nvPicPr>
          <p:cNvPr id="16"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1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Citat">
    <p:spTree>
      <p:nvGrpSpPr>
        <p:cNvPr id="1" name=""/>
        <p:cNvGrpSpPr/>
        <p:nvPr/>
      </p:nvGrpSpPr>
      <p:grpSpPr>
        <a:xfrm>
          <a:off x="0" y="0"/>
          <a:ext cx="0" cy="0"/>
          <a:chOff x="0" y="0"/>
          <a:chExt cx="0" cy="0"/>
        </a:xfrm>
      </p:grpSpPr>
      <p:pic>
        <p:nvPicPr>
          <p:cNvPr id="104"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105" name="Brödtext nivå ett…"/>
          <p:cNvSpPr txBox="1"/>
          <p:nvPr>
            <p:ph type="body" sz="quarter" idx="1"/>
          </p:nvPr>
        </p:nvSpPr>
        <p:spPr>
          <a:xfrm>
            <a:off x="2387600" y="8953500"/>
            <a:ext cx="19621500" cy="585521"/>
          </a:xfrm>
          <a:prstGeom prst="rect">
            <a:avLst/>
          </a:prstGeom>
        </p:spPr>
        <p:txBody>
          <a:bodyPr anchor="t"/>
          <a:lstStyle>
            <a:lvl1pPr marL="0" indent="0" algn="ctr">
              <a:spcBef>
                <a:spcPts val="0"/>
              </a:spcBef>
              <a:buSzTx/>
              <a:buNone/>
              <a:defRPr i="1" sz="3200"/>
            </a:lvl1pPr>
            <a:lvl2pPr marL="1058332" indent="-423332" algn="ctr">
              <a:spcBef>
                <a:spcPts val="0"/>
              </a:spcBef>
              <a:defRPr i="1" sz="3200"/>
            </a:lvl2pPr>
            <a:lvl3pPr marL="1693333" indent="-423332" algn="ctr">
              <a:spcBef>
                <a:spcPts val="0"/>
              </a:spcBef>
              <a:defRPr i="1" sz="3200"/>
            </a:lvl3pPr>
            <a:lvl4pPr marL="2328333" indent="-423333" algn="ctr">
              <a:spcBef>
                <a:spcPts val="0"/>
              </a:spcBef>
              <a:defRPr i="1" sz="3200"/>
            </a:lvl4pPr>
            <a:lvl5pPr marL="2963333" indent="-423333" algn="ctr">
              <a:spcBef>
                <a:spcPts val="0"/>
              </a:spcBef>
              <a:defRPr i="1" sz="32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106" name="”Skriv ett citat här.”"/>
          <p:cNvSpPr txBox="1"/>
          <p:nvPr>
            <p:ph type="body" sz="quarter" idx="13"/>
          </p:nvPr>
        </p:nvSpPr>
        <p:spPr>
          <a:xfrm>
            <a:off x="2387600" y="6076950"/>
            <a:ext cx="19621500" cy="825500"/>
          </a:xfrm>
          <a:prstGeom prst="rect">
            <a:avLst/>
          </a:prstGeom>
        </p:spPr>
        <p:txBody>
          <a:bodyPr/>
          <a:lstStyle/>
          <a:p>
            <a:pPr/>
          </a:p>
        </p:txBody>
      </p:sp>
      <p:sp>
        <p:nvSpPr>
          <p:cNvPr id="10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Foto">
    <p:spTree>
      <p:nvGrpSpPr>
        <p:cNvPr id="1" name=""/>
        <p:cNvGrpSpPr/>
        <p:nvPr/>
      </p:nvGrpSpPr>
      <p:grpSpPr>
        <a:xfrm>
          <a:off x="0" y="0"/>
          <a:ext cx="0" cy="0"/>
          <a:chOff x="0" y="0"/>
          <a:chExt cx="0" cy="0"/>
        </a:xfrm>
      </p:grpSpPr>
      <p:pic>
        <p:nvPicPr>
          <p:cNvPr id="114"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115" name="Bild"/>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1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om">
    <p:spTree>
      <p:nvGrpSpPr>
        <p:cNvPr id="1" name=""/>
        <p:cNvGrpSpPr/>
        <p:nvPr/>
      </p:nvGrpSpPr>
      <p:grpSpPr>
        <a:xfrm>
          <a:off x="0" y="0"/>
          <a:ext cx="0" cy="0"/>
          <a:chOff x="0" y="0"/>
          <a:chExt cx="0" cy="0"/>
        </a:xfrm>
      </p:grpSpPr>
      <p:pic>
        <p:nvPicPr>
          <p:cNvPr id="123"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12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om (kopia)">
    <p:spTree>
      <p:nvGrpSpPr>
        <p:cNvPr id="1" name=""/>
        <p:cNvGrpSpPr/>
        <p:nvPr/>
      </p:nvGrpSpPr>
      <p:grpSpPr>
        <a:xfrm>
          <a:off x="0" y="0"/>
          <a:ext cx="0" cy="0"/>
          <a:chOff x="0" y="0"/>
          <a:chExt cx="0" cy="0"/>
        </a:xfrm>
      </p:grpSpPr>
      <p:sp>
        <p:nvSpPr>
          <p:cNvPr id="131"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och punkter (kopia)">
    <p:spTree>
      <p:nvGrpSpPr>
        <p:cNvPr id="1" name=""/>
        <p:cNvGrpSpPr/>
        <p:nvPr/>
      </p:nvGrpSpPr>
      <p:grpSpPr>
        <a:xfrm>
          <a:off x="0" y="0"/>
          <a:ext cx="0" cy="0"/>
          <a:chOff x="0" y="0"/>
          <a:chExt cx="0" cy="0"/>
        </a:xfrm>
      </p:grpSpPr>
      <p:sp>
        <p:nvSpPr>
          <p:cNvPr id="24" name="Titeltext"/>
          <p:cNvSpPr txBox="1"/>
          <p:nvPr>
            <p:ph type="title"/>
          </p:nvPr>
        </p:nvSpPr>
        <p:spPr>
          <a:prstGeom prst="rect">
            <a:avLst/>
          </a:prstGeom>
        </p:spPr>
        <p:txBody>
          <a:bodyPr/>
          <a:lstStyle/>
          <a:p>
            <a:pPr/>
            <a:r>
              <a:t>Titeltext</a:t>
            </a:r>
          </a:p>
        </p:txBody>
      </p:sp>
      <p:sp>
        <p:nvSpPr>
          <p:cNvPr id="25" name="Brödtext nivå ett…"/>
          <p:cNvSpPr txBox="1"/>
          <p:nvPr>
            <p:ph type="body" idx="1"/>
          </p:nvPr>
        </p:nvSpPr>
        <p:spPr>
          <a:prstGeom prst="rect">
            <a:avLst/>
          </a:prstGeom>
        </p:spPr>
        <p:txBody>
          <a:bodyPr/>
          <a:lstStyle/>
          <a:p>
            <a:pPr/>
            <a:r>
              <a:t>Brödtext nivå ett</a:t>
            </a:r>
          </a:p>
          <a:p>
            <a:pPr lvl="1"/>
            <a:r>
              <a:t>Brödtext nivå två</a:t>
            </a:r>
          </a:p>
          <a:p>
            <a:pPr lvl="2"/>
            <a:r>
              <a:t>Brödtext nivå tre</a:t>
            </a:r>
          </a:p>
          <a:p>
            <a:pPr lvl="3"/>
            <a:r>
              <a:t>Brödtext nivå fyra</a:t>
            </a:r>
          </a:p>
          <a:p>
            <a:pPr lvl="4"/>
            <a:r>
              <a:t>Brödtext nivå fem</a:t>
            </a:r>
          </a:p>
        </p:txBody>
      </p:sp>
      <p:sp>
        <p:nvSpPr>
          <p:cNvPr id="2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Foto - Horisontellt">
    <p:spTree>
      <p:nvGrpSpPr>
        <p:cNvPr id="1" name=""/>
        <p:cNvGrpSpPr/>
        <p:nvPr/>
      </p:nvGrpSpPr>
      <p:grpSpPr>
        <a:xfrm>
          <a:off x="0" y="0"/>
          <a:ext cx="0" cy="0"/>
          <a:chOff x="0" y="0"/>
          <a:chExt cx="0" cy="0"/>
        </a:xfrm>
      </p:grpSpPr>
      <p:pic>
        <p:nvPicPr>
          <p:cNvPr id="33"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34" name="Bild"/>
          <p:cNvSpPr/>
          <p:nvPr>
            <p:ph type="pic" idx="13"/>
          </p:nvPr>
        </p:nvSpPr>
        <p:spPr>
          <a:xfrm>
            <a:off x="3125966" y="673100"/>
            <a:ext cx="18135605" cy="8737600"/>
          </a:xfrm>
          <a:prstGeom prst="rect">
            <a:avLst/>
          </a:prstGeom>
        </p:spPr>
        <p:txBody>
          <a:bodyPr lIns="91439" tIns="45719" rIns="91439" bIns="45719" anchor="t">
            <a:noAutofit/>
          </a:bodyPr>
          <a:lstStyle/>
          <a:p>
            <a:pPr/>
          </a:p>
        </p:txBody>
      </p:sp>
      <p:sp>
        <p:nvSpPr>
          <p:cNvPr id="35" name="Titeltext"/>
          <p:cNvSpPr txBox="1"/>
          <p:nvPr>
            <p:ph type="title"/>
          </p:nvPr>
        </p:nvSpPr>
        <p:spPr>
          <a:xfrm>
            <a:off x="635000" y="9512300"/>
            <a:ext cx="23114000" cy="2006600"/>
          </a:xfrm>
          <a:prstGeom prst="rect">
            <a:avLst/>
          </a:prstGeom>
        </p:spPr>
        <p:txBody>
          <a:bodyPr anchor="b"/>
          <a:lstStyle>
            <a:lvl1pPr>
              <a:defRPr>
                <a:solidFill>
                  <a:srgbClr val="000000"/>
                </a:solidFill>
              </a:defRPr>
            </a:lvl1pPr>
          </a:lstStyle>
          <a:p>
            <a:pPr/>
            <a:r>
              <a:t>Titeltext</a:t>
            </a:r>
          </a:p>
        </p:txBody>
      </p:sp>
      <p:sp>
        <p:nvSpPr>
          <p:cNvPr id="36" name="Brödtext nivå ett…"/>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3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el - Centrerad">
    <p:spTree>
      <p:nvGrpSpPr>
        <p:cNvPr id="1" name=""/>
        <p:cNvGrpSpPr/>
        <p:nvPr/>
      </p:nvGrpSpPr>
      <p:grpSpPr>
        <a:xfrm>
          <a:off x="0" y="0"/>
          <a:ext cx="0" cy="0"/>
          <a:chOff x="0" y="0"/>
          <a:chExt cx="0" cy="0"/>
        </a:xfrm>
      </p:grpSpPr>
      <p:pic>
        <p:nvPicPr>
          <p:cNvPr id="44"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45" name="Titeltext"/>
          <p:cNvSpPr txBox="1"/>
          <p:nvPr>
            <p:ph type="title"/>
          </p:nvPr>
        </p:nvSpPr>
        <p:spPr>
          <a:xfrm>
            <a:off x="1778000" y="4533900"/>
            <a:ext cx="20828000" cy="4648200"/>
          </a:xfrm>
          <a:prstGeom prst="rect">
            <a:avLst/>
          </a:prstGeom>
        </p:spPr>
        <p:txBody>
          <a:bodyPr/>
          <a:lstStyle>
            <a:lvl1pPr>
              <a:defRPr>
                <a:solidFill>
                  <a:srgbClr val="000000"/>
                </a:solidFill>
              </a:defRPr>
            </a:lvl1pPr>
          </a:lstStyle>
          <a:p>
            <a:pPr/>
            <a:r>
              <a:t>Titeltext</a:t>
            </a:r>
          </a:p>
        </p:txBody>
      </p:sp>
      <p:sp>
        <p:nvSpPr>
          <p:cNvPr id="4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Foto - Vertikalt">
    <p:spTree>
      <p:nvGrpSpPr>
        <p:cNvPr id="1" name=""/>
        <p:cNvGrpSpPr/>
        <p:nvPr/>
      </p:nvGrpSpPr>
      <p:grpSpPr>
        <a:xfrm>
          <a:off x="0" y="0"/>
          <a:ext cx="0" cy="0"/>
          <a:chOff x="0" y="0"/>
          <a:chExt cx="0" cy="0"/>
        </a:xfrm>
      </p:grpSpPr>
      <p:pic>
        <p:nvPicPr>
          <p:cNvPr id="53"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54" name="Bild"/>
          <p:cNvSpPr/>
          <p:nvPr>
            <p:ph type="pic" sz="half" idx="13"/>
          </p:nvPr>
        </p:nvSpPr>
        <p:spPr>
          <a:xfrm>
            <a:off x="13165979" y="952500"/>
            <a:ext cx="9525003" cy="11468100"/>
          </a:xfrm>
          <a:prstGeom prst="rect">
            <a:avLst/>
          </a:prstGeom>
        </p:spPr>
        <p:txBody>
          <a:bodyPr lIns="91439" tIns="45719" rIns="91439" bIns="45719" anchor="t">
            <a:noAutofit/>
          </a:bodyPr>
          <a:lstStyle/>
          <a:p>
            <a:pPr/>
          </a:p>
        </p:txBody>
      </p:sp>
      <p:sp>
        <p:nvSpPr>
          <p:cNvPr id="55" name="Titeltext"/>
          <p:cNvSpPr txBox="1"/>
          <p:nvPr>
            <p:ph type="title"/>
          </p:nvPr>
        </p:nvSpPr>
        <p:spPr>
          <a:xfrm>
            <a:off x="1651000" y="952500"/>
            <a:ext cx="10223500" cy="5549900"/>
          </a:xfrm>
          <a:prstGeom prst="rect">
            <a:avLst/>
          </a:prstGeom>
        </p:spPr>
        <p:txBody>
          <a:bodyPr anchor="b"/>
          <a:lstStyle>
            <a:lvl1pPr>
              <a:defRPr sz="8400">
                <a:solidFill>
                  <a:srgbClr val="000000"/>
                </a:solidFill>
              </a:defRPr>
            </a:lvl1pPr>
          </a:lstStyle>
          <a:p>
            <a:pPr/>
            <a:r>
              <a:t>Titeltext</a:t>
            </a:r>
          </a:p>
        </p:txBody>
      </p:sp>
      <p:sp>
        <p:nvSpPr>
          <p:cNvPr id="56" name="Brödtext nivå ett…"/>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5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el - Upptill">
    <p:spTree>
      <p:nvGrpSpPr>
        <p:cNvPr id="1" name=""/>
        <p:cNvGrpSpPr/>
        <p:nvPr/>
      </p:nvGrpSpPr>
      <p:grpSpPr>
        <a:xfrm>
          <a:off x="0" y="0"/>
          <a:ext cx="0" cy="0"/>
          <a:chOff x="0" y="0"/>
          <a:chExt cx="0" cy="0"/>
        </a:xfrm>
      </p:grpSpPr>
      <p:pic>
        <p:nvPicPr>
          <p:cNvPr id="64"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65" name="Titeltext"/>
          <p:cNvSpPr txBox="1"/>
          <p:nvPr>
            <p:ph type="title"/>
          </p:nvPr>
        </p:nvSpPr>
        <p:spPr>
          <a:prstGeom prst="rect">
            <a:avLst/>
          </a:prstGeom>
        </p:spPr>
        <p:txBody>
          <a:bodyPr/>
          <a:lstStyle>
            <a:lvl1pPr>
              <a:defRPr>
                <a:solidFill>
                  <a:srgbClr val="000000"/>
                </a:solidFill>
              </a:defRPr>
            </a:lvl1pPr>
          </a:lstStyle>
          <a:p>
            <a:pPr/>
            <a:r>
              <a:t>Titeltext</a:t>
            </a:r>
          </a:p>
        </p:txBody>
      </p:sp>
      <p:sp>
        <p:nvSpPr>
          <p:cNvPr id="6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el, punkter och bild">
    <p:spTree>
      <p:nvGrpSpPr>
        <p:cNvPr id="1" name=""/>
        <p:cNvGrpSpPr/>
        <p:nvPr/>
      </p:nvGrpSpPr>
      <p:grpSpPr>
        <a:xfrm>
          <a:off x="0" y="0"/>
          <a:ext cx="0" cy="0"/>
          <a:chOff x="0" y="0"/>
          <a:chExt cx="0" cy="0"/>
        </a:xfrm>
      </p:grpSpPr>
      <p:pic>
        <p:nvPicPr>
          <p:cNvPr id="73"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74" name="Bild"/>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75" name="Titeltext"/>
          <p:cNvSpPr txBox="1"/>
          <p:nvPr>
            <p:ph type="title"/>
          </p:nvPr>
        </p:nvSpPr>
        <p:spPr>
          <a:prstGeom prst="rect">
            <a:avLst/>
          </a:prstGeom>
        </p:spPr>
        <p:txBody>
          <a:bodyPr/>
          <a:lstStyle>
            <a:lvl1pPr>
              <a:defRPr>
                <a:solidFill>
                  <a:srgbClr val="000000"/>
                </a:solidFill>
              </a:defRPr>
            </a:lvl1pPr>
          </a:lstStyle>
          <a:p>
            <a:pPr/>
            <a:r>
              <a:t>Titeltext</a:t>
            </a:r>
          </a:p>
        </p:txBody>
      </p:sp>
      <p:sp>
        <p:nvSpPr>
          <p:cNvPr id="76" name="Brödtext nivå ett…"/>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Brödtext nivå ett</a:t>
            </a:r>
          </a:p>
          <a:p>
            <a:pPr lvl="1"/>
            <a:r>
              <a:t>Brödtext nivå två</a:t>
            </a:r>
          </a:p>
          <a:p>
            <a:pPr lvl="2"/>
            <a:r>
              <a:t>Brödtext nivå tre</a:t>
            </a:r>
          </a:p>
          <a:p>
            <a:pPr lvl="3"/>
            <a:r>
              <a:t>Brödtext nivå fyra</a:t>
            </a:r>
          </a:p>
          <a:p>
            <a:pPr lvl="4"/>
            <a:r>
              <a:t>Brödtext nivå fem</a:t>
            </a:r>
          </a:p>
        </p:txBody>
      </p:sp>
      <p:sp>
        <p:nvSpPr>
          <p:cNvPr id="7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unkter">
    <p:spTree>
      <p:nvGrpSpPr>
        <p:cNvPr id="1" name=""/>
        <p:cNvGrpSpPr/>
        <p:nvPr/>
      </p:nvGrpSpPr>
      <p:grpSpPr>
        <a:xfrm>
          <a:off x="0" y="0"/>
          <a:ext cx="0" cy="0"/>
          <a:chOff x="0" y="0"/>
          <a:chExt cx="0" cy="0"/>
        </a:xfrm>
      </p:grpSpPr>
      <p:pic>
        <p:nvPicPr>
          <p:cNvPr id="84"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85" name="Brödtext nivå ett…"/>
          <p:cNvSpPr txBox="1"/>
          <p:nvPr>
            <p:ph type="body" idx="1"/>
          </p:nvPr>
        </p:nvSpPr>
        <p:spPr>
          <a:xfrm>
            <a:off x="1689100" y="1778000"/>
            <a:ext cx="21005800" cy="10160000"/>
          </a:xfrm>
          <a:prstGeom prst="rect">
            <a:avLst/>
          </a:prstGeom>
        </p:spPr>
        <p:txBody>
          <a:bodyPr/>
          <a:lstStyle/>
          <a:p>
            <a:pPr/>
            <a:r>
              <a:t>Brödtext nivå ett</a:t>
            </a:r>
          </a:p>
          <a:p>
            <a:pPr lvl="1"/>
            <a:r>
              <a:t>Brödtext nivå två</a:t>
            </a:r>
          </a:p>
          <a:p>
            <a:pPr lvl="2"/>
            <a:r>
              <a:t>Brödtext nivå tre</a:t>
            </a:r>
          </a:p>
          <a:p>
            <a:pPr lvl="3"/>
            <a:r>
              <a:t>Brödtext nivå fyra</a:t>
            </a:r>
          </a:p>
          <a:p>
            <a:pPr lvl="4"/>
            <a:r>
              <a:t>Brödtext nivå fem</a:t>
            </a:r>
          </a:p>
        </p:txBody>
      </p:sp>
      <p:sp>
        <p:nvSpPr>
          <p:cNvPr id="86"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Foto - 3 per sida">
    <p:spTree>
      <p:nvGrpSpPr>
        <p:cNvPr id="1" name=""/>
        <p:cNvGrpSpPr/>
        <p:nvPr/>
      </p:nvGrpSpPr>
      <p:grpSpPr>
        <a:xfrm>
          <a:off x="0" y="0"/>
          <a:ext cx="0" cy="0"/>
          <a:chOff x="0" y="0"/>
          <a:chExt cx="0" cy="0"/>
        </a:xfrm>
      </p:grpSpPr>
      <p:pic>
        <p:nvPicPr>
          <p:cNvPr id="93" name="do_logo_original.pdf" descr="do_logo_original.pdf"/>
          <p:cNvPicPr>
            <a:picLocks noChangeAspect="1"/>
          </p:cNvPicPr>
          <p:nvPr/>
        </p:nvPicPr>
        <p:blipFill>
          <a:blip r:embed="rId2">
            <a:extLst/>
          </a:blip>
          <a:stretch>
            <a:fillRect/>
          </a:stretch>
        </p:blipFill>
        <p:spPr>
          <a:xfrm>
            <a:off x="20884875" y="10234634"/>
            <a:ext cx="3518451" cy="3518452"/>
          </a:xfrm>
          <a:prstGeom prst="rect">
            <a:avLst/>
          </a:prstGeom>
          <a:ln w="12700">
            <a:miter lim="400000"/>
          </a:ln>
        </p:spPr>
      </p:pic>
      <p:sp>
        <p:nvSpPr>
          <p:cNvPr id="94" name="Bild"/>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95" name="Bild"/>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96" name="Bild"/>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97"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ild" descr="Bild"/>
          <p:cNvPicPr>
            <a:picLocks noChangeAspect="1"/>
          </p:cNvPicPr>
          <p:nvPr/>
        </p:nvPicPr>
        <p:blipFill>
          <a:blip r:embed="rId2">
            <a:extLst/>
          </a:blip>
          <a:stretch>
            <a:fillRect/>
          </a:stretch>
        </p:blipFill>
        <p:spPr>
          <a:xfrm>
            <a:off x="21740680" y="804316"/>
            <a:ext cx="1519304" cy="1388568"/>
          </a:xfrm>
          <a:prstGeom prst="rect">
            <a:avLst/>
          </a:prstGeom>
          <a:ln w="12700">
            <a:miter lim="400000"/>
          </a:ln>
        </p:spPr>
      </p:pic>
      <p:pic>
        <p:nvPicPr>
          <p:cNvPr id="3" name="do_logo_original.pdf" descr="do_logo_original.pdf"/>
          <p:cNvPicPr>
            <a:picLocks noChangeAspect="1"/>
          </p:cNvPicPr>
          <p:nvPr/>
        </p:nvPicPr>
        <p:blipFill>
          <a:blip r:embed="rId3">
            <a:extLst/>
          </a:blip>
          <a:stretch>
            <a:fillRect/>
          </a:stretch>
        </p:blipFill>
        <p:spPr>
          <a:xfrm>
            <a:off x="20884875" y="10234634"/>
            <a:ext cx="3518451" cy="3518452"/>
          </a:xfrm>
          <a:prstGeom prst="rect">
            <a:avLst/>
          </a:prstGeom>
          <a:ln w="12700">
            <a:miter lim="400000"/>
          </a:ln>
        </p:spPr>
      </p:pic>
      <p:sp>
        <p:nvSpPr>
          <p:cNvPr id="4" name="Titel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5" name="Brödtext nivå ett…"/>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Brödtext nivå ett</a:t>
            </a:r>
          </a:p>
          <a:p>
            <a:pPr lvl="1"/>
            <a:r>
              <a:t>Brödtext nivå två</a:t>
            </a:r>
          </a:p>
          <a:p>
            <a:pPr lvl="2"/>
            <a:r>
              <a:t>Brödtext nivå tre</a:t>
            </a:r>
          </a:p>
          <a:p>
            <a:pPr lvl="3"/>
            <a:r>
              <a:t>Brödtext nivå fyra</a:t>
            </a:r>
          </a:p>
          <a:p>
            <a:pPr lvl="4"/>
            <a:r>
              <a:t>Brödtext nivå fem</a:t>
            </a:r>
          </a:p>
        </p:txBody>
      </p:sp>
      <p:sp>
        <p:nvSpPr>
          <p:cNvPr id="6" name="Diabildsnummer"/>
          <p:cNvSpPr txBox="1"/>
          <p:nvPr>
            <p:ph type="sldNum" sz="quarter" idx="2"/>
          </p:nvPr>
        </p:nvSpPr>
        <p:spPr>
          <a:xfrm>
            <a:off x="11959031" y="13081000"/>
            <a:ext cx="453239"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A92827"/>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audio" Target="../media/media9.mp3"/><Relationship Id="rId4" Type="http://schemas.microsoft.com/office/2007/relationships/media" Target="../media/media9.mp3"/><Relationship Id="rId5"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media1.mp3"/><Relationship Id="rId3" Type="http://schemas.microsoft.com/office/2007/relationships/media" Target="../media/media1.mp3"/><Relationship Id="rId4"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audio" Target="../media/media2.mp3"/><Relationship Id="rId4" Type="http://schemas.microsoft.com/office/2007/relationships/media" Target="../media/media2.mp3"/><Relationship Id="rId5"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audio" Target="../media/media3.mp3"/><Relationship Id="rId4" Type="http://schemas.microsoft.com/office/2007/relationships/media" Target="../media/media3.mp3"/><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fsu.se/sv/RFSU-shop/Kondomer/Tre-kondomfavoriter/" TargetMode="Externa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audio" Target="../media/media4.mp3"/><Relationship Id="rId6" Type="http://schemas.microsoft.com/office/2007/relationships/media" Target="../media/media4.mp3"/><Relationship Id="rId7"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audio" Target="../media/media5.mp3"/><Relationship Id="rId4" Type="http://schemas.microsoft.com/office/2007/relationships/media" Target="../media/media5.mp3"/><Relationship Id="rId5"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audio" Target="../media/media6.mp3"/><Relationship Id="rId4" Type="http://schemas.microsoft.com/office/2007/relationships/media" Target="../media/media6.mp3"/><Relationship Id="rId5"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audio" Target="../media/media7.mp3"/><Relationship Id="rId4" Type="http://schemas.microsoft.com/office/2007/relationships/media" Target="../media/media7.mp3"/><Relationship Id="rId5"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audio" Target="../media/media8.mp3"/><Relationship Id="rId4" Type="http://schemas.microsoft.com/office/2007/relationships/media" Target="../media/media8.mp3"/><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DOlogga.png" descr="DOlogga.pn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1" name="Bildobjekt 1" descr="Bildobjekt 1"/>
          <p:cNvPicPr>
            <a:picLocks noChangeAspect="1"/>
          </p:cNvPicPr>
          <p:nvPr/>
        </p:nvPicPr>
        <p:blipFill>
          <a:blip r:embed="rId3">
            <a:extLst/>
          </a:blip>
          <a:stretch>
            <a:fillRect/>
          </a:stretch>
        </p:blipFill>
        <p:spPr>
          <a:xfrm>
            <a:off x="19070781" y="12086936"/>
            <a:ext cx="5029201" cy="13289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Rubrik 1"/>
          <p:cNvSpPr txBox="1"/>
          <p:nvPr>
            <p:ph type="title"/>
          </p:nvPr>
        </p:nvSpPr>
        <p:spPr>
          <a:prstGeom prst="rect">
            <a:avLst/>
          </a:prstGeom>
        </p:spPr>
        <p:txBody>
          <a:bodyPr/>
          <a:lstStyle/>
          <a:p>
            <a:pPr/>
            <a:r>
              <a:t>Osäkra metoder</a:t>
            </a:r>
          </a:p>
        </p:txBody>
      </p:sp>
      <p:sp>
        <p:nvSpPr>
          <p:cNvPr id="183" name="Platshållare för text 2"/>
          <p:cNvSpPr txBox="1"/>
          <p:nvPr>
            <p:ph type="body" sz="half" idx="1"/>
          </p:nvPr>
        </p:nvSpPr>
        <p:spPr>
          <a:xfrm>
            <a:off x="1915694" y="4596062"/>
            <a:ext cx="12598403" cy="6950242"/>
          </a:xfrm>
          <a:prstGeom prst="rect">
            <a:avLst/>
          </a:prstGeom>
        </p:spPr>
        <p:txBody>
          <a:bodyPr/>
          <a:lstStyle/>
          <a:p>
            <a:pPr marL="590550" indent="-590550" defTabSz="767715">
              <a:lnSpc>
                <a:spcPct val="80000"/>
              </a:lnSpc>
              <a:spcBef>
                <a:spcPts val="5400"/>
              </a:spcBef>
              <a:defRPr sz="3900"/>
            </a:pPr>
            <a:r>
              <a:t>”Säkra perioder” - vi kan inte säkert veta att det inte skett en ägglossning nära ett samlag.</a:t>
            </a:r>
            <a:endParaRPr sz="5500"/>
          </a:p>
          <a:p>
            <a:pPr marL="590550" indent="-590550" defTabSz="767715">
              <a:lnSpc>
                <a:spcPct val="80000"/>
              </a:lnSpc>
              <a:spcBef>
                <a:spcPts val="5400"/>
              </a:spcBef>
              <a:defRPr sz="3900"/>
            </a:pPr>
            <a:r>
              <a:t>’’Avbrutet samlag’’ - dvs att penis dras ut innan utlösning. Kan finnas spermier redan i försatsen, innan utlösning, eller i urinröret hos mannen efter tidigare utlösning. </a:t>
            </a:r>
            <a:endParaRPr sz="5500"/>
          </a:p>
          <a:p>
            <a:pPr marL="590550" indent="-590550" defTabSz="767715">
              <a:lnSpc>
                <a:spcPct val="80000"/>
              </a:lnSpc>
              <a:spcBef>
                <a:spcPts val="5400"/>
              </a:spcBef>
              <a:defRPr sz="3900"/>
            </a:pPr>
            <a:r>
              <a:t>Du kanske har hört någon som har pratat om de här metoderna. De är väldigt osäkra och skyddar alltså inte mot varken graviditet eller könssjukdomar.</a:t>
            </a:r>
          </a:p>
        </p:txBody>
      </p:sp>
      <p:pic>
        <p:nvPicPr>
          <p:cNvPr id="184" name="Bildobjekt 4" descr="Bildobjekt 4"/>
          <p:cNvPicPr>
            <a:picLocks noChangeAspect="1"/>
          </p:cNvPicPr>
          <p:nvPr/>
        </p:nvPicPr>
        <p:blipFill>
          <a:blip r:embed="rId2">
            <a:extLst/>
          </a:blip>
          <a:stretch>
            <a:fillRect/>
          </a:stretch>
        </p:blipFill>
        <p:spPr>
          <a:xfrm>
            <a:off x="16847703" y="4383561"/>
            <a:ext cx="4923726" cy="5123672"/>
          </a:xfrm>
          <a:prstGeom prst="rect">
            <a:avLst/>
          </a:prstGeom>
          <a:ln w="12700">
            <a:miter lim="400000"/>
          </a:ln>
        </p:spPr>
      </p:pic>
      <p:pic>
        <p:nvPicPr>
          <p:cNvPr id="185" name="9 Osäkra metoder.mp3" descr="9 Osäkra metoder.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3228602" y="1212849"/>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5196734" fill="hold"/>
                                        <p:tgtEl>
                                          <p:spTgt spid="18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8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Platshållare för text 2"/>
          <p:cNvSpPr txBox="1"/>
          <p:nvPr>
            <p:ph type="body" idx="1"/>
          </p:nvPr>
        </p:nvSpPr>
        <p:spPr>
          <a:prstGeom prst="rect">
            <a:avLst/>
          </a:prstGeom>
        </p:spPr>
        <p:txBody>
          <a:bodyPr/>
          <a:lstStyle/>
          <a:p>
            <a:pPr marL="0" indent="0">
              <a:lnSpc>
                <a:spcPct val="150000"/>
              </a:lnSpc>
              <a:buSzTx/>
              <a:buNone/>
              <a:defRPr b="1"/>
            </a:pPr>
            <a:r>
              <a:t>Säkraste preventivmedlet som förhindrar </a:t>
            </a:r>
            <a:br/>
            <a:r>
              <a:t>både graviditet och könssjukdomar är: </a:t>
            </a:r>
            <a:br/>
            <a:r>
              <a:t>					KONDOM </a:t>
            </a:r>
          </a:p>
        </p:txBody>
      </p:sp>
      <p:pic>
        <p:nvPicPr>
          <p:cNvPr id="188" name="Bildobjekt 3" descr="Bildobjekt 3"/>
          <p:cNvPicPr>
            <a:picLocks noChangeAspect="1"/>
          </p:cNvPicPr>
          <p:nvPr/>
        </p:nvPicPr>
        <p:blipFill>
          <a:blip r:embed="rId2">
            <a:extLst/>
          </a:blip>
          <a:stretch>
            <a:fillRect/>
          </a:stretch>
        </p:blipFill>
        <p:spPr>
          <a:xfrm>
            <a:off x="15994594" y="4352757"/>
            <a:ext cx="5314874" cy="427483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Bildobjekt 2" descr="Bildobjekt 2"/>
          <p:cNvPicPr>
            <a:picLocks noChangeAspect="1"/>
          </p:cNvPicPr>
          <p:nvPr/>
        </p:nvPicPr>
        <p:blipFill>
          <a:blip r:embed="rId2">
            <a:extLst/>
          </a:blip>
          <a:stretch>
            <a:fillRect/>
          </a:stretch>
        </p:blipFill>
        <p:spPr>
          <a:xfrm>
            <a:off x="5351317" y="2172853"/>
            <a:ext cx="13726393" cy="915092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Rubrik"/>
          <p:cNvSpPr txBox="1"/>
          <p:nvPr>
            <p:ph type="ctrTitle"/>
          </p:nvPr>
        </p:nvSpPr>
        <p:spPr>
          <a:prstGeom prst="rect">
            <a:avLst/>
          </a:prstGeom>
        </p:spPr>
        <p:txBody>
          <a:bodyPr/>
          <a:lstStyle/>
          <a:p>
            <a:pPr/>
            <a:r>
              <a:t>Preventivmedel</a:t>
            </a:r>
          </a:p>
        </p:txBody>
      </p:sp>
      <p:pic>
        <p:nvPicPr>
          <p:cNvPr id="144" name="1 Preventivmedel.mp3" descr="1 Preventivmedel.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23127974" y="608444"/>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0140408" fill="hold"/>
                                        <p:tgtEl>
                                          <p:spTgt spid="14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4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Rubrik"/>
          <p:cNvSpPr txBox="1"/>
          <p:nvPr>
            <p:ph type="title"/>
          </p:nvPr>
        </p:nvSpPr>
        <p:spPr>
          <a:xfrm>
            <a:off x="1689100" y="836864"/>
            <a:ext cx="21005800" cy="2286002"/>
          </a:xfrm>
          <a:prstGeom prst="rect">
            <a:avLst/>
          </a:prstGeom>
        </p:spPr>
        <p:txBody>
          <a:bodyPr/>
          <a:lstStyle/>
          <a:p>
            <a:pPr/>
            <a:r>
              <a:t>Preventivmedel</a:t>
            </a:r>
          </a:p>
        </p:txBody>
      </p:sp>
      <p:sp>
        <p:nvSpPr>
          <p:cNvPr id="147" name="Innehåll"/>
          <p:cNvSpPr txBox="1"/>
          <p:nvPr>
            <p:ph type="body" sz="half" idx="1"/>
          </p:nvPr>
        </p:nvSpPr>
        <p:spPr>
          <a:xfrm>
            <a:off x="1130300" y="4089400"/>
            <a:ext cx="12382500" cy="6477000"/>
          </a:xfrm>
          <a:prstGeom prst="rect">
            <a:avLst/>
          </a:prstGeom>
        </p:spPr>
        <p:txBody>
          <a:bodyPr/>
          <a:lstStyle/>
          <a:p>
            <a:pPr>
              <a:defRPr sz="4000"/>
            </a:pPr>
            <a:r>
              <a:t>Det finns flera sätt att skydda sig för att inte bli gravid. Det gör man genom att använda preventivmedel.</a:t>
            </a:r>
          </a:p>
          <a:p>
            <a:pPr>
              <a:defRPr sz="4000"/>
            </a:pPr>
            <a:r>
              <a:t>Vissa preventivmedel skyddar även mot könssjukdomar. Könssjukdomar sprids vanligast  vid samlag.</a:t>
            </a:r>
            <a:br/>
          </a:p>
        </p:txBody>
      </p:sp>
      <p:pic>
        <p:nvPicPr>
          <p:cNvPr id="148" name="Bildobjekt 4" descr="Bildobjekt 4"/>
          <p:cNvPicPr>
            <a:picLocks noChangeAspect="1"/>
          </p:cNvPicPr>
          <p:nvPr/>
        </p:nvPicPr>
        <p:blipFill>
          <a:blip r:embed="rId2">
            <a:extLst/>
          </a:blip>
          <a:stretch>
            <a:fillRect/>
          </a:stretch>
        </p:blipFill>
        <p:spPr>
          <a:xfrm>
            <a:off x="14155362" y="4917771"/>
            <a:ext cx="8539538" cy="4269771"/>
          </a:xfrm>
          <a:prstGeom prst="rect">
            <a:avLst/>
          </a:prstGeom>
          <a:ln w="12700">
            <a:miter lim="400000"/>
          </a:ln>
        </p:spPr>
      </p:pic>
      <p:pic>
        <p:nvPicPr>
          <p:cNvPr id="149" name="2 Allmänt.mp3" descr="2 Allmänt.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3057972" y="1408362"/>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1764897" fill="hold"/>
                                        <p:tgtEl>
                                          <p:spTgt spid="14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4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Rubrik"/>
          <p:cNvSpPr txBox="1"/>
          <p:nvPr>
            <p:ph type="title"/>
          </p:nvPr>
        </p:nvSpPr>
        <p:spPr>
          <a:xfrm>
            <a:off x="1689100" y="933116"/>
            <a:ext cx="21005800" cy="2286001"/>
          </a:xfrm>
          <a:prstGeom prst="rect">
            <a:avLst/>
          </a:prstGeom>
        </p:spPr>
        <p:txBody>
          <a:bodyPr/>
          <a:lstStyle/>
          <a:p>
            <a:pPr/>
            <a:r>
              <a:t>Könssjukdomar</a:t>
            </a:r>
          </a:p>
        </p:txBody>
      </p:sp>
      <p:sp>
        <p:nvSpPr>
          <p:cNvPr id="152" name="Platshållare för text 1"/>
          <p:cNvSpPr txBox="1"/>
          <p:nvPr>
            <p:ph type="body" sz="half" idx="1"/>
          </p:nvPr>
        </p:nvSpPr>
        <p:spPr>
          <a:xfrm>
            <a:off x="8707580" y="3483809"/>
            <a:ext cx="12470247" cy="9296402"/>
          </a:xfrm>
          <a:prstGeom prst="rect">
            <a:avLst/>
          </a:prstGeom>
        </p:spPr>
        <p:txBody>
          <a:bodyPr/>
          <a:lstStyle/>
          <a:p>
            <a:pPr>
              <a:defRPr sz="4000"/>
            </a:pPr>
            <a:r>
              <a:t>Könssjukdomar är sjukdomar som påverkar könsorganen och kroppen på olika sätt och som främst sprids genom samlag. Vanliga sjukdomar är gonorré, herpes och syfilis. </a:t>
            </a:r>
          </a:p>
          <a:p>
            <a:pPr>
              <a:defRPr sz="4000"/>
            </a:pPr>
            <a:r>
              <a:t>Exempel på symtom vid en könssjukdom kan vara utslag, flytningar, dålig lukt m.m. </a:t>
            </a:r>
          </a:p>
          <a:p>
            <a:pPr>
              <a:defRPr sz="4000"/>
            </a:pPr>
            <a:r>
              <a:t>Vissa sjukdomar kan leda till att man inte kan få barn. Några kan även leda till döden. </a:t>
            </a:r>
          </a:p>
        </p:txBody>
      </p:sp>
      <p:pic>
        <p:nvPicPr>
          <p:cNvPr id="153" name="Bildobjekt 4" descr="Bildobjekt 4"/>
          <p:cNvPicPr>
            <a:picLocks noChangeAspect="1"/>
          </p:cNvPicPr>
          <p:nvPr/>
        </p:nvPicPr>
        <p:blipFill>
          <a:blip r:embed="rId2">
            <a:extLst/>
          </a:blip>
          <a:stretch>
            <a:fillRect/>
          </a:stretch>
        </p:blipFill>
        <p:spPr>
          <a:xfrm>
            <a:off x="2771799" y="4653426"/>
            <a:ext cx="4612953" cy="4353476"/>
          </a:xfrm>
          <a:prstGeom prst="rect">
            <a:avLst/>
          </a:prstGeom>
          <a:ln w="12700">
            <a:miter lim="400000"/>
          </a:ln>
        </p:spPr>
      </p:pic>
      <p:pic>
        <p:nvPicPr>
          <p:cNvPr id="154" name="3 Könssjukdomar.mp3" descr="3 Könssjukdomar.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3164071" y="1227586"/>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4448979" fill="hold"/>
                                        <p:tgtEl>
                                          <p:spTgt spid="15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5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Rubrik"/>
          <p:cNvSpPr txBox="1"/>
          <p:nvPr>
            <p:ph type="title"/>
          </p:nvPr>
        </p:nvSpPr>
        <p:spPr>
          <a:prstGeom prst="rect">
            <a:avLst/>
          </a:prstGeom>
        </p:spPr>
        <p:txBody>
          <a:bodyPr/>
          <a:lstStyle/>
          <a:p>
            <a:pPr/>
            <a:r>
              <a:t>Kondom</a:t>
            </a:r>
          </a:p>
        </p:txBody>
      </p:sp>
      <p:sp>
        <p:nvSpPr>
          <p:cNvPr id="157" name="textruta 3"/>
          <p:cNvSpPr txBox="1"/>
          <p:nvPr/>
        </p:nvSpPr>
        <p:spPr>
          <a:xfrm>
            <a:off x="5375441" y="3381312"/>
            <a:ext cx="15294814" cy="92694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71500" indent="-571500" algn="l">
              <a:buSzPct val="100000"/>
              <a:buFont typeface="Arial"/>
              <a:buChar char="•"/>
              <a:defRPr sz="4000">
                <a:latin typeface="+mn-lt"/>
                <a:ea typeface="+mn-ea"/>
                <a:cs typeface="+mn-cs"/>
                <a:sym typeface="Helvetica Neue"/>
              </a:defRPr>
            </a:pPr>
            <a:r>
              <a:t>En kondom är ett skydd av mycket tunt gummi som du kan sätta på penis om du ska ha samlag och vill skydda dig mot könssjukdomar och graviditet.</a:t>
            </a:r>
            <a:endParaRPr b="1"/>
          </a:p>
          <a:p>
            <a:pPr marL="571500" indent="-571500" algn="l">
              <a:buSzPct val="100000"/>
              <a:buFont typeface="Arial"/>
              <a:buChar char="•"/>
              <a:defRPr b="1" sz="4000">
                <a:latin typeface="+mn-lt"/>
                <a:ea typeface="+mn-ea"/>
                <a:cs typeface="+mn-cs"/>
                <a:sym typeface="Helvetica Neue"/>
              </a:defRPr>
            </a:pPr>
          </a:p>
          <a:p>
            <a:pPr marL="571500" indent="-571500" algn="l">
              <a:buSzPct val="100000"/>
              <a:buFont typeface="Arial"/>
              <a:buChar char="•"/>
              <a:defRPr sz="4000">
                <a:latin typeface="+mn-lt"/>
                <a:ea typeface="+mn-ea"/>
                <a:cs typeface="+mn-cs"/>
                <a:sym typeface="Helvetica Neue"/>
              </a:defRPr>
            </a:pPr>
            <a:r>
              <a:t>Kondomer finns att köpa på apotek och affärer. </a:t>
            </a:r>
            <a:endParaRPr b="1"/>
          </a:p>
          <a:p>
            <a:pPr marL="571500" indent="-571500" algn="l">
              <a:buSzPct val="100000"/>
              <a:buFont typeface="Arial"/>
              <a:buChar char="•"/>
              <a:defRPr b="1" sz="4000">
                <a:latin typeface="+mn-lt"/>
                <a:ea typeface="+mn-ea"/>
                <a:cs typeface="+mn-cs"/>
                <a:sym typeface="Helvetica Neue"/>
              </a:defRPr>
            </a:pPr>
          </a:p>
          <a:p>
            <a:pPr marL="571500" indent="-571500" algn="l">
              <a:buSzPct val="100000"/>
              <a:buFont typeface="Arial"/>
              <a:buChar char="•"/>
              <a:defRPr sz="4000">
                <a:latin typeface="+mn-lt"/>
                <a:ea typeface="+mn-ea"/>
                <a:cs typeface="+mn-cs"/>
                <a:sym typeface="Helvetica Neue"/>
              </a:defRPr>
            </a:pPr>
            <a:r>
              <a:t>Kondomen sätts på en penis som har stånd. För att kondomen ska skydda mot könssjukdomar och graviditet är det viktigt att den är på under hela samlaget. Om det kommer utlösning i kondomen ska du vara försiktig när du drar ur penisen så att ingen sperma läcker ut i slidan.</a:t>
            </a:r>
            <a:endParaRPr b="1"/>
          </a:p>
          <a:p>
            <a:pPr marL="571500" indent="-571500" algn="l">
              <a:buSzPct val="100000"/>
              <a:buFont typeface="Arial"/>
              <a:buChar char="•"/>
              <a:defRPr b="1" sz="4000">
                <a:latin typeface="+mn-lt"/>
                <a:ea typeface="+mn-ea"/>
                <a:cs typeface="+mn-cs"/>
                <a:sym typeface="Helvetica Neue"/>
              </a:defRPr>
            </a:pPr>
          </a:p>
          <a:p>
            <a:pPr marL="571500" indent="-571500" algn="l">
              <a:buSzPct val="100000"/>
              <a:buFont typeface="Arial"/>
              <a:buChar char="•"/>
              <a:defRPr sz="4000">
                <a:latin typeface="+mn-lt"/>
                <a:ea typeface="+mn-ea"/>
                <a:cs typeface="+mn-cs"/>
                <a:sym typeface="Helvetica Neue"/>
              </a:defRPr>
            </a:pPr>
            <a:r>
              <a:t>Kondom är ett säkert skydd mot både könssjukdomar och graviditet om den används på rätt sätt, under hela tiden du har samlag och varje gång du har samlag.</a:t>
            </a:r>
          </a:p>
        </p:txBody>
      </p:sp>
      <p:pic>
        <p:nvPicPr>
          <p:cNvPr id="158" name="ctl00_ContentPlaceHolderFullContent_ContentPlaceHolderMiddleOuterContent_RepeaterProducts_ctl00_ImageProduct" descr="ctl00_ContentPlaceHolderFullContent_ContentPlaceHolderMiddleOuterContent_RepeaterProducts_ctl00_ImageProduct">
            <a:hlinkClick r:id="rId2" invalidUrl="" action="" tgtFrame="" tooltip="" history="1" highlightClick="0" endSnd="0"/>
          </p:cNvPr>
          <p:cNvPicPr>
            <a:picLocks noChangeAspect="1"/>
          </p:cNvPicPr>
          <p:nvPr/>
        </p:nvPicPr>
        <p:blipFill>
          <a:blip r:embed="rId3">
            <a:extLst/>
          </a:blip>
          <a:stretch>
            <a:fillRect/>
          </a:stretch>
        </p:blipFill>
        <p:spPr>
          <a:xfrm>
            <a:off x="1689100" y="3005564"/>
            <a:ext cx="2981494" cy="5010488"/>
          </a:xfrm>
          <a:prstGeom prst="rect">
            <a:avLst/>
          </a:prstGeom>
          <a:ln w="12700">
            <a:miter lim="400000"/>
          </a:ln>
        </p:spPr>
      </p:pic>
      <p:pic>
        <p:nvPicPr>
          <p:cNvPr id="159" name="Bildobjekt 5" descr="Bildobjekt 5"/>
          <p:cNvPicPr>
            <a:picLocks noChangeAspect="1"/>
          </p:cNvPicPr>
          <p:nvPr/>
        </p:nvPicPr>
        <p:blipFill>
          <a:blip r:embed="rId4">
            <a:extLst/>
          </a:blip>
          <a:stretch>
            <a:fillRect/>
          </a:stretch>
        </p:blipFill>
        <p:spPr>
          <a:xfrm>
            <a:off x="1419726" y="8980075"/>
            <a:ext cx="3520241" cy="2932695"/>
          </a:xfrm>
          <a:prstGeom prst="rect">
            <a:avLst/>
          </a:prstGeom>
          <a:ln w="12700">
            <a:miter lim="400000"/>
          </a:ln>
        </p:spPr>
      </p:pic>
      <p:pic>
        <p:nvPicPr>
          <p:cNvPr id="160" name="4 Kondom.mp3" descr="4 Kondom.mp3"/>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23265775" y="1212849"/>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6429387" fill="hold"/>
                                        <p:tgtEl>
                                          <p:spTgt spid="16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6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Rubrik 1"/>
          <p:cNvSpPr txBox="1"/>
          <p:nvPr>
            <p:ph type="title"/>
          </p:nvPr>
        </p:nvSpPr>
        <p:spPr>
          <a:xfrm>
            <a:off x="1689100" y="615444"/>
            <a:ext cx="21005800" cy="2286002"/>
          </a:xfrm>
          <a:prstGeom prst="rect">
            <a:avLst/>
          </a:prstGeom>
        </p:spPr>
        <p:txBody>
          <a:bodyPr/>
          <a:lstStyle/>
          <a:p>
            <a:pPr/>
            <a:r>
              <a:t>P-piller</a:t>
            </a:r>
          </a:p>
        </p:txBody>
      </p:sp>
      <p:sp>
        <p:nvSpPr>
          <p:cNvPr id="163" name="Platshållare för text 2"/>
          <p:cNvSpPr txBox="1"/>
          <p:nvPr>
            <p:ph type="body" idx="1"/>
          </p:nvPr>
        </p:nvSpPr>
        <p:spPr>
          <a:xfrm>
            <a:off x="1689098" y="2133056"/>
            <a:ext cx="18906674" cy="9296401"/>
          </a:xfrm>
          <a:prstGeom prst="rect">
            <a:avLst/>
          </a:prstGeom>
        </p:spPr>
        <p:txBody>
          <a:bodyPr/>
          <a:lstStyle/>
          <a:p>
            <a:pPr>
              <a:defRPr sz="4000"/>
            </a:pPr>
            <a:r>
              <a:t>P-piller är ett preventivmedel i form av tabletter. P-piller gör bland annat att du inte får någon ägglossning och därför inte kan bli gravid. </a:t>
            </a:r>
          </a:p>
          <a:p>
            <a:pPr>
              <a:defRPr sz="4000"/>
            </a:pPr>
            <a:r>
              <a:t>P-piller kan du få av en barnmorska. </a:t>
            </a:r>
          </a:p>
          <a:p>
            <a:pPr>
              <a:defRPr sz="4000"/>
            </a:pPr>
            <a:r>
              <a:t>P-piller skyddar </a:t>
            </a:r>
            <a:r>
              <a:rPr b="1"/>
              <a:t>inte</a:t>
            </a:r>
            <a:r>
              <a:t> mot könssjukdomar.</a:t>
            </a:r>
          </a:p>
        </p:txBody>
      </p:sp>
      <p:pic>
        <p:nvPicPr>
          <p:cNvPr id="164" name="Picture 4" descr="Picture 4"/>
          <p:cNvPicPr>
            <a:picLocks noChangeAspect="1"/>
          </p:cNvPicPr>
          <p:nvPr/>
        </p:nvPicPr>
        <p:blipFill>
          <a:blip r:embed="rId2">
            <a:extLst/>
          </a:blip>
          <a:stretch>
            <a:fillRect/>
          </a:stretch>
        </p:blipFill>
        <p:spPr>
          <a:xfrm>
            <a:off x="6629972" y="8211366"/>
            <a:ext cx="9636722" cy="3218092"/>
          </a:xfrm>
          <a:prstGeom prst="rect">
            <a:avLst/>
          </a:prstGeom>
          <a:ln w="12700">
            <a:miter lim="400000"/>
          </a:ln>
        </p:spPr>
      </p:pic>
      <p:pic>
        <p:nvPicPr>
          <p:cNvPr id="165" name="5 P-piller.mp3" descr="5 P-piller.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3185947" y="1472692"/>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6001632" fill="hold"/>
                                        <p:tgtEl>
                                          <p:spTgt spid="16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6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Rubrik 1"/>
          <p:cNvSpPr txBox="1"/>
          <p:nvPr>
            <p:ph type="title"/>
          </p:nvPr>
        </p:nvSpPr>
        <p:spPr>
          <a:xfrm>
            <a:off x="1689100" y="836864"/>
            <a:ext cx="21005800" cy="2286002"/>
          </a:xfrm>
          <a:prstGeom prst="rect">
            <a:avLst/>
          </a:prstGeom>
        </p:spPr>
        <p:txBody>
          <a:bodyPr/>
          <a:lstStyle/>
          <a:p>
            <a:pPr/>
            <a:r>
              <a:t>Akut P-piller</a:t>
            </a:r>
          </a:p>
        </p:txBody>
      </p:sp>
      <p:sp>
        <p:nvSpPr>
          <p:cNvPr id="168" name="Platshållare för text 2"/>
          <p:cNvSpPr txBox="1"/>
          <p:nvPr>
            <p:ph type="body" sz="half" idx="1"/>
          </p:nvPr>
        </p:nvSpPr>
        <p:spPr>
          <a:xfrm>
            <a:off x="1689100" y="4570662"/>
            <a:ext cx="14998700" cy="5969002"/>
          </a:xfrm>
          <a:prstGeom prst="rect">
            <a:avLst/>
          </a:prstGeom>
        </p:spPr>
        <p:txBody>
          <a:bodyPr/>
          <a:lstStyle/>
          <a:p>
            <a:pPr>
              <a:lnSpc>
                <a:spcPct val="90000"/>
              </a:lnSpc>
              <a:defRPr sz="4000"/>
            </a:pPr>
            <a:r>
              <a:t>Skyddar mot graviditet. </a:t>
            </a:r>
            <a:endParaRPr sz="4400"/>
          </a:p>
          <a:p>
            <a:pPr>
              <a:lnSpc>
                <a:spcPct val="90000"/>
              </a:lnSpc>
              <a:defRPr sz="4000"/>
            </a:pPr>
            <a:r>
              <a:t>Du kan ta ett akut-p-piller om det finns en risk att skyddet du använde inte fungerade, till exempel om kondomen sprack eller glömt ta ett p-piller.</a:t>
            </a:r>
            <a:endParaRPr sz="4400"/>
          </a:p>
          <a:p>
            <a:pPr>
              <a:lnSpc>
                <a:spcPct val="90000"/>
              </a:lnSpc>
              <a:defRPr sz="4000"/>
            </a:pPr>
            <a:r>
              <a:t>Akut p-piller behöver tas inom 48 timmar.</a:t>
            </a:r>
            <a:endParaRPr sz="4400"/>
          </a:p>
          <a:p>
            <a:pPr>
              <a:lnSpc>
                <a:spcPct val="90000"/>
              </a:lnSpc>
              <a:defRPr sz="4000"/>
            </a:pPr>
            <a:r>
              <a:t>Akut p-piller finns att köpa på apotek men är dyra. </a:t>
            </a:r>
          </a:p>
        </p:txBody>
      </p:sp>
      <p:pic>
        <p:nvPicPr>
          <p:cNvPr id="169" name="Bildobjekt 4" descr="Bildobjekt 4"/>
          <p:cNvPicPr>
            <a:picLocks noChangeAspect="1"/>
          </p:cNvPicPr>
          <p:nvPr/>
        </p:nvPicPr>
        <p:blipFill>
          <a:blip r:embed="rId2">
            <a:extLst/>
          </a:blip>
          <a:stretch>
            <a:fillRect/>
          </a:stretch>
        </p:blipFill>
        <p:spPr>
          <a:xfrm>
            <a:off x="16626743" y="5003800"/>
            <a:ext cx="7475858" cy="4270829"/>
          </a:xfrm>
          <a:prstGeom prst="rect">
            <a:avLst/>
          </a:prstGeom>
          <a:ln w="12700">
            <a:miter lim="400000"/>
          </a:ln>
        </p:spPr>
      </p:pic>
      <p:pic>
        <p:nvPicPr>
          <p:cNvPr id="170" name="6 Akut-p-piller.mp3" descr="6 Akut-p-piller.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3122506" y="1239616"/>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1064489" fill="hold"/>
                                        <p:tgtEl>
                                          <p:spTgt spid="17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7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Rubrik 1"/>
          <p:cNvSpPr txBox="1"/>
          <p:nvPr>
            <p:ph type="title"/>
          </p:nvPr>
        </p:nvSpPr>
        <p:spPr>
          <a:prstGeom prst="rect">
            <a:avLst/>
          </a:prstGeom>
        </p:spPr>
        <p:txBody>
          <a:bodyPr/>
          <a:lstStyle/>
          <a:p>
            <a:pPr/>
            <a:r>
              <a:t>Kopparspiral</a:t>
            </a:r>
          </a:p>
        </p:txBody>
      </p:sp>
      <p:pic>
        <p:nvPicPr>
          <p:cNvPr id="173" name="Picture 12" descr="Picture 12"/>
          <p:cNvPicPr>
            <a:picLocks noChangeAspect="1"/>
          </p:cNvPicPr>
          <p:nvPr/>
        </p:nvPicPr>
        <p:blipFill>
          <a:blip r:embed="rId2">
            <a:extLst/>
          </a:blip>
          <a:stretch>
            <a:fillRect/>
          </a:stretch>
        </p:blipFill>
        <p:spPr>
          <a:xfrm rot="16200000">
            <a:off x="7752336" y="6098616"/>
            <a:ext cx="4804889" cy="8254549"/>
          </a:xfrm>
          <a:prstGeom prst="rect">
            <a:avLst/>
          </a:prstGeom>
          <a:ln w="12700">
            <a:miter lim="400000"/>
          </a:ln>
        </p:spPr>
      </p:pic>
      <p:sp>
        <p:nvSpPr>
          <p:cNvPr id="174" name="Platshållare för text 5"/>
          <p:cNvSpPr txBox="1"/>
          <p:nvPr>
            <p:ph type="body" sz="half" idx="1"/>
          </p:nvPr>
        </p:nvSpPr>
        <p:spPr>
          <a:xfrm>
            <a:off x="1689100" y="3258580"/>
            <a:ext cx="21005800" cy="5254174"/>
          </a:xfrm>
          <a:prstGeom prst="rect">
            <a:avLst/>
          </a:prstGeom>
        </p:spPr>
        <p:txBody>
          <a:bodyPr/>
          <a:lstStyle/>
          <a:p>
            <a:pPr>
              <a:defRPr sz="4000"/>
            </a:pPr>
            <a:r>
              <a:t>Kopparspiral ger ett mycket säkert skydd mot graviditet. </a:t>
            </a:r>
          </a:p>
          <a:p>
            <a:pPr>
              <a:defRPr sz="4000"/>
            </a:pPr>
            <a:r>
              <a:t>Kopparspiralen sätts in i livmodern av en barnmorska eller läkare och ser ut som på bilden. Kopparspiralen innehåller inga hormoner och påverkar inte ägglossningen. </a:t>
            </a:r>
          </a:p>
          <a:p>
            <a:pPr>
              <a:defRPr sz="4000"/>
            </a:pPr>
            <a:r>
              <a:t>Skyddet sitter i minst tre år. En barnmorska eller läkare tar bort spiralen när den slutat verka.</a:t>
            </a:r>
          </a:p>
        </p:txBody>
      </p:sp>
      <p:pic>
        <p:nvPicPr>
          <p:cNvPr id="175" name="7 Kopparspiral.mp3" descr="7 Kopparspiral.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3133443" y="1212849"/>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2579591" fill="hold"/>
                                        <p:tgtEl>
                                          <p:spTgt spid="17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7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Rubrik 1"/>
          <p:cNvSpPr txBox="1"/>
          <p:nvPr>
            <p:ph type="title"/>
          </p:nvPr>
        </p:nvSpPr>
        <p:spPr>
          <a:prstGeom prst="rect">
            <a:avLst/>
          </a:prstGeom>
        </p:spPr>
        <p:txBody>
          <a:bodyPr/>
          <a:lstStyle/>
          <a:p>
            <a:pPr/>
            <a:r>
              <a:t>Hormonspiral</a:t>
            </a:r>
          </a:p>
        </p:txBody>
      </p:sp>
      <p:sp>
        <p:nvSpPr>
          <p:cNvPr id="178" name="Platshållare för text 2"/>
          <p:cNvSpPr txBox="1"/>
          <p:nvPr>
            <p:ph type="body" idx="1"/>
          </p:nvPr>
        </p:nvSpPr>
        <p:spPr>
          <a:xfrm>
            <a:off x="6258426" y="2641599"/>
            <a:ext cx="15043152" cy="9629055"/>
          </a:xfrm>
          <a:prstGeom prst="rect">
            <a:avLst/>
          </a:prstGeom>
        </p:spPr>
        <p:txBody>
          <a:bodyPr/>
          <a:lstStyle/>
          <a:p>
            <a:pPr>
              <a:defRPr sz="4400"/>
            </a:pPr>
            <a:r>
              <a:t>Hormonspiral ger ett mycket säkert skydd mot graviditet. </a:t>
            </a:r>
          </a:p>
          <a:p>
            <a:pPr>
              <a:defRPr sz="4400"/>
            </a:pPr>
            <a:r>
              <a:t>Hormonspiralen sätts in i livmodern av en barnmorska eller läkare och ser ut som på bilden.</a:t>
            </a:r>
          </a:p>
          <a:p>
            <a:pPr>
              <a:defRPr sz="4400"/>
            </a:pPr>
            <a:r>
              <a:t>Hormonspiralen  har en behållare som släpper ut  hormoner som gör att du inte får ägglossning och därmed inte blir gravid. </a:t>
            </a:r>
          </a:p>
          <a:p>
            <a:pPr>
              <a:defRPr sz="4400"/>
            </a:pPr>
            <a:r>
              <a:t>Skyddet sitter i minst tre år. En barnmorska eller läkare tar bort spiralen när den slutat verka.</a:t>
            </a:r>
          </a:p>
        </p:txBody>
      </p:sp>
      <p:pic>
        <p:nvPicPr>
          <p:cNvPr id="179" name="Picture 4" descr="Picture 4"/>
          <p:cNvPicPr>
            <a:picLocks noChangeAspect="1"/>
          </p:cNvPicPr>
          <p:nvPr/>
        </p:nvPicPr>
        <p:blipFill>
          <a:blip r:embed="rId2">
            <a:extLst/>
          </a:blip>
          <a:stretch>
            <a:fillRect/>
          </a:stretch>
        </p:blipFill>
        <p:spPr>
          <a:xfrm>
            <a:off x="1657000" y="4670807"/>
            <a:ext cx="4409257" cy="5337522"/>
          </a:xfrm>
          <a:prstGeom prst="rect">
            <a:avLst/>
          </a:prstGeom>
          <a:ln w="12700">
            <a:miter lim="400000"/>
          </a:ln>
        </p:spPr>
      </p:pic>
      <p:pic>
        <p:nvPicPr>
          <p:cNvPr id="180" name="8 Hormonspiral.mp3" descr="8 Hormonspiral.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3156414" y="1212849"/>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5087346" fill="hold"/>
                                        <p:tgtEl>
                                          <p:spTgt spid="18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80"/>
                </p:tgtEl>
              </p:cMediaNode>
            </p:audio>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