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3"/>
  </p:sldMasterIdLst>
  <p:notesMasterIdLst>
    <p:notesMasterId r:id="rId15"/>
  </p:notesMasterIdLst>
  <p:sldIdLst>
    <p:sldId id="2327" r:id="rId4"/>
    <p:sldId id="1881" r:id="rId5"/>
    <p:sldId id="1883" r:id="rId6"/>
    <p:sldId id="1884" r:id="rId7"/>
    <p:sldId id="1886" r:id="rId8"/>
    <p:sldId id="2321" r:id="rId9"/>
    <p:sldId id="2322" r:id="rId10"/>
    <p:sldId id="2323" r:id="rId11"/>
    <p:sldId id="2324" r:id="rId12"/>
    <p:sldId id="2325" r:id="rId13"/>
    <p:sldId id="2326" r:id="rId14"/>
  </p:sldIdLst>
  <p:sldSz cx="6858000" cy="12193588"/>
  <p:notesSz cx="6858000" cy="9144000"/>
  <p:embeddedFontLst>
    <p:embeddedFont>
      <p:font typeface="DM Sans 14pt Medium" pitchFamily="2" charset="77"/>
      <p:regular r:id="rId16"/>
      <p:italic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B73577-0582-0873-4E17-A275434F7CCD}" name="Henrik Jacobsson" initials="HJ" userId="3ab510b509b93c08" providerId="Windows Live"/>
  <p188:author id="{727D4DC5-165A-684D-F534-6FE2B3BCEA91}" name="Eva Pérez Järnil" initials="EP" userId="S::eva.perez-jarnil@svenskakyrkan.se::d104c1eb-bd0d-4308-b2a9-d51b3fc1766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00"/>
    <a:srgbClr val="000000"/>
    <a:srgbClr val="FFFF00"/>
    <a:srgbClr val="1A0903"/>
    <a:srgbClr val="240D04"/>
    <a:srgbClr val="461907"/>
    <a:srgbClr val="2D1011"/>
    <a:srgbClr val="F11D1D"/>
    <a:srgbClr val="FF72C4"/>
    <a:srgbClr val="F0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04A6ED-745B-47F6-BCEE-09549F469B99}" v="5" dt="2025-12-15T14:46:18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4" autoAdjust="0"/>
    <p:restoredTop sz="91206" autoAdjust="0"/>
  </p:normalViewPr>
  <p:slideViewPr>
    <p:cSldViewPr snapToGrid="0" snapToObjects="1">
      <p:cViewPr varScale="1">
        <p:scale>
          <a:sx n="62" d="100"/>
          <a:sy n="62" d="100"/>
        </p:scale>
        <p:origin x="4024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Pérez Järnil" userId="d104c1eb-bd0d-4308-b2a9-d51b3fc17666" providerId="ADAL" clId="{8ADCAD25-DF26-4D9C-85D9-8A1C9FA0CB34}"/>
    <pc:docChg chg="undo custSel modSld">
      <pc:chgData name="Eva Pérez Järnil" userId="d104c1eb-bd0d-4308-b2a9-d51b3fc17666" providerId="ADAL" clId="{8ADCAD25-DF26-4D9C-85D9-8A1C9FA0CB34}" dt="2025-12-15T14:46:49.962" v="70" actId="20577"/>
      <pc:docMkLst>
        <pc:docMk/>
      </pc:docMkLst>
      <pc:sldChg chg="modSp mod">
        <pc:chgData name="Eva Pérez Järnil" userId="d104c1eb-bd0d-4308-b2a9-d51b3fc17666" providerId="ADAL" clId="{8ADCAD25-DF26-4D9C-85D9-8A1C9FA0CB34}" dt="2025-12-15T14:42:13.420" v="9" actId="207"/>
        <pc:sldMkLst>
          <pc:docMk/>
          <pc:sldMk cId="3912022729" sldId="1881"/>
        </pc:sldMkLst>
        <pc:spChg chg="mod">
          <ac:chgData name="Eva Pérez Järnil" userId="d104c1eb-bd0d-4308-b2a9-d51b3fc17666" providerId="ADAL" clId="{8ADCAD25-DF26-4D9C-85D9-8A1C9FA0CB34}" dt="2025-12-15T14:42:13.420" v="9" actId="207"/>
          <ac:spMkLst>
            <pc:docMk/>
            <pc:sldMk cId="3912022729" sldId="1881"/>
            <ac:spMk id="8" creationId="{AB01A383-E1FA-FA10-6B50-334F8BE70D0B}"/>
          </ac:spMkLst>
        </pc:spChg>
      </pc:sldChg>
      <pc:sldChg chg="modSp mod">
        <pc:chgData name="Eva Pérez Järnil" userId="d104c1eb-bd0d-4308-b2a9-d51b3fc17666" providerId="ADAL" clId="{8ADCAD25-DF26-4D9C-85D9-8A1C9FA0CB34}" dt="2025-12-15T14:44:41.298" v="49" actId="1076"/>
        <pc:sldMkLst>
          <pc:docMk/>
          <pc:sldMk cId="2491203102" sldId="1884"/>
        </pc:sldMkLst>
        <pc:spChg chg="mod">
          <ac:chgData name="Eva Pérez Järnil" userId="d104c1eb-bd0d-4308-b2a9-d51b3fc17666" providerId="ADAL" clId="{8ADCAD25-DF26-4D9C-85D9-8A1C9FA0CB34}" dt="2025-12-15T14:44:41.298" v="49" actId="1076"/>
          <ac:spMkLst>
            <pc:docMk/>
            <pc:sldMk cId="2491203102" sldId="1884"/>
            <ac:spMk id="3" creationId="{42197725-BD62-02A5-D30E-93FE0A13AE8F}"/>
          </ac:spMkLst>
        </pc:spChg>
        <pc:picChg chg="mod">
          <ac:chgData name="Eva Pérez Järnil" userId="d104c1eb-bd0d-4308-b2a9-d51b3fc17666" providerId="ADAL" clId="{8ADCAD25-DF26-4D9C-85D9-8A1C9FA0CB34}" dt="2025-12-15T14:44:33.916" v="48" actId="1076"/>
          <ac:picMkLst>
            <pc:docMk/>
            <pc:sldMk cId="2491203102" sldId="1884"/>
            <ac:picMk id="4" creationId="{96B8A23E-B614-5508-35F5-E5B404380CDA}"/>
          </ac:picMkLst>
        </pc:picChg>
      </pc:sldChg>
      <pc:sldChg chg="addSp modSp mod">
        <pc:chgData name="Eva Pérez Järnil" userId="d104c1eb-bd0d-4308-b2a9-d51b3fc17666" providerId="ADAL" clId="{8ADCAD25-DF26-4D9C-85D9-8A1C9FA0CB34}" dt="2025-12-15T14:46:33.137" v="68" actId="14100"/>
        <pc:sldMkLst>
          <pc:docMk/>
          <pc:sldMk cId="3665609346" sldId="2323"/>
        </pc:sldMkLst>
        <pc:spChg chg="add mod">
          <ac:chgData name="Eva Pérez Järnil" userId="d104c1eb-bd0d-4308-b2a9-d51b3fc17666" providerId="ADAL" clId="{8ADCAD25-DF26-4D9C-85D9-8A1C9FA0CB34}" dt="2025-12-15T14:46:33.137" v="68" actId="14100"/>
          <ac:spMkLst>
            <pc:docMk/>
            <pc:sldMk cId="3665609346" sldId="2323"/>
            <ac:spMk id="3" creationId="{47E613B2-918D-A737-61C7-4CFF09D9CA37}"/>
          </ac:spMkLst>
        </pc:spChg>
        <pc:spChg chg="add mod">
          <ac:chgData name="Eva Pérez Järnil" userId="d104c1eb-bd0d-4308-b2a9-d51b3fc17666" providerId="ADAL" clId="{8ADCAD25-DF26-4D9C-85D9-8A1C9FA0CB34}" dt="2025-12-15T14:46:25.209" v="67" actId="20577"/>
          <ac:spMkLst>
            <pc:docMk/>
            <pc:sldMk cId="3665609346" sldId="2323"/>
            <ac:spMk id="7" creationId="{71723BBF-1F4E-973A-6925-8ABE941A805F}"/>
          </ac:spMkLst>
        </pc:spChg>
      </pc:sldChg>
      <pc:sldChg chg="modSp mod">
        <pc:chgData name="Eva Pérez Järnil" userId="d104c1eb-bd0d-4308-b2a9-d51b3fc17666" providerId="ADAL" clId="{8ADCAD25-DF26-4D9C-85D9-8A1C9FA0CB34}" dt="2025-12-15T14:46:49.962" v="70" actId="20577"/>
        <pc:sldMkLst>
          <pc:docMk/>
          <pc:sldMk cId="2673819667" sldId="2324"/>
        </pc:sldMkLst>
        <pc:spChg chg="mod">
          <ac:chgData name="Eva Pérez Järnil" userId="d104c1eb-bd0d-4308-b2a9-d51b3fc17666" providerId="ADAL" clId="{8ADCAD25-DF26-4D9C-85D9-8A1C9FA0CB34}" dt="2025-12-15T14:46:49.962" v="70" actId="20577"/>
          <ac:spMkLst>
            <pc:docMk/>
            <pc:sldMk cId="2673819667" sldId="2324"/>
            <ac:spMk id="9" creationId="{B3B8A9EE-74E0-BE63-6D73-9F0A1F18738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218D7-67F8-BE49-A17B-B79F8A7B4AF7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C90AA-762F-0E49-8A20-865E33EEF5E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2920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E2783-F1A0-1826-205C-EE5238889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17C7D13-8CF4-4114-B7DE-E0A6F4C7A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8F06791-7920-6352-ACAF-B46F2B0AB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A698AE2-D3CA-48B3-7DD7-8ADD90DD73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C90AA-762F-0E49-8A20-865E33EEF5E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333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F9801-04FA-3FC3-702B-4F4A51817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8135154-C806-82D8-DA41-379C173A7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87E4EF6-5DAA-10EA-6722-23C49BE00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5E7564C-4050-9D5F-F239-771266E8E8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C90AA-762F-0E49-8A20-865E33EEF5E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857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9834E-411E-FB22-4AB4-C38B96EA4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1FD930C-324A-21D3-6421-057C294D5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9A94F501-A92C-78C6-94C4-9508D04D0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3A3A0F4-BA14-37AF-0398-FBE6DAA7A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C90AA-762F-0E49-8A20-865E33EEF5E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82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762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482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9762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376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DB800-A90D-4642-9333-741724E19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0849410-89FF-1DA8-489F-5AE74E37D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73F8E7C-14C1-15C9-70F1-B1EFB99D3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E7A9171-D8A4-16C1-34B4-4C0589091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C90AA-762F-0E49-8A20-865E33EEF5E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5169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9C23F-D2ED-EF8D-F38F-B99D58523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1378919-ACA4-F2E1-69D7-2C1C7ADBA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FA55B9D-B135-6CEC-4056-F2DE5A9BF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60547DE-2BBF-1F52-90BA-79D98B066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C90AA-762F-0E49-8A20-865E33EEF5E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35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BED1B-23C4-4E32-D880-8B4FBCE0A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0235032-C4CE-148C-D807-EF2226A4D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0D1541E-642C-CE93-E5BA-5513A853F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2EBEA10-953B-347C-7CFE-62E2C6463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C90AA-762F-0E49-8A20-865E33EEF5E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31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54D17-11A2-65DB-1EEA-C2921F506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969C9B2-9D33-965B-C14B-B4D7E78EB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541A6F4-B436-B7CE-9844-3501BE7B3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FD2E829-CC02-9E51-3F0B-7C02E1BE1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C90AA-762F-0E49-8A20-865E33EEF5E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95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572"/>
            <a:ext cx="5829300" cy="424517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4457"/>
            <a:ext cx="5143500" cy="294396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599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64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96"/>
            <a:ext cx="1478756" cy="10333502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96"/>
            <a:ext cx="4350544" cy="10333502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984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430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933"/>
            <a:ext cx="5915025" cy="507219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60111"/>
            <a:ext cx="5915025" cy="266734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025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978"/>
            <a:ext cx="2914650" cy="773672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978"/>
            <a:ext cx="2914650" cy="773672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247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99"/>
            <a:ext cx="5915025" cy="23568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9124"/>
            <a:ext cx="2901255" cy="146492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4047"/>
            <a:ext cx="2901255" cy="655123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9124"/>
            <a:ext cx="2915543" cy="146492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4047"/>
            <a:ext cx="2915543" cy="655123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9432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259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4404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906"/>
            <a:ext cx="2211884" cy="28451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653"/>
            <a:ext cx="3471863" cy="86653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8076"/>
            <a:ext cx="2211884" cy="677703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834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906"/>
            <a:ext cx="2211884" cy="28451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653"/>
            <a:ext cx="3471863" cy="866535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8076"/>
            <a:ext cx="2211884" cy="677703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BA4C-E2C5-6E42-A1AC-4CBBC26D3E1D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148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99"/>
            <a:ext cx="5915025" cy="2356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978"/>
            <a:ext cx="5915025" cy="7736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11301652"/>
            <a:ext cx="1543050" cy="64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2BA4C-E2C5-6E42-A1AC-4CBBC26D3E1D}" type="datetimeFigureOut">
              <a:rPr lang="sv-SE" smtClean="0"/>
              <a:t>2025-12-22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1652"/>
            <a:ext cx="2314575" cy="64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1652"/>
            <a:ext cx="1543050" cy="64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9D398-2AA8-C74D-B264-2D92EAE1B7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883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6" userDrawn="1">
          <p15:clr>
            <a:srgbClr val="F26B43"/>
          </p15:clr>
        </p15:guide>
        <p15:guide id="2" pos="278" userDrawn="1">
          <p15:clr>
            <a:srgbClr val="F26B43"/>
          </p15:clr>
        </p15:guide>
        <p15:guide id="3" pos="4224" userDrawn="1">
          <p15:clr>
            <a:srgbClr val="F26B43"/>
          </p15:clr>
        </p15:guide>
        <p15:guide id="4" pos="4042" userDrawn="1">
          <p15:clr>
            <a:srgbClr val="F26B43"/>
          </p15:clr>
        </p15:guide>
        <p15:guide id="5" orient="horz" pos="98" userDrawn="1">
          <p15:clr>
            <a:srgbClr val="F26B43"/>
          </p15:clr>
        </p15:guide>
        <p15:guide id="6" orient="horz" pos="7583" userDrawn="1">
          <p15:clr>
            <a:srgbClr val="F26B43"/>
          </p15:clr>
        </p15:guide>
        <p15:guide id="7" orient="horz" pos="280" userDrawn="1">
          <p15:clr>
            <a:srgbClr val="F26B43"/>
          </p15:clr>
        </p15:guide>
        <p15:guide id="8" orient="horz" pos="7401" userDrawn="1">
          <p15:clr>
            <a:srgbClr val="F26B43"/>
          </p15:clr>
        </p15:guide>
        <p15:guide id="14" pos="2160" userDrawn="1">
          <p15:clr>
            <a:srgbClr val="F26B43"/>
          </p15:clr>
        </p15:guide>
        <p15:guide id="15" pos="3543" userDrawn="1">
          <p15:clr>
            <a:srgbClr val="F26B43"/>
          </p15:clr>
        </p15:guide>
        <p15:guide id="16" pos="2840" userDrawn="1">
          <p15:clr>
            <a:srgbClr val="F26B43"/>
          </p15:clr>
        </p15:guide>
        <p15:guide id="17" pos="1480" userDrawn="1">
          <p15:clr>
            <a:srgbClr val="F26B43"/>
          </p15:clr>
        </p15:guide>
        <p15:guide id="18" pos="7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7D681-E333-34BB-88AE-4510FCE1B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En bild som visar person, himmel, klädsel, moln&#10;&#10;Automatiskt genererad beskrivning">
            <a:extLst>
              <a:ext uri="{FF2B5EF4-FFF2-40B4-BE49-F238E27FC236}">
                <a16:creationId xmlns:a16="http://schemas.microsoft.com/office/drawing/2014/main" id="{A8CB4646-471D-CF5B-EDE1-1BADC3F06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66954"/>
            <a:ext cx="6553200" cy="1187105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6DA6196-4695-01C3-1358-ED12C926B649}"/>
              </a:ext>
            </a:extLst>
          </p:cNvPr>
          <p:cNvSpPr txBox="1"/>
          <p:nvPr/>
        </p:nvSpPr>
        <p:spPr>
          <a:xfrm>
            <a:off x="384087" y="1350977"/>
            <a:ext cx="58746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900" b="1" dirty="0">
                <a:solidFill>
                  <a:srgbClr val="FFE5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Från dina händer </a:t>
            </a:r>
            <a:br>
              <a:rPr lang="sv-SE" sz="4900" b="1" dirty="0">
                <a:solidFill>
                  <a:srgbClr val="FFE5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sv-SE" sz="4900" b="1" dirty="0">
                <a:solidFill>
                  <a:srgbClr val="FFE5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till där det händer</a:t>
            </a:r>
          </a:p>
        </p:txBody>
      </p:sp>
      <p:pic>
        <p:nvPicPr>
          <p:cNvPr id="13" name="Bildobjekt 12" descr="En bild som visar Teckensnitt, text, logotyp, Grafik&#10;&#10;Automatiskt genererad beskrivning">
            <a:extLst>
              <a:ext uri="{FF2B5EF4-FFF2-40B4-BE49-F238E27FC236}">
                <a16:creationId xmlns:a16="http://schemas.microsoft.com/office/drawing/2014/main" id="{9FD6AB81-9DE9-BFB9-6085-952ED4931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3" y="155575"/>
            <a:ext cx="1081087" cy="1081087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421FF3B5-ADD7-929E-9712-7E1572D6C702}"/>
              </a:ext>
            </a:extLst>
          </p:cNvPr>
          <p:cNvSpPr txBox="1"/>
          <p:nvPr/>
        </p:nvSpPr>
        <p:spPr>
          <a:xfrm>
            <a:off x="441325" y="3062184"/>
            <a:ext cx="5254800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v-S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Fasteaktionen</a:t>
            </a:r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 </a:t>
            </a:r>
            <a:b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februari–29 mars</a:t>
            </a:r>
          </a:p>
        </p:txBody>
      </p:sp>
    </p:spTree>
    <p:extLst>
      <p:ext uri="{BB962C8B-B14F-4D97-AF65-F5344CB8AC3E}">
        <p14:creationId xmlns:p14="http://schemas.microsoft.com/office/powerpoint/2010/main" val="2577791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E6F61-305A-39F6-841E-48F52D5E2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, klädsel, utomhus, person&#10;&#10;Automatiskt genererad beskrivning">
            <a:extLst>
              <a:ext uri="{FF2B5EF4-FFF2-40B4-BE49-F238E27FC236}">
                <a16:creationId xmlns:a16="http://schemas.microsoft.com/office/drawing/2014/main" id="{9F154693-EB7B-ADE0-6642-0C0C7139CFD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22" y="155575"/>
            <a:ext cx="6507956" cy="1188243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A95E3F7-8182-32F6-7DC2-8C31EF9674B3}"/>
              </a:ext>
            </a:extLst>
          </p:cNvPr>
          <p:cNvSpPr/>
          <p:nvPr/>
        </p:nvSpPr>
        <p:spPr>
          <a:xfrm>
            <a:off x="175022" y="8420100"/>
            <a:ext cx="6530578" cy="3617913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5220"/>
                  <a:lumOff val="94780"/>
                </a:schemeClr>
              </a:gs>
              <a:gs pos="73000">
                <a:srgbClr val="1A0903">
                  <a:alpha val="64357"/>
                </a:srgbClr>
              </a:gs>
              <a:gs pos="87000">
                <a:srgbClr val="1A0903">
                  <a:alpha val="75691"/>
                </a:srgbClr>
              </a:gs>
              <a:gs pos="100000">
                <a:srgbClr val="1A0903">
                  <a:alpha val="87964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sv-SE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5F3CD13-4467-EEE7-C468-B4013D6B30BB}"/>
              </a:ext>
            </a:extLst>
          </p:cNvPr>
          <p:cNvSpPr txBox="1"/>
          <p:nvPr/>
        </p:nvSpPr>
        <p:spPr>
          <a:xfrm>
            <a:off x="441325" y="10056317"/>
            <a:ext cx="4454525" cy="169277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514350">
              <a:defRPr/>
            </a:pPr>
            <a:r>
              <a:rPr lang="sv-SE" sz="2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Fasteaktionen</a:t>
            </a:r>
            <a:r>
              <a:rPr lang="sv-SE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200" dirty="0">
                <a:solidFill>
                  <a:srgbClr val="FF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”Från dina händer till där det händer”</a:t>
            </a:r>
            <a:r>
              <a:rPr lang="sv-SE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lyfter </a:t>
            </a:r>
            <a:r>
              <a:rPr lang="sv-SE" sz="2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sv-SE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Svenska kyrkans arbete i katastrofer och uppmuntrar samtidigt till handling här hemma.</a:t>
            </a:r>
          </a:p>
        </p:txBody>
      </p:sp>
      <p:pic>
        <p:nvPicPr>
          <p:cNvPr id="3" name="Bildobjekt 2" descr="En bild som visar Teckensnitt, text, logotyp, Grafik&#10;&#10;Automatiskt genererad beskrivning">
            <a:extLst>
              <a:ext uri="{FF2B5EF4-FFF2-40B4-BE49-F238E27FC236}">
                <a16:creationId xmlns:a16="http://schemas.microsoft.com/office/drawing/2014/main" id="{7BF25FB6-D8A7-6608-77A1-99BF01451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3" y="155575"/>
            <a:ext cx="1081087" cy="108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74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8C837-0A21-BF77-FCC3-CBED25C45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En bild som visar person, himmel, klädsel, moln&#10;&#10;Automatiskt genererad beskrivning">
            <a:extLst>
              <a:ext uri="{FF2B5EF4-FFF2-40B4-BE49-F238E27FC236}">
                <a16:creationId xmlns:a16="http://schemas.microsoft.com/office/drawing/2014/main" id="{F9FD1318-1EA9-A064-FBED-9CBD074DB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66954"/>
            <a:ext cx="6553200" cy="1187105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EA0D555-A32E-E983-4F7B-55972DD4AAB4}"/>
              </a:ext>
            </a:extLst>
          </p:cNvPr>
          <p:cNvSpPr txBox="1"/>
          <p:nvPr/>
        </p:nvSpPr>
        <p:spPr>
          <a:xfrm>
            <a:off x="384087" y="1350977"/>
            <a:ext cx="58746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900" b="1" dirty="0">
                <a:solidFill>
                  <a:srgbClr val="FFE5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Från dina händer </a:t>
            </a:r>
            <a:br>
              <a:rPr lang="sv-SE" sz="4900" b="1" dirty="0">
                <a:solidFill>
                  <a:srgbClr val="FFE5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sv-SE" sz="4900" b="1" dirty="0">
                <a:solidFill>
                  <a:srgbClr val="FFE5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till där det händer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EFA7E2F-A9D1-898C-A901-2AF50F34B607}"/>
              </a:ext>
            </a:extLst>
          </p:cNvPr>
          <p:cNvSpPr/>
          <p:nvPr/>
        </p:nvSpPr>
        <p:spPr>
          <a:xfrm>
            <a:off x="2387600" y="9613134"/>
            <a:ext cx="4029075" cy="2135954"/>
          </a:xfrm>
          <a:prstGeom prst="rect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2A7CE81-1103-7E7D-0972-FE3B9F66B96C}"/>
              </a:ext>
            </a:extLst>
          </p:cNvPr>
          <p:cNvSpPr txBox="1"/>
          <p:nvPr/>
        </p:nvSpPr>
        <p:spPr>
          <a:xfrm>
            <a:off x="2665002" y="10394182"/>
            <a:ext cx="1603161" cy="11695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sv-SE" sz="2400" dirty="0" err="1">
                <a:solidFill>
                  <a:prstClr val="black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Swisha</a:t>
            </a:r>
            <a:r>
              <a:rPr lang="sv-SE" sz="2400" dirty="0">
                <a:solidFill>
                  <a:prstClr val="black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sv-SE" sz="2400" dirty="0">
                <a:solidFill>
                  <a:prstClr val="black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din gåva till </a:t>
            </a:r>
          </a:p>
          <a:p>
            <a:pPr lvl="0">
              <a:defRPr/>
            </a:pPr>
            <a:r>
              <a:rPr lang="sv-SE" sz="2800" b="1" dirty="0">
                <a:solidFill>
                  <a:prstClr val="black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900 1223</a:t>
            </a:r>
            <a:r>
              <a:rPr lang="sv-SE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413C192-6CA0-11BA-2246-95F55178A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136" y="9727449"/>
            <a:ext cx="1907323" cy="1907323"/>
          </a:xfrm>
          <a:prstGeom prst="rect">
            <a:avLst/>
          </a:prstGeom>
        </p:spPr>
      </p:pic>
      <p:pic>
        <p:nvPicPr>
          <p:cNvPr id="13" name="Bildobjekt 12" descr="En bild som visar Teckensnitt, text, logotyp, Grafik&#10;&#10;Automatiskt genererad beskrivning">
            <a:extLst>
              <a:ext uri="{FF2B5EF4-FFF2-40B4-BE49-F238E27FC236}">
                <a16:creationId xmlns:a16="http://schemas.microsoft.com/office/drawing/2014/main" id="{279E3435-A80B-C232-D664-0868139CA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513" y="155575"/>
            <a:ext cx="1081087" cy="108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98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6B8A23E-B614-5508-35F5-E5B404380C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5575"/>
            <a:ext cx="6553200" cy="1188243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E5F17029-BEEC-445A-4892-A0B3D69FFF48}"/>
              </a:ext>
            </a:extLst>
          </p:cNvPr>
          <p:cNvSpPr/>
          <p:nvPr/>
        </p:nvSpPr>
        <p:spPr>
          <a:xfrm>
            <a:off x="175021" y="7603067"/>
            <a:ext cx="6530579" cy="4434946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5220"/>
                  <a:lumOff val="94780"/>
                </a:schemeClr>
              </a:gs>
              <a:gs pos="73000">
                <a:srgbClr val="1A0903">
                  <a:alpha val="70000"/>
                </a:srgbClr>
              </a:gs>
              <a:gs pos="87000">
                <a:srgbClr val="1A0903">
                  <a:alpha val="80000"/>
                </a:srgbClr>
              </a:gs>
              <a:gs pos="100000">
                <a:srgbClr val="1A0903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B01A383-E1FA-FA10-6B50-334F8BE70D0B}"/>
              </a:ext>
            </a:extLst>
          </p:cNvPr>
          <p:cNvSpPr txBox="1"/>
          <p:nvPr/>
        </p:nvSpPr>
        <p:spPr>
          <a:xfrm>
            <a:off x="428625" y="10394871"/>
            <a:ext cx="4604808" cy="13542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v-SE" sz="2200" dirty="0">
                <a:solidFill>
                  <a:srgbClr val="FF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nu kämpar mer än 300 miljoner för sin överlevnad</a:t>
            </a:r>
            <a:r>
              <a:rPr lang="sv-S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Bakom varje siffra finns en människa – med ett namn, ett liv och hopp om en framtid.</a:t>
            </a:r>
          </a:p>
        </p:txBody>
      </p:sp>
      <p:pic>
        <p:nvPicPr>
          <p:cNvPr id="3" name="Bildobjekt 2" descr="En bild som visar Teckensnitt, text, logotyp, Grafik&#10;&#10;Automatiskt genererad beskrivning">
            <a:extLst>
              <a:ext uri="{FF2B5EF4-FFF2-40B4-BE49-F238E27FC236}">
                <a16:creationId xmlns:a16="http://schemas.microsoft.com/office/drawing/2014/main" id="{D5C0F529-1AED-2E8D-1D01-9AF0CA0BC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3" y="155575"/>
            <a:ext cx="1081087" cy="108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2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gräs, småbarn, utomhus, bebis&#10;&#10;Automatiskt genererad beskrivning">
            <a:extLst>
              <a:ext uri="{FF2B5EF4-FFF2-40B4-BE49-F238E27FC236}">
                <a16:creationId xmlns:a16="http://schemas.microsoft.com/office/drawing/2014/main" id="{1FDD318B-CE86-0D3C-071B-A8C3351BA4F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20" y="155575"/>
            <a:ext cx="6507959" cy="1188243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2084B22-954B-F881-AF3E-F4B816C5E39E}"/>
              </a:ext>
            </a:extLst>
          </p:cNvPr>
          <p:cNvSpPr/>
          <p:nvPr/>
        </p:nvSpPr>
        <p:spPr>
          <a:xfrm>
            <a:off x="175021" y="6519333"/>
            <a:ext cx="6530579" cy="5518680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5220"/>
                  <a:lumOff val="94780"/>
                </a:schemeClr>
              </a:gs>
              <a:gs pos="73000">
                <a:srgbClr val="1A0903">
                  <a:alpha val="70000"/>
                </a:srgbClr>
              </a:gs>
              <a:gs pos="87000">
                <a:srgbClr val="1A0903">
                  <a:alpha val="80000"/>
                </a:srgbClr>
              </a:gs>
              <a:gs pos="100000">
                <a:srgbClr val="1A0903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A21A3DB-7F4F-F292-6329-7B588510B69A}"/>
              </a:ext>
            </a:extLst>
          </p:cNvPr>
          <p:cNvSpPr txBox="1"/>
          <p:nvPr/>
        </p:nvSpPr>
        <p:spPr>
          <a:xfrm>
            <a:off x="441324" y="9658562"/>
            <a:ext cx="4067175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Vart femte barn växer upp i skuggan av konflikter. </a:t>
            </a:r>
            <a:endParaRPr lang="sv-SE" sz="3200" b="1" dirty="0">
              <a:solidFill>
                <a:schemeClr val="bg1"/>
              </a:solidFill>
              <a:latin typeface="DM Sans 14pt Medium" pitchFamily="2" charset="77"/>
            </a:endParaRPr>
          </a:p>
        </p:txBody>
      </p:sp>
      <p:pic>
        <p:nvPicPr>
          <p:cNvPr id="5" name="Bildobjekt 4" descr="En bild som visar Teckensnitt, text, logotyp, Grafik&#10;&#10;Automatiskt genererad beskrivning">
            <a:extLst>
              <a:ext uri="{FF2B5EF4-FFF2-40B4-BE49-F238E27FC236}">
                <a16:creationId xmlns:a16="http://schemas.microsoft.com/office/drawing/2014/main" id="{397F549D-7F3F-1FF5-C011-682142A46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3" y="155575"/>
            <a:ext cx="1081087" cy="108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76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mark, klädsel, himmel&#10;&#10;Automatiskt genererad beskrivning">
            <a:extLst>
              <a:ext uri="{FF2B5EF4-FFF2-40B4-BE49-F238E27FC236}">
                <a16:creationId xmlns:a16="http://schemas.microsoft.com/office/drawing/2014/main" id="{C09394A1-941A-DF95-486F-788A2E37B77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22" y="155575"/>
            <a:ext cx="6507958" cy="1188243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AF4EDF01-0591-19FC-CE8E-0E7DAE9FDB8C}"/>
              </a:ext>
            </a:extLst>
          </p:cNvPr>
          <p:cNvSpPr/>
          <p:nvPr/>
        </p:nvSpPr>
        <p:spPr>
          <a:xfrm>
            <a:off x="175021" y="9313334"/>
            <a:ext cx="6530579" cy="2724680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5220"/>
                  <a:lumOff val="94780"/>
                </a:schemeClr>
              </a:gs>
              <a:gs pos="72000">
                <a:srgbClr val="1A0903">
                  <a:alpha val="60000"/>
                </a:srgbClr>
              </a:gs>
              <a:gs pos="87000">
                <a:srgbClr val="1A0903">
                  <a:alpha val="70000"/>
                </a:srgbClr>
              </a:gs>
              <a:gs pos="100000">
                <a:srgbClr val="1A0903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2197725-BD62-02A5-D30E-93FE0A13AE8F}"/>
              </a:ext>
            </a:extLst>
          </p:cNvPr>
          <p:cNvSpPr txBox="1"/>
          <p:nvPr/>
        </p:nvSpPr>
        <p:spPr>
          <a:xfrm>
            <a:off x="441325" y="10394871"/>
            <a:ext cx="4981575" cy="135421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v-SE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sv-S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Svenska kyrkan är genom lokala partner ofta först på plats i kriser. </a:t>
            </a:r>
            <a:br>
              <a:rPr lang="sv-S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Tack vare människor som står mitt i katastrofen gör vårt stöd </a:t>
            </a:r>
            <a:r>
              <a:rPr lang="sv-SE" sz="2200" dirty="0">
                <a:solidFill>
                  <a:srgbClr val="FF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skillnad direkt. </a:t>
            </a:r>
          </a:p>
        </p:txBody>
      </p:sp>
      <p:pic>
        <p:nvPicPr>
          <p:cNvPr id="7" name="Bildobjekt 6" descr="En bild som visar Teckensnitt, text, logotyp, Grafik&#10;&#10;Automatiskt genererad beskrivning">
            <a:extLst>
              <a:ext uri="{FF2B5EF4-FFF2-40B4-BE49-F238E27FC236}">
                <a16:creationId xmlns:a16="http://schemas.microsoft.com/office/drawing/2014/main" id="{EEDA63ED-CFFF-F132-95D4-3E7520B4A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3" y="155575"/>
            <a:ext cx="1081087" cy="108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03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klädsel, person, utomhus, träd&#10;&#10;Automatiskt genererad beskrivning">
            <a:extLst>
              <a:ext uri="{FF2B5EF4-FFF2-40B4-BE49-F238E27FC236}">
                <a16:creationId xmlns:a16="http://schemas.microsoft.com/office/drawing/2014/main" id="{0AAA2969-9EC7-A699-06D2-C9E4C568338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5575"/>
            <a:ext cx="6553200" cy="1188243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F333966-27F1-1EF4-9D1A-D919A2E624F0}"/>
              </a:ext>
            </a:extLst>
          </p:cNvPr>
          <p:cNvSpPr/>
          <p:nvPr/>
        </p:nvSpPr>
        <p:spPr>
          <a:xfrm>
            <a:off x="152401" y="8806070"/>
            <a:ext cx="6553200" cy="3231943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5220"/>
                  <a:lumOff val="94780"/>
                </a:schemeClr>
              </a:gs>
              <a:gs pos="73000">
                <a:srgbClr val="1A0903">
                  <a:alpha val="60000"/>
                </a:srgbClr>
              </a:gs>
              <a:gs pos="87000">
                <a:srgbClr val="1A0903">
                  <a:alpha val="70000"/>
                </a:srgbClr>
              </a:gs>
              <a:gs pos="100000">
                <a:srgbClr val="1A0903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32499E2-7E02-69AF-6306-567FF33A34E9}"/>
              </a:ext>
            </a:extLst>
          </p:cNvPr>
          <p:cNvSpPr txBox="1"/>
          <p:nvPr/>
        </p:nvSpPr>
        <p:spPr>
          <a:xfrm>
            <a:off x="441325" y="10056317"/>
            <a:ext cx="4667076" cy="169277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v-S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När aktiviteter här hemma stödjer människor som driver förändring i sina lokala samhällen skapar vi </a:t>
            </a:r>
            <a:r>
              <a:rPr lang="sv-SE" sz="2200" dirty="0">
                <a:solidFill>
                  <a:srgbClr val="FF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snabb och bestående förändring</a:t>
            </a:r>
            <a:r>
              <a:rPr lang="sv-S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tillsammans. </a:t>
            </a:r>
          </a:p>
        </p:txBody>
      </p:sp>
      <p:pic>
        <p:nvPicPr>
          <p:cNvPr id="5" name="Bildobjekt 4" descr="En bild som visar Teckensnitt, text, logotyp, Grafik&#10;&#10;Automatiskt genererad beskrivning">
            <a:extLst>
              <a:ext uri="{FF2B5EF4-FFF2-40B4-BE49-F238E27FC236}">
                <a16:creationId xmlns:a16="http://schemas.microsoft.com/office/drawing/2014/main" id="{10E41E3C-4BEB-D0E1-6414-8EF49B127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3" y="155575"/>
            <a:ext cx="1081087" cy="108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14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C36DE-5D7A-45F4-DFC4-96E39F39B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klädsel, Människoansikte, leende&#10;&#10;Automatiskt genererad beskrivning">
            <a:extLst>
              <a:ext uri="{FF2B5EF4-FFF2-40B4-BE49-F238E27FC236}">
                <a16:creationId xmlns:a16="http://schemas.microsoft.com/office/drawing/2014/main" id="{C5A794F0-3486-B56C-2D35-E3EEC395086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21" y="155575"/>
            <a:ext cx="6507958" cy="11882437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5B6F277-7CFF-9552-DC2B-EBBCB34E92C1}"/>
              </a:ext>
            </a:extLst>
          </p:cNvPr>
          <p:cNvSpPr/>
          <p:nvPr/>
        </p:nvSpPr>
        <p:spPr>
          <a:xfrm>
            <a:off x="175021" y="7886700"/>
            <a:ext cx="6530579" cy="4151313"/>
          </a:xfrm>
          <a:prstGeom prst="rect">
            <a:avLst/>
          </a:prstGeom>
          <a:gradFill>
            <a:gsLst>
              <a:gs pos="0">
                <a:schemeClr val="accent1">
                  <a:lumMod val="5220"/>
                  <a:lumOff val="94780"/>
                  <a:alpha val="0"/>
                </a:schemeClr>
              </a:gs>
              <a:gs pos="70000">
                <a:srgbClr val="1A0903">
                  <a:alpha val="60000"/>
                </a:srgbClr>
              </a:gs>
              <a:gs pos="86000">
                <a:srgbClr val="1A0903">
                  <a:alpha val="70000"/>
                </a:srgbClr>
              </a:gs>
              <a:gs pos="99000">
                <a:srgbClr val="1A0903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pic>
        <p:nvPicPr>
          <p:cNvPr id="6" name="Bildobjekt 5" descr="En bild som visar Teckensnitt, text, logotyp, Grafik&#10;&#10;Automatiskt genererad beskrivning">
            <a:extLst>
              <a:ext uri="{FF2B5EF4-FFF2-40B4-BE49-F238E27FC236}">
                <a16:creationId xmlns:a16="http://schemas.microsoft.com/office/drawing/2014/main" id="{70AEABDB-BD2C-6779-10A8-3E6E5E5EB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3" y="155575"/>
            <a:ext cx="1081087" cy="1081087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E55BCD-BE15-87B6-70B0-DD145534D9BB}"/>
              </a:ext>
            </a:extLst>
          </p:cNvPr>
          <p:cNvSpPr/>
          <p:nvPr/>
        </p:nvSpPr>
        <p:spPr>
          <a:xfrm>
            <a:off x="442913" y="441325"/>
            <a:ext cx="2307214" cy="635915"/>
          </a:xfrm>
          <a:prstGeom prst="rect">
            <a:avLst/>
          </a:prstGeom>
          <a:solidFill>
            <a:srgbClr val="7D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339B0E7-1751-47C5-2BCF-38EAA16F7E7B}"/>
              </a:ext>
            </a:extLst>
          </p:cNvPr>
          <p:cNvSpPr txBox="1"/>
          <p:nvPr/>
        </p:nvSpPr>
        <p:spPr>
          <a:xfrm>
            <a:off x="661499" y="585298"/>
            <a:ext cx="31715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Kakuma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Kenya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FB9F0AF-3F03-8FAA-FF4E-92BBF8E7571C}"/>
              </a:ext>
            </a:extLst>
          </p:cNvPr>
          <p:cNvSpPr txBox="1"/>
          <p:nvPr/>
        </p:nvSpPr>
        <p:spPr>
          <a:xfrm>
            <a:off x="442913" y="9194696"/>
            <a:ext cx="4845382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v-SE" sz="3000" b="1" dirty="0">
                <a:solidFill>
                  <a:srgbClr val="FF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Skolmåltid</a:t>
            </a:r>
          </a:p>
          <a:p>
            <a:r>
              <a:rPr lang="sv-SE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kronor</a:t>
            </a:r>
            <a:r>
              <a:rPr lang="sv-S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kan ge en elev en skolmåltid varje dag under en månad </a:t>
            </a:r>
            <a:br>
              <a:rPr lang="sv-S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flyktinglägret </a:t>
            </a:r>
            <a:r>
              <a:rPr lang="sv-SE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Kakuma</a:t>
            </a:r>
            <a:r>
              <a:rPr lang="sv-S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Kenya.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415AD2A-5A31-F125-9B23-D65D60746B89}"/>
              </a:ext>
            </a:extLst>
          </p:cNvPr>
          <p:cNvSpPr/>
          <p:nvPr/>
        </p:nvSpPr>
        <p:spPr>
          <a:xfrm>
            <a:off x="442913" y="11113173"/>
            <a:ext cx="2112718" cy="635915"/>
          </a:xfrm>
          <a:prstGeom prst="rect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3CECF6BD-F6ED-F325-AA63-579DEC2DD3F8}"/>
              </a:ext>
            </a:extLst>
          </p:cNvPr>
          <p:cNvSpPr txBox="1"/>
          <p:nvPr/>
        </p:nvSpPr>
        <p:spPr>
          <a:xfrm>
            <a:off x="607956" y="11194820"/>
            <a:ext cx="1865613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v-SE" sz="3000" b="1" dirty="0">
                <a:latin typeface="Arial" panose="020B0604020202020204" pitchFamily="34" charset="0"/>
                <a:cs typeface="Arial" panose="020B0604020202020204" pitchFamily="34" charset="0"/>
              </a:rPr>
              <a:t>60 kronor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181103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11B0E-A5D9-87FB-4BE8-F8D8A017D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person, väva, Vävstol, konst&#10;&#10;Automatiskt genererad beskrivning">
            <a:extLst>
              <a:ext uri="{FF2B5EF4-FFF2-40B4-BE49-F238E27FC236}">
                <a16:creationId xmlns:a16="http://schemas.microsoft.com/office/drawing/2014/main" id="{5FF5BDA6-21DC-44FA-FD83-9BEAF24B045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21" y="297681"/>
            <a:ext cx="6507958" cy="11740332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E5C6740E-04C9-6663-F79F-000FE9DC2093}"/>
              </a:ext>
            </a:extLst>
          </p:cNvPr>
          <p:cNvSpPr/>
          <p:nvPr/>
        </p:nvSpPr>
        <p:spPr>
          <a:xfrm>
            <a:off x="175021" y="6539948"/>
            <a:ext cx="6530579" cy="5498065"/>
          </a:xfrm>
          <a:prstGeom prst="rect">
            <a:avLst/>
          </a:prstGeom>
          <a:gradFill>
            <a:gsLst>
              <a:gs pos="0">
                <a:schemeClr val="accent1">
                  <a:lumMod val="5220"/>
                  <a:lumOff val="94780"/>
                  <a:alpha val="0"/>
                </a:schemeClr>
              </a:gs>
              <a:gs pos="70000">
                <a:srgbClr val="1A0903">
                  <a:alpha val="60000"/>
                </a:srgbClr>
              </a:gs>
              <a:gs pos="86000">
                <a:srgbClr val="1A0903">
                  <a:alpha val="70000"/>
                </a:srgbClr>
              </a:gs>
              <a:gs pos="99000">
                <a:srgbClr val="1A0903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pic>
        <p:nvPicPr>
          <p:cNvPr id="2" name="Bildobjekt 1" descr="En bild som visar Teckensnitt, text, logotyp, Grafik&#10;&#10;Automatiskt genererad beskrivning">
            <a:extLst>
              <a:ext uri="{FF2B5EF4-FFF2-40B4-BE49-F238E27FC236}">
                <a16:creationId xmlns:a16="http://schemas.microsoft.com/office/drawing/2014/main" id="{43940B57-F813-D7DE-58AA-B70E61650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3" y="155575"/>
            <a:ext cx="1081087" cy="108108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2444A86E-7708-A966-65B6-5CEB256FE09B}"/>
              </a:ext>
            </a:extLst>
          </p:cNvPr>
          <p:cNvSpPr/>
          <p:nvPr/>
        </p:nvSpPr>
        <p:spPr>
          <a:xfrm>
            <a:off x="442913" y="441325"/>
            <a:ext cx="1744233" cy="635915"/>
          </a:xfrm>
          <a:prstGeom prst="rect">
            <a:avLst/>
          </a:prstGeom>
          <a:solidFill>
            <a:srgbClr val="7D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8D93EC6-C609-EB99-D44F-F83B9F642468}"/>
              </a:ext>
            </a:extLst>
          </p:cNvPr>
          <p:cNvSpPr txBox="1"/>
          <p:nvPr/>
        </p:nvSpPr>
        <p:spPr>
          <a:xfrm>
            <a:off x="661499" y="585298"/>
            <a:ext cx="31715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Guatemala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E9CE65C-594C-7B20-98FC-103BBA167F4C}"/>
              </a:ext>
            </a:extLst>
          </p:cNvPr>
          <p:cNvSpPr txBox="1"/>
          <p:nvPr/>
        </p:nvSpPr>
        <p:spPr>
          <a:xfrm>
            <a:off x="442913" y="8539109"/>
            <a:ext cx="5006975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3000" b="1" dirty="0" err="1">
                <a:solidFill>
                  <a:srgbClr val="FF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Vävkraft</a:t>
            </a:r>
            <a:endParaRPr lang="sv-SE" sz="3000" b="1" dirty="0">
              <a:solidFill>
                <a:srgbClr val="FFE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sv-S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530 </a:t>
            </a:r>
            <a:r>
              <a:rPr kumimoji="0" lang="sv-S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kronor </a:t>
            </a:r>
            <a:r>
              <a:rPr lang="sv-S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 ge kvinnor i Guatemala utbildning i vävning, blustillverkning och försäljning – ett sätt att bevara sitt kulturarv och samtidigt skapa en tryggare framtid med egna inkomster.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AF41CD1-750E-EA4C-5932-1F445BAA9F04}"/>
              </a:ext>
            </a:extLst>
          </p:cNvPr>
          <p:cNvSpPr/>
          <p:nvPr/>
        </p:nvSpPr>
        <p:spPr>
          <a:xfrm>
            <a:off x="442913" y="11113173"/>
            <a:ext cx="2277761" cy="635915"/>
          </a:xfrm>
          <a:prstGeom prst="rect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CE22C24-B703-BABC-AF1A-BF611A54FDE2}"/>
              </a:ext>
            </a:extLst>
          </p:cNvPr>
          <p:cNvSpPr txBox="1"/>
          <p:nvPr/>
        </p:nvSpPr>
        <p:spPr>
          <a:xfrm>
            <a:off x="607957" y="11194820"/>
            <a:ext cx="2112718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v-SE" sz="3000" b="1" dirty="0">
                <a:latin typeface="Arial" panose="020B0604020202020204" pitchFamily="34" charset="0"/>
                <a:cs typeface="Arial" panose="020B0604020202020204" pitchFamily="34" charset="0"/>
              </a:rPr>
              <a:t>530 kronor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4030197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B4CFF-5019-F1B0-1CD5-14EB2D0D6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klädsel, person, Människoansikte, Inlärning&#10;&#10;Automatiskt genererad beskrivning">
            <a:extLst>
              <a:ext uri="{FF2B5EF4-FFF2-40B4-BE49-F238E27FC236}">
                <a16:creationId xmlns:a16="http://schemas.microsoft.com/office/drawing/2014/main" id="{97BFCC2D-F868-0D50-CED4-DAF4951EACB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8" y="155575"/>
            <a:ext cx="6553201" cy="1188243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665DA98-28F6-C8F3-7701-8B35C4C6974E}"/>
              </a:ext>
            </a:extLst>
          </p:cNvPr>
          <p:cNvSpPr/>
          <p:nvPr/>
        </p:nvSpPr>
        <p:spPr>
          <a:xfrm>
            <a:off x="152399" y="7832035"/>
            <a:ext cx="6553201" cy="4205978"/>
          </a:xfrm>
          <a:prstGeom prst="rect">
            <a:avLst/>
          </a:prstGeom>
          <a:gradFill>
            <a:gsLst>
              <a:gs pos="0">
                <a:schemeClr val="accent1">
                  <a:lumMod val="5220"/>
                  <a:lumOff val="94780"/>
                  <a:alpha val="0"/>
                </a:schemeClr>
              </a:gs>
              <a:gs pos="71000">
                <a:srgbClr val="1A0903">
                  <a:alpha val="70000"/>
                </a:srgbClr>
              </a:gs>
              <a:gs pos="86000">
                <a:srgbClr val="1A0903">
                  <a:alpha val="80000"/>
                </a:srgbClr>
              </a:gs>
              <a:gs pos="99000">
                <a:srgbClr val="1A0903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pic>
        <p:nvPicPr>
          <p:cNvPr id="3" name="Bildobjekt 2" descr="En bild som visar Teckensnitt, text, logotyp, Grafik&#10;&#10;Automatiskt genererad beskrivning">
            <a:extLst>
              <a:ext uri="{FF2B5EF4-FFF2-40B4-BE49-F238E27FC236}">
                <a16:creationId xmlns:a16="http://schemas.microsoft.com/office/drawing/2014/main" id="{3B80DC6A-C796-0E90-60F6-D0255366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3" y="155575"/>
            <a:ext cx="1081087" cy="1081087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9D7120B-85C6-EB80-82CA-6C915024CB4C}"/>
              </a:ext>
            </a:extLst>
          </p:cNvPr>
          <p:cNvSpPr/>
          <p:nvPr/>
        </p:nvSpPr>
        <p:spPr>
          <a:xfrm>
            <a:off x="442913" y="441325"/>
            <a:ext cx="1395901" cy="635915"/>
          </a:xfrm>
          <a:prstGeom prst="rect">
            <a:avLst/>
          </a:prstGeom>
          <a:solidFill>
            <a:srgbClr val="7D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85A708C-6F68-D67A-797F-85D1F55B7290}"/>
              </a:ext>
            </a:extLst>
          </p:cNvPr>
          <p:cNvSpPr txBox="1"/>
          <p:nvPr/>
        </p:nvSpPr>
        <p:spPr>
          <a:xfrm>
            <a:off x="661499" y="585298"/>
            <a:ext cx="1395901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Ukraina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FDAEFEE-2099-4A9C-2083-7568CEE24425}"/>
              </a:ext>
            </a:extLst>
          </p:cNvPr>
          <p:cNvSpPr/>
          <p:nvPr/>
        </p:nvSpPr>
        <p:spPr>
          <a:xfrm>
            <a:off x="442913" y="11113173"/>
            <a:ext cx="2277761" cy="635915"/>
          </a:xfrm>
          <a:prstGeom prst="rect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58A6C13-0FC7-5724-70A1-336C3854D657}"/>
              </a:ext>
            </a:extLst>
          </p:cNvPr>
          <p:cNvSpPr txBox="1"/>
          <p:nvPr/>
        </p:nvSpPr>
        <p:spPr>
          <a:xfrm>
            <a:off x="607957" y="11194820"/>
            <a:ext cx="2112718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v-SE" sz="3000" b="1" dirty="0">
                <a:latin typeface="Arial" panose="020B0604020202020204" pitchFamily="34" charset="0"/>
                <a:cs typeface="Arial" panose="020B0604020202020204" pitchFamily="34" charset="0"/>
              </a:rPr>
              <a:t>250 kronor</a:t>
            </a:r>
            <a:endParaRPr lang="sv-SE" sz="2000" dirty="0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3AC379C4-21C8-FF76-8721-074240FCD6F2}"/>
              </a:ext>
            </a:extLst>
          </p:cNvPr>
          <p:cNvSpPr txBox="1"/>
          <p:nvPr/>
        </p:nvSpPr>
        <p:spPr>
          <a:xfrm>
            <a:off x="442913" y="8885191"/>
            <a:ext cx="5019633" cy="18158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v-SE" sz="3000" b="1" dirty="0">
                <a:solidFill>
                  <a:srgbClr val="FF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Skolpaket</a:t>
            </a:r>
          </a:p>
          <a:p>
            <a:r>
              <a:rPr lang="sv-SE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kronor</a:t>
            </a:r>
            <a:r>
              <a:rPr lang="sv-S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kan ge ett barn i Ukraina ett skolpaket med anteckningsbok, pennor, lunchlåda, sportbag, vattenflaska och batteridriven LED-lampa.</a:t>
            </a:r>
          </a:p>
        </p:txBody>
      </p:sp>
    </p:spTree>
    <p:extLst>
      <p:ext uri="{BB962C8B-B14F-4D97-AF65-F5344CB8AC3E}">
        <p14:creationId xmlns:p14="http://schemas.microsoft.com/office/powerpoint/2010/main" val="3665609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F965F-686C-95BD-3566-FA0123B48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innehåll 4" descr="En bild som visar klädsel, utomhus, person, Människoansikte&#10;&#10;AI-genererat innehåll kan vara felaktigt.">
            <a:extLst>
              <a:ext uri="{FF2B5EF4-FFF2-40B4-BE49-F238E27FC236}">
                <a16:creationId xmlns:a16="http://schemas.microsoft.com/office/drawing/2014/main" id="{A34FEFC8-896F-9629-FBFC-3871232B51B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9" y="155575"/>
            <a:ext cx="6553201" cy="11882438"/>
          </a:xfrm>
          <a:prstGeom prst="rect">
            <a:avLst/>
          </a:prstGeom>
        </p:spPr>
      </p:pic>
      <p:pic>
        <p:nvPicPr>
          <p:cNvPr id="2" name="Bildobjekt 1" descr="En bild som visar Teckensnitt, text, logotyp, Grafik&#10;&#10;Automatiskt genererad beskrivning">
            <a:extLst>
              <a:ext uri="{FF2B5EF4-FFF2-40B4-BE49-F238E27FC236}">
                <a16:creationId xmlns:a16="http://schemas.microsoft.com/office/drawing/2014/main" id="{5479742B-EF7D-2118-BD2C-8A452BF82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513" y="155575"/>
            <a:ext cx="1081087" cy="1081087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6ECDE98-6293-4423-1B59-C6E544F95D2F}"/>
              </a:ext>
            </a:extLst>
          </p:cNvPr>
          <p:cNvSpPr/>
          <p:nvPr/>
        </p:nvSpPr>
        <p:spPr>
          <a:xfrm>
            <a:off x="442912" y="441325"/>
            <a:ext cx="1906587" cy="635915"/>
          </a:xfrm>
          <a:prstGeom prst="rect">
            <a:avLst/>
          </a:prstGeom>
          <a:solidFill>
            <a:srgbClr val="7D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D0EEF56-3F14-195C-1485-3DCE0157884D}"/>
              </a:ext>
            </a:extLst>
          </p:cNvPr>
          <p:cNvSpPr txBox="1"/>
          <p:nvPr/>
        </p:nvSpPr>
        <p:spPr>
          <a:xfrm>
            <a:off x="661498" y="585298"/>
            <a:ext cx="31715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Bangladesh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D2894FC-7381-4A29-2531-1582A77CC4CA}"/>
              </a:ext>
            </a:extLst>
          </p:cNvPr>
          <p:cNvSpPr/>
          <p:nvPr/>
        </p:nvSpPr>
        <p:spPr>
          <a:xfrm>
            <a:off x="152399" y="7832035"/>
            <a:ext cx="6553201" cy="4205978"/>
          </a:xfrm>
          <a:prstGeom prst="rect">
            <a:avLst/>
          </a:prstGeom>
          <a:gradFill>
            <a:gsLst>
              <a:gs pos="0">
                <a:schemeClr val="accent1">
                  <a:lumMod val="5220"/>
                  <a:lumOff val="94780"/>
                  <a:alpha val="0"/>
                </a:schemeClr>
              </a:gs>
              <a:gs pos="71000">
                <a:srgbClr val="1A0903">
                  <a:alpha val="70000"/>
                </a:srgbClr>
              </a:gs>
              <a:gs pos="86000">
                <a:srgbClr val="1A0903">
                  <a:alpha val="80000"/>
                </a:srgbClr>
              </a:gs>
              <a:gs pos="99000">
                <a:srgbClr val="1A0903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13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2E356AB-291C-EA5B-1841-754A82E31C6E}"/>
              </a:ext>
            </a:extLst>
          </p:cNvPr>
          <p:cNvSpPr txBox="1"/>
          <p:nvPr/>
        </p:nvSpPr>
        <p:spPr>
          <a:xfrm>
            <a:off x="468913" y="9196360"/>
            <a:ext cx="493620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3000" b="1" dirty="0">
                <a:solidFill>
                  <a:srgbClr val="FFE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Brobygge</a:t>
            </a:r>
          </a:p>
          <a:p>
            <a:r>
              <a:rPr lang="sv-SE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1 300 kronor </a:t>
            </a:r>
            <a:r>
              <a:rPr lang="sv-S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 bekosta material </a:t>
            </a:r>
            <a:br>
              <a:rPr lang="sv-S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för att reparera en bro som förstörts </a:t>
            </a:r>
            <a:br>
              <a:rPr lang="sv-S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cykloner och översvämningar.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A707B78-6E6B-6ECC-111F-5F72BE52390F}"/>
              </a:ext>
            </a:extLst>
          </p:cNvPr>
          <p:cNvSpPr/>
          <p:nvPr/>
        </p:nvSpPr>
        <p:spPr>
          <a:xfrm>
            <a:off x="441325" y="11116348"/>
            <a:ext cx="2675826" cy="635915"/>
          </a:xfrm>
          <a:prstGeom prst="rect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07B32E5-1752-8088-1476-E0F630BF3F55}"/>
              </a:ext>
            </a:extLst>
          </p:cNvPr>
          <p:cNvSpPr txBox="1"/>
          <p:nvPr/>
        </p:nvSpPr>
        <p:spPr>
          <a:xfrm>
            <a:off x="606368" y="11197995"/>
            <a:ext cx="2418017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v-SE" sz="3000" b="1" dirty="0">
                <a:latin typeface="Arial" panose="020B0604020202020204" pitchFamily="34" charset="0"/>
                <a:cs typeface="Arial" panose="020B0604020202020204" pitchFamily="34" charset="0"/>
              </a:rPr>
              <a:t>1 300 kronor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6738196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 2013 – 2022">
  <a:themeElements>
    <a:clrScheme name="Tema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861F840A6023A42BA4D0EAB586A7F37" ma:contentTypeVersion="4" ma:contentTypeDescription="Skapa ett nytt dokument." ma:contentTypeScope="" ma:versionID="7a8bfbaf8aad82bf7faf09e1a4d5060d">
  <xsd:schema xmlns:xsd="http://www.w3.org/2001/XMLSchema" xmlns:xs="http://www.w3.org/2001/XMLSchema" xmlns:p="http://schemas.microsoft.com/office/2006/metadata/properties" xmlns:ns2="2fd68f92-180d-43f5-b12a-1db8a9d401a6" xmlns:ns3="1f7f8bcb-656a-4a40-8f36-37d43d593d12" targetNamespace="http://schemas.microsoft.com/office/2006/metadata/properties" ma:root="true" ma:fieldsID="47ca6b75e23606133d589f45603f28c7" ns2:_="" ns3:_="">
    <xsd:import namespace="2fd68f92-180d-43f5-b12a-1db8a9d401a6"/>
    <xsd:import namespace="1f7f8bcb-656a-4a40-8f36-37d43d593d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d68f92-180d-43f5-b12a-1db8a9d401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f8bcb-656a-4a40-8f36-37d43d593d1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F71ABD-DCFF-4A16-BF54-F7B107A73F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C545B1-2EF3-48DC-81AD-C69625E304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d68f92-180d-43f5-b12a-1db8a9d401a6"/>
    <ds:schemaRef ds:uri="1f7f8bcb-656a-4a40-8f36-37d43d593d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b312f08-4471-4def-8412-0afd2913b0a1}" enabled="1" method="Standard" siteId="{3619ea90-fa6e-40bf-aa11-2d4a18ad768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37925</TotalTime>
  <Words>270</Words>
  <Application>Microsoft Macintosh PowerPoint</Application>
  <PresentationFormat>Custom</PresentationFormat>
  <Paragraphs>38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DM Sans 14pt Medium</vt:lpstr>
      <vt:lpstr>Calibri Light</vt:lpstr>
      <vt:lpstr>Arial</vt:lpstr>
      <vt:lpstr>Tema Office 2013 –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Susanna Olivin</dc:creator>
  <cp:lastModifiedBy>Louise Sundqvist</cp:lastModifiedBy>
  <cp:revision>354</cp:revision>
  <dcterms:created xsi:type="dcterms:W3CDTF">2020-08-28T12:08:01Z</dcterms:created>
  <dcterms:modified xsi:type="dcterms:W3CDTF">2025-12-22T14:34:25Z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312f08-4471-4def-8412-0afd2913b0a1_Enabled">
    <vt:lpwstr>true</vt:lpwstr>
  </property>
  <property fmtid="{D5CDD505-2E9C-101B-9397-08002B2CF9AE}" pid="3" name="MSIP_Label_ab312f08-4471-4def-8412-0afd2913b0a1_SetDate">
    <vt:lpwstr>2020-08-28T12:29:38Z</vt:lpwstr>
  </property>
  <property fmtid="{D5CDD505-2E9C-101B-9397-08002B2CF9AE}" pid="4" name="MSIP_Label_ab312f08-4471-4def-8412-0afd2913b0a1_Method">
    <vt:lpwstr>Standard</vt:lpwstr>
  </property>
  <property fmtid="{D5CDD505-2E9C-101B-9397-08002B2CF9AE}" pid="5" name="MSIP_Label_ab312f08-4471-4def-8412-0afd2913b0a1_Name">
    <vt:lpwstr>Public</vt:lpwstr>
  </property>
  <property fmtid="{D5CDD505-2E9C-101B-9397-08002B2CF9AE}" pid="6" name="MSIP_Label_ab312f08-4471-4def-8412-0afd2913b0a1_SiteId">
    <vt:lpwstr>3619ea90-fa6e-40bf-aa11-2d4a18ad7689</vt:lpwstr>
  </property>
  <property fmtid="{D5CDD505-2E9C-101B-9397-08002B2CF9AE}" pid="7" name="MSIP_Label_ab312f08-4471-4def-8412-0afd2913b0a1_ActionId">
    <vt:lpwstr>55576a20-5c5f-4435-b169-000003848dc3</vt:lpwstr>
  </property>
  <property fmtid="{D5CDD505-2E9C-101B-9397-08002B2CF9AE}" pid="8" name="MSIP_Label_ab312f08-4471-4def-8412-0afd2913b0a1_ContentBits">
    <vt:lpwstr>0</vt:lpwstr>
  </property>
</Properties>
</file>