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090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och undertitel (kopi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"/>
          <p:cNvSpPr/>
          <p:nvPr/>
        </p:nvSpPr>
        <p:spPr>
          <a:xfrm>
            <a:off x="-88108" y="2732881"/>
            <a:ext cx="24560216" cy="7488040"/>
          </a:xfrm>
          <a:prstGeom prst="rect">
            <a:avLst/>
          </a:prstGeom>
          <a:solidFill>
            <a:srgbClr val="A8292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6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58333" indent="-423333" algn="ctr">
              <a:spcBef>
                <a:spcPts val="0"/>
              </a:spcBef>
              <a:defRPr sz="3200" i="1"/>
            </a:lvl2pPr>
            <a:lvl3pPr marL="1693333" indent="-423333" algn="ctr">
              <a:spcBef>
                <a:spcPts val="0"/>
              </a:spcBef>
              <a:defRPr sz="3200" i="1"/>
            </a:lvl3pPr>
            <a:lvl4pPr marL="2328333" indent="-423333" algn="ctr">
              <a:spcBef>
                <a:spcPts val="0"/>
              </a:spcBef>
              <a:defRPr sz="3200" i="1"/>
            </a:lvl4pPr>
            <a:lvl5pPr marL="2963333" indent="-423333" algn="ctr">
              <a:spcBef>
                <a:spcPts val="0"/>
              </a:spcBef>
              <a:defRPr sz="3200" i="1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6" name="”Skriv ett citat här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5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Bild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3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4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Bild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6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76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Bild" descr="Bild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1740680" y="804316"/>
            <a:ext cx="1519303" cy="1388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_logo_original.pdf" descr="do_logo_original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5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ktangel 2"/>
          <p:cNvSpPr txBox="1"/>
          <p:nvPr/>
        </p:nvSpPr>
        <p:spPr>
          <a:xfrm>
            <a:off x="5945716" y="11727656"/>
            <a:ext cx="12192001" cy="938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/>
            </a:r>
            <a:br/>
            <a:endParaRPr/>
          </a:p>
        </p:txBody>
      </p:sp>
      <p:pic>
        <p:nvPicPr>
          <p:cNvPr id="141" name="DOlogga.png" descr="DOlogg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782" y="12029944"/>
            <a:ext cx="5029200" cy="13289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Om kroppen inte får insulin</a:t>
            </a:r>
          </a:p>
        </p:txBody>
      </p:sp>
      <p:sp>
        <p:nvSpPr>
          <p:cNvPr id="185" name="Platshållare för text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1645900" cy="8985250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Om kroppen inte får insulin så mår man inte bra. Man har högt blodsocker.</a:t>
            </a:r>
          </a:p>
          <a:p>
            <a:pPr>
              <a:defRPr sz="4000"/>
            </a:pPr>
            <a:r>
              <a:t>Men kroppen tål inte få för mycket insulin heller för då får man lågt blodsocker och då orkar man ingenting och man kan inte tänka helt bra.</a:t>
            </a:r>
          </a:p>
          <a:p>
            <a:pPr>
              <a:defRPr sz="4000"/>
            </a:pPr>
            <a:r>
              <a:t>Därför måste man ofta kolla blodsockret. </a:t>
            </a:r>
          </a:p>
        </p:txBody>
      </p:sp>
      <p:pic>
        <p:nvPicPr>
          <p:cNvPr id="186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91769" y="3583406"/>
            <a:ext cx="5312611" cy="5526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objekt 5" descr="Bildobjekt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88027" y="7642225"/>
            <a:ext cx="3427160" cy="520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9 Om kroppen inte får insulin.mp3" descr="9 Om kroppen inte får insulin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3004378" y="129799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28979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ubrik 1"/>
          <p:cNvSpPr txBox="1">
            <a:spLocks noGrp="1"/>
          </p:cNvSpPr>
          <p:nvPr>
            <p:ph type="title"/>
          </p:nvPr>
        </p:nvSpPr>
        <p:spPr>
          <a:xfrm>
            <a:off x="1689100" y="355599"/>
            <a:ext cx="21005800" cy="5323305"/>
          </a:xfrm>
          <a:prstGeom prst="rect">
            <a:avLst/>
          </a:prstGeom>
        </p:spPr>
        <p:txBody>
          <a:bodyPr/>
          <a:lstStyle/>
          <a:p>
            <a:pPr defTabSz="817244">
              <a:defRPr sz="8514"/>
            </a:pPr>
            <a:r>
              <a:t>Om ni känner någon med </a:t>
            </a:r>
            <a:br/>
            <a:r>
              <a:t>diabetes och han eller hon inte verkar </a:t>
            </a:r>
            <a:br/>
            <a:r>
              <a:t>må bra:</a:t>
            </a:r>
            <a:br/>
            <a:endParaRPr/>
          </a:p>
        </p:txBody>
      </p:sp>
      <p:sp>
        <p:nvSpPr>
          <p:cNvPr id="191" name="Platshållare för text 2"/>
          <p:cNvSpPr txBox="1">
            <a:spLocks noGrp="1"/>
          </p:cNvSpPr>
          <p:nvPr>
            <p:ph type="body" sz="half" idx="1"/>
          </p:nvPr>
        </p:nvSpPr>
        <p:spPr>
          <a:xfrm>
            <a:off x="1689100" y="4716377"/>
            <a:ext cx="14198600" cy="7729623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 Fråga hur de mår och om de behöver hjälp</a:t>
            </a:r>
          </a:p>
          <a:p>
            <a:pPr>
              <a:defRPr sz="4000"/>
            </a:pPr>
            <a:r>
              <a:t>Om personen inte kan svara så är det bråttom</a:t>
            </a:r>
          </a:p>
          <a:p>
            <a:pPr>
              <a:defRPr sz="4000"/>
            </a:pPr>
            <a:r>
              <a:t>En person med lågt blodsocker måste få i sig socker snabbt</a:t>
            </a:r>
          </a:p>
          <a:p>
            <a:pPr>
              <a:defRPr sz="4000"/>
            </a:pPr>
            <a:r>
              <a:t>Man kan behöva larma ambulans</a:t>
            </a:r>
          </a:p>
          <a:p>
            <a:pPr>
              <a:defRPr sz="4000"/>
            </a:pPr>
            <a:r>
              <a:t>Våga fråga!</a:t>
            </a:r>
          </a:p>
        </p:txBody>
      </p:sp>
      <p:pic>
        <p:nvPicPr>
          <p:cNvPr id="192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49775" y="4716378"/>
            <a:ext cx="5445125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10 Om ni känner någon med diabetes.mp3" descr="10 Om ni känner någon med diabetes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894925" y="1245825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93877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dfinansierats.gif" descr="Medfinansierat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5043" y="1253316"/>
            <a:ext cx="16814054" cy="112093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98385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ubrik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Diabetes</a:t>
            </a:r>
          </a:p>
        </p:txBody>
      </p:sp>
      <p:sp>
        <p:nvSpPr>
          <p:cNvPr id="144" name="Underrubrik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Om mat, blodsocker och medicin</a:t>
            </a:r>
          </a:p>
        </p:txBody>
      </p:sp>
      <p:pic>
        <p:nvPicPr>
          <p:cNvPr id="145" name="1 Diabetes.mp3" descr="1 Diabetes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0" y="60007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 består av olika saker</a:t>
            </a:r>
          </a:p>
        </p:txBody>
      </p:sp>
      <p:sp>
        <p:nvSpPr>
          <p:cNvPr id="148" name="Innehåll"/>
          <p:cNvSpPr txBox="1">
            <a:spLocks noGrp="1"/>
          </p:cNvSpPr>
          <p:nvPr>
            <p:ph type="body" sz="quarter" idx="1"/>
          </p:nvPr>
        </p:nvSpPr>
        <p:spPr>
          <a:xfrm>
            <a:off x="1689100" y="4734559"/>
            <a:ext cx="9533082" cy="6421121"/>
          </a:xfrm>
          <a:prstGeom prst="rect">
            <a:avLst/>
          </a:prstGeom>
        </p:spPr>
        <p:txBody>
          <a:bodyPr/>
          <a:lstStyle/>
          <a:p>
            <a:pPr marL="539750" indent="-539750" defTabSz="701675">
              <a:lnSpc>
                <a:spcPct val="80000"/>
              </a:lnSpc>
              <a:spcBef>
                <a:spcPts val="5000"/>
              </a:spcBef>
              <a:defRPr sz="3315"/>
            </a:pPr>
            <a:r>
              <a:t>Kolhydrater</a:t>
            </a:r>
            <a:endParaRPr sz="3655"/>
          </a:p>
          <a:p>
            <a:pPr marL="539750" indent="-539750" defTabSz="701675">
              <a:lnSpc>
                <a:spcPct val="80000"/>
              </a:lnSpc>
              <a:spcBef>
                <a:spcPts val="5000"/>
              </a:spcBef>
              <a:defRPr sz="3315"/>
            </a:pPr>
            <a:r>
              <a:t>Protein</a:t>
            </a:r>
            <a:endParaRPr sz="3655"/>
          </a:p>
          <a:p>
            <a:pPr marL="539750" indent="-539750" defTabSz="701675">
              <a:lnSpc>
                <a:spcPct val="80000"/>
              </a:lnSpc>
              <a:spcBef>
                <a:spcPts val="5000"/>
              </a:spcBef>
              <a:defRPr sz="3315"/>
            </a:pPr>
            <a:r>
              <a:t>Fett</a:t>
            </a:r>
            <a:endParaRPr sz="3655"/>
          </a:p>
          <a:p>
            <a:pPr marL="0" indent="0" defTabSz="701675">
              <a:lnSpc>
                <a:spcPct val="80000"/>
              </a:lnSpc>
              <a:spcBef>
                <a:spcPts val="5000"/>
              </a:spcBef>
              <a:buSzTx/>
              <a:buNone/>
              <a:defRPr sz="3315"/>
            </a:pPr>
            <a:r>
              <a:t>Allt behövs</a:t>
            </a:r>
            <a:endParaRPr sz="3655"/>
          </a:p>
          <a:p>
            <a:pPr marL="0" indent="0" defTabSz="701675">
              <a:lnSpc>
                <a:spcPct val="80000"/>
              </a:lnSpc>
              <a:spcBef>
                <a:spcPts val="5000"/>
              </a:spcBef>
              <a:buSzTx/>
              <a:buNone/>
              <a:defRPr sz="3740"/>
            </a:pPr>
            <a:r>
              <a:rPr sz="3655"/>
              <a:t/>
            </a:r>
            <a:br>
              <a:rPr sz="3655"/>
            </a:br>
            <a:endParaRPr sz="3655"/>
          </a:p>
        </p:txBody>
      </p:sp>
      <p:pic>
        <p:nvPicPr>
          <p:cNvPr id="149" name="Bildobjekt 2" descr="Bildobjekt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43000" y="3693159"/>
            <a:ext cx="7797800" cy="779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2 Mat består av olika saker.mp3" descr="2 Mat består av olika saker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3183850" y="1143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6326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t>Kolhydrater</a:t>
            </a:r>
          </a:p>
        </p:txBody>
      </p:sp>
      <p:sp>
        <p:nvSpPr>
          <p:cNvPr id="153" name="Platshållare för text 1"/>
          <p:cNvSpPr txBox="1">
            <a:spLocks noGrp="1"/>
          </p:cNvSpPr>
          <p:nvPr>
            <p:ph type="body" sz="half" idx="1"/>
          </p:nvPr>
        </p:nvSpPr>
        <p:spPr>
          <a:xfrm>
            <a:off x="13380719" y="3315854"/>
            <a:ext cx="7797108" cy="92964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Kolhydrater görs om till socker i kroppen och hamnar i blodet, och då kallas sockret “blodsocker”</a:t>
            </a:r>
          </a:p>
        </p:txBody>
      </p:sp>
      <p:pic>
        <p:nvPicPr>
          <p:cNvPr id="154" name="Bildobjekt 2" descr="Bildobjekt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9099" y="4224020"/>
            <a:ext cx="11336013" cy="6291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3 Blodsocker.mp3" descr="3 Blodsocker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936200" y="124777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1836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 behöver socker i kroppen</a:t>
            </a:r>
          </a:p>
        </p:txBody>
      </p:sp>
      <p:sp>
        <p:nvSpPr>
          <p:cNvPr id="158" name="textruta 3"/>
          <p:cNvSpPr txBox="1"/>
          <p:nvPr/>
        </p:nvSpPr>
        <p:spPr>
          <a:xfrm>
            <a:off x="1689100" y="5955228"/>
            <a:ext cx="10807700" cy="313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Sockret blir energi i våra muskler och det är också bränsle för hjärnan. Precis som en bil behöver bensin för att kunna köras så behöver hjärnan socker för att kunna fungera och tänka.</a:t>
            </a:r>
          </a:p>
        </p:txBody>
      </p:sp>
      <p:pic>
        <p:nvPicPr>
          <p:cNvPr id="159" name="Bildobjekt 1" descr="Bildobjekt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5998" y="3155109"/>
            <a:ext cx="6597208" cy="4367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Bildobjekt 2" descr="Bildobjekt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715998" y="7522916"/>
            <a:ext cx="6785812" cy="373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4 Vi behöver socker i kroppen.mp3" descr="4 Vi behöver socker i kroppen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2898100" y="113347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41224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Bukspottskörteln</a:t>
            </a:r>
          </a:p>
        </p:txBody>
      </p:sp>
      <p:sp>
        <p:nvSpPr>
          <p:cNvPr id="164" name="Platshållare för text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598150" cy="9296400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Bukspottskörteln sköter kroppens insulin som behövs för att ta hand om sockret på bästa sätt</a:t>
            </a:r>
          </a:p>
          <a:p>
            <a:pPr>
              <a:defRPr sz="3600"/>
            </a:pPr>
            <a:r>
              <a:t>Men ibland blir det fel i kroppen. Om bukspottkörteln inte har något insulin så kan inte sockret i blodet kontrolleras så det blir alldeles för mycket. Det är farligt.</a:t>
            </a:r>
          </a:p>
        </p:txBody>
      </p:sp>
      <p:pic>
        <p:nvPicPr>
          <p:cNvPr id="165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62225" y="3778930"/>
            <a:ext cx="7084607" cy="6808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5 Bukspottkörteln.mp3" descr="5 Bukspottkörteln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945725" y="117157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4489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Då har man diabetes</a:t>
            </a:r>
          </a:p>
        </p:txBody>
      </p:sp>
      <p:sp>
        <p:nvSpPr>
          <p:cNvPr id="169" name="Platshållare för text 2"/>
          <p:cNvSpPr txBox="1">
            <a:spLocks noGrp="1"/>
          </p:cNvSpPr>
          <p:nvPr>
            <p:ph type="body" sz="quarter" idx="1"/>
          </p:nvPr>
        </p:nvSpPr>
        <p:spPr>
          <a:xfrm>
            <a:off x="1689100" y="8640229"/>
            <a:ext cx="14560550" cy="380577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En sjukdom man får leva med hela tiden och som man behöver medicin varje dag för. </a:t>
            </a:r>
          </a:p>
        </p:txBody>
      </p:sp>
      <p:pic>
        <p:nvPicPr>
          <p:cNvPr id="170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38136" y="3149599"/>
            <a:ext cx="8153401" cy="4982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Bildobjekt 5" descr="Bildobjekt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14983" y="3149598"/>
            <a:ext cx="5512469" cy="5559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6 Då har man diabetes.mp3" descr="6 Då har man diabetes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2926675" y="119062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3877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86104">
              <a:defRPr sz="7100"/>
            </a:pPr>
            <a:r>
              <a:t>Man får själv kolla </a:t>
            </a:r>
            <a:br/>
            <a:r>
              <a:t>blodsockret</a:t>
            </a:r>
          </a:p>
        </p:txBody>
      </p:sp>
      <p:pic>
        <p:nvPicPr>
          <p:cNvPr id="175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2639" y="4213724"/>
            <a:ext cx="11958722" cy="7897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7 Man får själv kolla blodsockret.mp3" descr="7 Man får själv kolla blodsockret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3031450" y="126682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5918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Insulin</a:t>
            </a:r>
          </a:p>
        </p:txBody>
      </p:sp>
      <p:sp>
        <p:nvSpPr>
          <p:cNvPr id="179" name="Platshållare för text 2"/>
          <p:cNvSpPr txBox="1">
            <a:spLocks noGrp="1"/>
          </p:cNvSpPr>
          <p:nvPr>
            <p:ph type="body" sz="quarter" idx="1"/>
          </p:nvPr>
        </p:nvSpPr>
        <p:spPr>
          <a:xfrm>
            <a:off x="3192378" y="9288378"/>
            <a:ext cx="17453812" cy="3124314"/>
          </a:xfrm>
          <a:prstGeom prst="rect">
            <a:avLst/>
          </a:prstGeom>
        </p:spPr>
        <p:txBody>
          <a:bodyPr/>
          <a:lstStyle/>
          <a:p>
            <a:pPr marL="571500" indent="-571500" defTabSz="742950">
              <a:spcBef>
                <a:spcPts val="5300"/>
              </a:spcBef>
              <a:defRPr sz="3600"/>
            </a:pPr>
            <a:r>
              <a:t>Och själv ta insulin som medicin istället för att kroppen gör det själv. </a:t>
            </a:r>
          </a:p>
          <a:p>
            <a:pPr marL="571500" indent="-571500" defTabSz="742950">
              <a:spcBef>
                <a:spcPts val="5300"/>
              </a:spcBef>
              <a:defRPr sz="3600"/>
            </a:pPr>
            <a:r>
              <a:t>Man kan ta insulin på olika sätt.</a:t>
            </a:r>
          </a:p>
        </p:txBody>
      </p:sp>
      <p:pic>
        <p:nvPicPr>
          <p:cNvPr id="180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92378" y="3168648"/>
            <a:ext cx="4411580" cy="5726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Bildobjekt 5" descr="Bildobjekt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92609" y="3168647"/>
            <a:ext cx="8569160" cy="5604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8 Och själv ta insulin.mp3" descr="8 Och själv ta insulin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2936200" y="12001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4081" fill="hold"/>
                                        <p:tgtEl>
                                          <p:spTgt spid="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Macintosh PowerPoint</Application>
  <PresentationFormat>Anpassad</PresentationFormat>
  <Paragraphs>32</Paragraphs>
  <Slides>12</Slides>
  <Notes>1</Notes>
  <HiddenSlides>0</HiddenSlides>
  <MMClips>10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Times New Roman</vt:lpstr>
      <vt:lpstr>White</vt:lpstr>
      <vt:lpstr>PowerPoint-presentation</vt:lpstr>
      <vt:lpstr>Diabetes</vt:lpstr>
      <vt:lpstr>Mat består av olika saker</vt:lpstr>
      <vt:lpstr>Kolhydrater</vt:lpstr>
      <vt:lpstr>Vi behöver socker i kroppen</vt:lpstr>
      <vt:lpstr>Bukspottskörteln</vt:lpstr>
      <vt:lpstr>Då har man diabetes</vt:lpstr>
      <vt:lpstr>Man får själv kolla  blodsockret</vt:lpstr>
      <vt:lpstr>Insulin</vt:lpstr>
      <vt:lpstr>Om kroppen inte får insulin</vt:lpstr>
      <vt:lpstr>Om ni känner någon med  diabetes och han eller hon inte verkar  må bra: 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Microsoft Office-användare</cp:lastModifiedBy>
  <cp:revision>1</cp:revision>
  <dcterms:modified xsi:type="dcterms:W3CDTF">2018-04-20T21:40:21Z</dcterms:modified>
</cp:coreProperties>
</file>