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6"/>
  </p:notesMasterIdLst>
  <p:sldIdLst>
    <p:sldId id="367" r:id="rId5"/>
    <p:sldId id="376" r:id="rId6"/>
    <p:sldId id="370" r:id="rId7"/>
    <p:sldId id="369" r:id="rId8"/>
    <p:sldId id="394" r:id="rId9"/>
    <p:sldId id="395" r:id="rId10"/>
    <p:sldId id="398" r:id="rId11"/>
    <p:sldId id="380" r:id="rId12"/>
    <p:sldId id="381" r:id="rId13"/>
    <p:sldId id="382" r:id="rId14"/>
    <p:sldId id="262" r:id="rId15"/>
    <p:sldId id="393" r:id="rId16"/>
    <p:sldId id="385" r:id="rId17"/>
    <p:sldId id="386" r:id="rId18"/>
    <p:sldId id="384" r:id="rId19"/>
    <p:sldId id="356" r:id="rId20"/>
    <p:sldId id="357" r:id="rId21"/>
    <p:sldId id="265" r:id="rId22"/>
    <p:sldId id="266" r:id="rId23"/>
    <p:sldId id="392" r:id="rId24"/>
    <p:sldId id="399" r:id="rId25"/>
    <p:sldId id="264" r:id="rId26"/>
    <p:sldId id="378" r:id="rId27"/>
    <p:sldId id="267" r:id="rId28"/>
    <p:sldId id="268" r:id="rId29"/>
    <p:sldId id="379" r:id="rId30"/>
    <p:sldId id="344" r:id="rId31"/>
    <p:sldId id="300" r:id="rId32"/>
    <p:sldId id="315" r:id="rId33"/>
    <p:sldId id="374" r:id="rId34"/>
    <p:sldId id="375" r:id="rId3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jo Nevala Löfkvist" initials="MNL" lastIdx="5" clrIdx="0">
    <p:extLst>
      <p:ext uri="{19B8F6BF-5375-455C-9EA6-DF929625EA0E}">
        <p15:presenceInfo xmlns:p15="http://schemas.microsoft.com/office/powerpoint/2012/main" userId="S::marjo.nevalalofkvist@svenskakyrkan.se::f6a9ee8c-03c3-48ab-a326-2db4c8b0e4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981" autoAdjust="0"/>
    <p:restoredTop sz="96327"/>
  </p:normalViewPr>
  <p:slideViewPr>
    <p:cSldViewPr snapToGrid="0" snapToObjects="1">
      <p:cViewPr varScale="1">
        <p:scale>
          <a:sx n="63" d="100"/>
          <a:sy n="63" d="100"/>
        </p:scale>
        <p:origin x="388" y="64"/>
      </p:cViewPr>
      <p:guideLst/>
    </p:cSldViewPr>
  </p:slideViewPr>
  <p:notesTextViewPr>
    <p:cViewPr>
      <p:scale>
        <a:sx n="1" d="1"/>
        <a:sy n="1" d="1"/>
      </p:scale>
      <p:origin x="0" y="0"/>
    </p:cViewPr>
  </p:notesTextViewPr>
  <p:sorterViewPr>
    <p:cViewPr>
      <p:scale>
        <a:sx n="100" d="100"/>
        <a:sy n="100" d="100"/>
      </p:scale>
      <p:origin x="0" y="-771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0-05T10:13:48.462" idx="3">
    <p:pos x="10" y="10"/>
    <p:text>[@Margareta Furberg] jobbar med denna bild</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4776B6-BCCF-48AD-A762-447C74AEE256}" type="datetimeFigureOut">
              <a:rPr lang="sv-SE" smtClean="0"/>
              <a:t>2021-10-08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46BCA6-2E30-4034-ABDF-63A4151CB408}" type="slidenum">
              <a:rPr lang="sv-SE" smtClean="0"/>
              <a:t>‹#›</a:t>
            </a:fld>
            <a:endParaRPr lang="sv-SE"/>
          </a:p>
        </p:txBody>
      </p:sp>
    </p:spTree>
    <p:extLst>
      <p:ext uri="{BB962C8B-B14F-4D97-AF65-F5344CB8AC3E}">
        <p14:creationId xmlns:p14="http://schemas.microsoft.com/office/powerpoint/2010/main" val="538395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Form avdelare Övre</a:t>
            </a:r>
            <a:endParaRPr dirty="0"/>
          </a:p>
          <a:p>
            <a:r>
              <a:rPr b="0" dirty="0"/>
              <a:t>No alt text provided.</a:t>
            </a:r>
            <a:endParaRPr dirty="0"/>
          </a:p>
          <a:p>
            <a:endParaRPr dirty="0"/>
          </a:p>
          <a:p>
            <a:r>
              <a:rPr b="1" dirty="0"/>
              <a:t>Form avdelare nedre</a:t>
            </a:r>
            <a:endParaRPr dirty="0"/>
          </a:p>
          <a:p>
            <a:r>
              <a:rPr b="0" dirty="0"/>
              <a:t>No alt text provided.</a:t>
            </a:r>
            <a:endParaRPr dirty="0"/>
          </a:p>
          <a:p>
            <a:endParaRPr dirty="0"/>
          </a:p>
          <a:p>
            <a:r>
              <a:rPr b="1" dirty="0"/>
              <a:t>Rensa Urval</a:t>
            </a:r>
            <a:endParaRPr dirty="0"/>
          </a:p>
          <a:p>
            <a:r>
              <a:rPr b="0" dirty="0"/>
              <a:t>No alt text provided.</a:t>
            </a:r>
            <a:endParaRPr dirty="0"/>
          </a:p>
          <a:p>
            <a:endParaRPr dirty="0"/>
          </a:p>
          <a:p>
            <a:r>
              <a:rPr b="1" dirty="0"/>
              <a:t>Utsnitt IndelningsÅr</a:t>
            </a:r>
            <a:endParaRPr dirty="0"/>
          </a:p>
          <a:p>
            <a:r>
              <a:rPr b="0" dirty="0"/>
              <a:t>No alt text provided.</a:t>
            </a:r>
            <a:endParaRPr dirty="0"/>
          </a:p>
          <a:p>
            <a:endParaRPr dirty="0"/>
          </a:p>
          <a:p>
            <a:r>
              <a:rPr b="1" dirty="0"/>
              <a:t>Utsnitt Ortstyp</a:t>
            </a:r>
            <a:endParaRPr dirty="0"/>
          </a:p>
          <a:p>
            <a:r>
              <a:rPr b="0" dirty="0"/>
              <a:t>No alt text provided.</a:t>
            </a:r>
            <a:endParaRPr dirty="0"/>
          </a:p>
          <a:p>
            <a:endParaRPr dirty="0"/>
          </a:p>
          <a:p>
            <a:r>
              <a:rPr b="1" dirty="0"/>
              <a:t>Utsnitt RedovisningsÅr</a:t>
            </a:r>
            <a:endParaRPr dirty="0"/>
          </a:p>
          <a:p>
            <a:r>
              <a:rPr b="0" dirty="0"/>
              <a:t>No alt text provided.</a:t>
            </a:r>
            <a:endParaRPr dirty="0"/>
          </a:p>
          <a:p>
            <a:endParaRPr dirty="0"/>
          </a:p>
          <a:p>
            <a:r>
              <a:rPr b="1" dirty="0"/>
              <a:t>Utsnitt Ek Enhet</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Form avdelare V</a:t>
            </a:r>
            <a:endParaRPr dirty="0"/>
          </a:p>
          <a:p>
            <a:r>
              <a:rPr b="0" dirty="0"/>
              <a:t>No alt text provided.</a:t>
            </a:r>
            <a:endParaRPr dirty="0"/>
          </a:p>
          <a:p>
            <a:endParaRPr dirty="0"/>
          </a:p>
          <a:p>
            <a:r>
              <a:rPr b="1" dirty="0"/>
              <a:t>Form Avdelare H</a:t>
            </a:r>
            <a:endParaRPr dirty="0"/>
          </a:p>
          <a:p>
            <a:r>
              <a:rPr b="0" dirty="0"/>
              <a:t>No alt text provided.</a:t>
            </a:r>
            <a:endParaRPr dirty="0"/>
          </a:p>
          <a:p>
            <a:endParaRPr dirty="0"/>
          </a:p>
          <a:p>
            <a:r>
              <a:rPr b="1" dirty="0"/>
              <a:t>Utsnitt Kontrakt</a:t>
            </a:r>
            <a:endParaRPr dirty="0"/>
          </a:p>
          <a:p>
            <a:r>
              <a:rPr b="0" dirty="0"/>
              <a:t>No alt text provided.</a:t>
            </a:r>
            <a:endParaRPr dirty="0"/>
          </a:p>
          <a:p>
            <a:endParaRPr dirty="0"/>
          </a:p>
          <a:p>
            <a:r>
              <a:rPr b="1" dirty="0"/>
              <a:t>Utsnitt Stift</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Resultat</a:t>
            </a:r>
            <a:endParaRPr dirty="0"/>
          </a:p>
          <a:p>
            <a:r>
              <a:rPr b="0" dirty="0"/>
              <a:t>No alt text provided.</a:t>
            </a:r>
            <a:endParaRPr dirty="0"/>
          </a:p>
          <a:p>
            <a:endParaRPr dirty="0"/>
          </a:p>
          <a:p>
            <a:r>
              <a:rPr b="1" dirty="0"/>
              <a:t>Likviditet i månader kyrkoavgift</a:t>
            </a:r>
            <a:endParaRPr dirty="0"/>
          </a:p>
          <a:p>
            <a:r>
              <a:rPr b="0" dirty="0"/>
              <a:t>No alt text provided.</a:t>
            </a:r>
            <a:endParaRPr dirty="0"/>
          </a:p>
          <a:p>
            <a:endParaRPr dirty="0"/>
          </a:p>
          <a:p>
            <a:r>
              <a:rPr b="1" dirty="0"/>
              <a:t>Folkmängd och tillhöriga</a:t>
            </a:r>
            <a:endParaRPr dirty="0"/>
          </a:p>
          <a:p>
            <a:r>
              <a:rPr b="0" dirty="0"/>
              <a:t>No alt text provided.</a:t>
            </a:r>
            <a:endParaRPr dirty="0"/>
          </a:p>
          <a:p>
            <a:endParaRPr dirty="0"/>
          </a:p>
          <a:p>
            <a:r>
              <a:rPr b="1" dirty="0"/>
              <a:t>Antal anställda &amp; lön per anställd</a:t>
            </a:r>
            <a:endParaRPr dirty="0"/>
          </a:p>
          <a:p>
            <a:r>
              <a:rPr b="0" dirty="0"/>
              <a:t>No alt text provided.</a:t>
            </a:r>
            <a:endParaRPr dirty="0"/>
          </a:p>
          <a:p>
            <a:endParaRPr dirty="0"/>
          </a:p>
          <a:p>
            <a:r>
              <a:rPr b="1" dirty="0"/>
              <a:t>Utsnitt Enhet</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actionButton</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Resultaträkning</a:t>
            </a:r>
            <a:endParaRPr dirty="0"/>
          </a:p>
          <a:p>
            <a:r>
              <a:rPr b="0" dirty="0"/>
              <a:t>No alt text provided.</a:t>
            </a:r>
            <a:endParaRPr dirty="0"/>
          </a:p>
          <a:p>
            <a:endParaRPr dirty="0"/>
          </a:p>
          <a:p>
            <a:r>
              <a:rPr b="1" dirty="0"/>
              <a:t>Nyckeltal</a:t>
            </a:r>
            <a:endParaRPr dirty="0"/>
          </a:p>
          <a:p>
            <a:r>
              <a:rPr b="0" dirty="0"/>
              <a:t>No alt text provided.</a:t>
            </a:r>
            <a:endParaRPr dirty="0"/>
          </a:p>
          <a:p>
            <a:endParaRPr dirty="0"/>
          </a:p>
          <a:p>
            <a:r>
              <a:rPr b="1" dirty="0"/>
              <a:t>Nyckeltal</a:t>
            </a:r>
            <a:endParaRPr dirty="0"/>
          </a:p>
          <a:p>
            <a:r>
              <a:rPr b="0" dirty="0"/>
              <a:t>No alt text provided.</a:t>
            </a:r>
            <a:endParaRPr dirty="0"/>
          </a:p>
          <a:p>
            <a:endParaRPr dirty="0"/>
          </a:p>
          <a:p>
            <a:r>
              <a:rPr b="1" dirty="0"/>
              <a:t>Nyckeltal</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Resultaträkning</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Nyckeltal</a:t>
            </a:r>
            <a:endParaRPr dirty="0"/>
          </a:p>
          <a:p>
            <a:r>
              <a:rPr b="0" dirty="0"/>
              <a:t>No alt text provided.</a:t>
            </a:r>
            <a:endParaRPr dirty="0"/>
          </a:p>
          <a:p>
            <a:endParaRPr dirty="0"/>
          </a:p>
          <a:p>
            <a:r>
              <a:rPr b="1" dirty="0"/>
              <a:t>Nyckeltal</a:t>
            </a:r>
            <a:endParaRPr dirty="0"/>
          </a:p>
          <a:p>
            <a:r>
              <a:rPr b="0" dirty="0"/>
              <a:t>No alt text provided.</a:t>
            </a:r>
            <a:endParaRPr dirty="0"/>
          </a:p>
          <a:p>
            <a:endParaRPr dirty="0"/>
          </a:p>
          <a:p>
            <a:r>
              <a:rPr b="1" dirty="0"/>
              <a:t>Nyckeltal</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Avdelare urval övre</a:t>
            </a:r>
            <a:endParaRPr dirty="0"/>
          </a:p>
          <a:p>
            <a:r>
              <a:rPr b="0" dirty="0"/>
              <a:t>No alt text provided.</a:t>
            </a:r>
            <a:endParaRPr dirty="0"/>
          </a:p>
          <a:p>
            <a:endParaRPr dirty="0"/>
          </a:p>
          <a:p>
            <a:r>
              <a:rPr b="1" dirty="0"/>
              <a:t>Utsnitt Församling</a:t>
            </a:r>
            <a:endParaRPr dirty="0"/>
          </a:p>
          <a:p>
            <a:r>
              <a:rPr b="0" dirty="0"/>
              <a:t>No alt text provided.</a:t>
            </a:r>
            <a:endParaRPr dirty="0"/>
          </a:p>
          <a:p>
            <a:endParaRPr dirty="0"/>
          </a:p>
          <a:p>
            <a:r>
              <a:rPr b="1" dirty="0"/>
              <a:t>Utsnitt Sammfällighet</a:t>
            </a:r>
            <a:endParaRPr dirty="0"/>
          </a:p>
          <a:p>
            <a:r>
              <a:rPr b="0" dirty="0"/>
              <a:t>No alt text provided.</a:t>
            </a:r>
            <a:endParaRPr dirty="0"/>
          </a:p>
          <a:p>
            <a:endParaRPr dirty="0"/>
          </a:p>
          <a:p>
            <a:r>
              <a:rPr b="1" dirty="0"/>
              <a:t>Utsnitt Kontrakt</a:t>
            </a:r>
            <a:endParaRPr dirty="0"/>
          </a:p>
          <a:p>
            <a:r>
              <a:rPr b="0" dirty="0"/>
              <a:t>No alt text provided.</a:t>
            </a:r>
            <a:endParaRPr dirty="0"/>
          </a:p>
          <a:p>
            <a:endParaRPr dirty="0"/>
          </a:p>
          <a:p>
            <a:r>
              <a:rPr b="1" dirty="0"/>
              <a:t>Utsnitt Stift</a:t>
            </a:r>
            <a:endParaRPr dirty="0"/>
          </a:p>
          <a:p>
            <a:r>
              <a:rPr b="0" dirty="0"/>
              <a:t>No alt text provided.</a:t>
            </a:r>
            <a:endParaRPr dirty="0"/>
          </a:p>
          <a:p>
            <a:endParaRPr dirty="0"/>
          </a:p>
          <a:p>
            <a:r>
              <a:rPr b="1" dirty="0"/>
              <a:t>Knapp Rensa urval</a:t>
            </a:r>
            <a:endParaRPr dirty="0"/>
          </a:p>
          <a:p>
            <a:r>
              <a:rPr b="0" dirty="0"/>
              <a:t>No alt text provided.</a:t>
            </a:r>
            <a:endParaRPr dirty="0"/>
          </a:p>
          <a:p>
            <a:endParaRPr dirty="0"/>
          </a:p>
          <a:p>
            <a:r>
              <a:rPr b="1" dirty="0"/>
              <a:t>Utsnitt Tätortstyp</a:t>
            </a:r>
            <a:endParaRPr dirty="0"/>
          </a:p>
          <a:p>
            <a:r>
              <a:rPr b="0" dirty="0"/>
              <a:t>No alt text provided.</a:t>
            </a:r>
            <a:endParaRPr dirty="0"/>
          </a:p>
          <a:p>
            <a:endParaRPr dirty="0"/>
          </a:p>
          <a:p>
            <a:r>
              <a:rPr b="1" dirty="0"/>
              <a:t>Utsnitt Indelningsår</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Utsnitt Årtal</a:t>
            </a:r>
            <a:endParaRPr dirty="0"/>
          </a:p>
          <a:p>
            <a:r>
              <a:rPr b="0" dirty="0"/>
              <a:t>No alt text provided.</a:t>
            </a:r>
            <a:endParaRPr dirty="0"/>
          </a:p>
          <a:p>
            <a:endParaRPr dirty="0"/>
          </a:p>
          <a:p>
            <a:r>
              <a:rPr b="1" dirty="0"/>
              <a:t>Vertikal Linje</a:t>
            </a:r>
            <a:endParaRPr dirty="0"/>
          </a:p>
          <a:p>
            <a:r>
              <a:rPr b="0" dirty="0"/>
              <a:t>No alt text provided.</a:t>
            </a:r>
            <a:endParaRPr dirty="0"/>
          </a:p>
          <a:p>
            <a:endParaRPr dirty="0"/>
          </a:p>
          <a:p>
            <a:r>
              <a:rPr b="1" dirty="0"/>
              <a:t>HorisontellLinje</a:t>
            </a:r>
            <a:endParaRPr dirty="0"/>
          </a:p>
          <a:p>
            <a:r>
              <a:rPr b="0" dirty="0"/>
              <a:t>No alt text provided.</a:t>
            </a:r>
            <a:endParaRPr dirty="0"/>
          </a:p>
          <a:p>
            <a:endParaRPr dirty="0"/>
          </a:p>
          <a:p>
            <a:r>
              <a:rPr b="1" dirty="0"/>
              <a:t>SVK Logotype</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Begravningar tabell</a:t>
            </a:r>
            <a:endParaRPr dirty="0"/>
          </a:p>
          <a:p>
            <a:r>
              <a:rPr b="0" dirty="0"/>
              <a:t>No alt text provided.</a:t>
            </a:r>
            <a:endParaRPr dirty="0"/>
          </a:p>
          <a:p>
            <a:endParaRPr dirty="0"/>
          </a:p>
          <a:p>
            <a:r>
              <a:rPr b="1" dirty="0"/>
              <a:t>Andel begravningar i Svk:s ordning</a:t>
            </a:r>
            <a:endParaRPr dirty="0"/>
          </a:p>
          <a:p>
            <a:r>
              <a:rPr b="0" dirty="0"/>
              <a:t>No alt text provided.</a:t>
            </a:r>
            <a:endParaRPr dirty="0"/>
          </a:p>
          <a:p>
            <a:endParaRPr dirty="0"/>
          </a:p>
          <a:p>
            <a:r>
              <a:rPr b="1" dirty="0"/>
              <a:t>Avlidna och begravningar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Knapp 4</a:t>
            </a:r>
            <a:endParaRPr dirty="0"/>
          </a:p>
          <a:p>
            <a:r>
              <a:rPr b="0" dirty="0"/>
              <a:t>No alt text provided.</a:t>
            </a:r>
            <a:endParaRPr dirty="0"/>
          </a:p>
          <a:p>
            <a:endParaRPr dirty="0"/>
          </a:p>
          <a:p>
            <a:r>
              <a:rPr b="1" dirty="0"/>
              <a:t>BakKnapp 4</a:t>
            </a:r>
            <a:endParaRPr dirty="0"/>
          </a:p>
          <a:p>
            <a:r>
              <a:rPr b="0" dirty="0"/>
              <a:t>No alt text provided.</a:t>
            </a:r>
            <a:endParaRPr dirty="0"/>
          </a:p>
          <a:p>
            <a:endParaRPr dirty="0"/>
          </a:p>
          <a:p>
            <a:r>
              <a:rPr b="1" dirty="0"/>
              <a:t>Knapp 3</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2</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Grå bg</a:t>
            </a:r>
            <a:endParaRPr dirty="0"/>
          </a:p>
          <a:p>
            <a:r>
              <a:rPr b="0" dirty="0"/>
              <a:t>No alt text provided.</a:t>
            </a:r>
            <a:endParaRPr dirty="0"/>
          </a:p>
          <a:p>
            <a:endParaRPr dirty="0"/>
          </a:p>
          <a:p>
            <a:r>
              <a:rPr b="1" dirty="0"/>
              <a:t>Knapp 1</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HorisontellLinje</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Tillhöriga per ålder</a:t>
            </a:r>
            <a:endParaRPr dirty="0"/>
          </a:p>
          <a:p>
            <a:r>
              <a:rPr b="0" dirty="0"/>
              <a:t>No alt text provided.</a:t>
            </a:r>
            <a:endParaRPr dirty="0"/>
          </a:p>
          <a:p>
            <a:endParaRPr dirty="0"/>
          </a:p>
          <a:p>
            <a:r>
              <a:rPr b="1" dirty="0"/>
              <a:t>tabell</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Tillhöriga</a:t>
            </a:r>
            <a:endParaRPr dirty="0"/>
          </a:p>
          <a:p>
            <a:r>
              <a:rPr b="0" dirty="0"/>
              <a:t>No alt text provided.</a:t>
            </a:r>
            <a:endParaRPr dirty="0"/>
          </a:p>
          <a:p>
            <a:endParaRPr dirty="0"/>
          </a:p>
          <a:p>
            <a:r>
              <a:rPr b="1" dirty="0"/>
              <a:t>Tillhöriga</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grå bg</a:t>
            </a:r>
            <a:endParaRPr dirty="0"/>
          </a:p>
          <a:p>
            <a:r>
              <a:rPr b="0" dirty="0"/>
              <a:t>No alt text provided.</a:t>
            </a:r>
            <a:endParaRPr dirty="0"/>
          </a:p>
          <a:p>
            <a:endParaRPr dirty="0"/>
          </a:p>
          <a:p>
            <a:r>
              <a:rPr b="1" dirty="0"/>
              <a:t>Knapp 1</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2</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3</a:t>
            </a:r>
            <a:endParaRPr dirty="0"/>
          </a:p>
          <a:p>
            <a:r>
              <a:rPr b="0" dirty="0"/>
              <a:t>No alt text provided.</a:t>
            </a:r>
            <a:endParaRPr dirty="0"/>
          </a:p>
          <a:p>
            <a:endParaRPr dirty="0"/>
          </a:p>
          <a:p>
            <a:r>
              <a:rPr b="1" dirty="0"/>
              <a:t>BakKnapp 3</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4</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Textruta-Enheter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Text V</a:t>
            </a:r>
            <a:endParaRPr dirty="0"/>
          </a:p>
          <a:p>
            <a:r>
              <a:rPr b="0" dirty="0"/>
              <a:t>No alt text provided.</a:t>
            </a:r>
            <a:endParaRPr dirty="0"/>
          </a:p>
          <a:p>
            <a:endParaRPr dirty="0"/>
          </a:p>
          <a:p>
            <a:r>
              <a:rPr b="1" dirty="0"/>
              <a:t>År V</a:t>
            </a:r>
            <a:endParaRPr dirty="0"/>
          </a:p>
          <a:p>
            <a:r>
              <a:rPr b="0" dirty="0"/>
              <a:t>No alt text provided.</a:t>
            </a:r>
            <a:endParaRPr dirty="0"/>
          </a:p>
          <a:p>
            <a:endParaRPr dirty="0"/>
          </a:p>
          <a:p>
            <a:r>
              <a:rPr b="1" dirty="0"/>
              <a:t>SVK Logotype</a:t>
            </a:r>
            <a:endParaRPr dirty="0"/>
          </a:p>
          <a:p>
            <a:r>
              <a:rPr b="0" dirty="0"/>
              <a:t>No alt text provided.</a:t>
            </a:r>
            <a:endParaRPr dirty="0"/>
          </a:p>
          <a:p>
            <a:endParaRPr dirty="0"/>
          </a:p>
          <a:p>
            <a:r>
              <a:rPr b="1" dirty="0"/>
              <a:t>Rubrik</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Vertikal Linje</a:t>
            </a:r>
            <a:endParaRPr dirty="0"/>
          </a:p>
          <a:p>
            <a:r>
              <a:rPr b="0" dirty="0"/>
              <a:t>No alt text provided.</a:t>
            </a:r>
            <a:endParaRPr dirty="0"/>
          </a:p>
          <a:p>
            <a:endParaRPr dirty="0"/>
          </a:p>
          <a:p>
            <a:r>
              <a:rPr b="1" dirty="0"/>
              <a:t>Enhet-knapp</a:t>
            </a:r>
            <a:endParaRPr dirty="0"/>
          </a:p>
          <a:p>
            <a:r>
              <a:rPr b="0" dirty="0"/>
              <a:t>No alt text provided.</a:t>
            </a:r>
            <a:endParaRPr dirty="0"/>
          </a:p>
          <a:p>
            <a:endParaRPr dirty="0"/>
          </a:p>
          <a:p>
            <a:r>
              <a:rPr b="1" dirty="0"/>
              <a:t>Visa-knapp</a:t>
            </a:r>
            <a:endParaRPr dirty="0"/>
          </a:p>
          <a:p>
            <a:r>
              <a:rPr b="0" dirty="0"/>
              <a:t>No alt text provided.</a:t>
            </a:r>
            <a:endParaRPr dirty="0"/>
          </a:p>
          <a:p>
            <a:endParaRPr dirty="0"/>
          </a:p>
          <a:p>
            <a:r>
              <a:rPr b="1" dirty="0"/>
              <a:t>vit bg</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HorisontellLinje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Rubrik</a:t>
            </a:r>
            <a:endParaRPr dirty="0"/>
          </a:p>
          <a:p>
            <a:r>
              <a:rPr b="0" dirty="0"/>
              <a:t>No alt text provided.</a:t>
            </a:r>
            <a:endParaRPr dirty="0"/>
          </a:p>
          <a:p>
            <a:endParaRPr dirty="0"/>
          </a:p>
          <a:p>
            <a:r>
              <a:rPr b="1" dirty="0"/>
              <a:t>SVK Logotype</a:t>
            </a:r>
            <a:endParaRPr dirty="0"/>
          </a:p>
          <a:p>
            <a:r>
              <a:rPr b="0" dirty="0"/>
              <a:t>No alt text provided.</a:t>
            </a:r>
            <a:endParaRPr dirty="0"/>
          </a:p>
          <a:p>
            <a:endParaRPr dirty="0"/>
          </a:p>
          <a:p>
            <a:r>
              <a:rPr b="1" dirty="0"/>
              <a:t>År V</a:t>
            </a:r>
            <a:endParaRPr dirty="0"/>
          </a:p>
          <a:p>
            <a:r>
              <a:rPr b="0" dirty="0"/>
              <a:t>No alt text provided.</a:t>
            </a:r>
            <a:endParaRPr dirty="0"/>
          </a:p>
          <a:p>
            <a:endParaRPr dirty="0"/>
          </a:p>
          <a:p>
            <a:r>
              <a:rPr b="1" dirty="0"/>
              <a:t>Text V</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Textruta-Enheter</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4</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BakKnapp 3</a:t>
            </a:r>
            <a:endParaRPr dirty="0"/>
          </a:p>
          <a:p>
            <a:r>
              <a:rPr b="0" dirty="0"/>
              <a:t>No alt text provided.</a:t>
            </a:r>
            <a:endParaRPr dirty="0"/>
          </a:p>
          <a:p>
            <a:endParaRPr dirty="0"/>
          </a:p>
          <a:p>
            <a:r>
              <a:rPr b="1" dirty="0"/>
              <a:t>Knapp 3</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2</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1</a:t>
            </a:r>
            <a:endParaRPr dirty="0"/>
          </a:p>
          <a:p>
            <a:r>
              <a:rPr b="0" dirty="0"/>
              <a:t>No alt text provided.</a:t>
            </a:r>
            <a:endParaRPr dirty="0"/>
          </a:p>
          <a:p>
            <a:endParaRPr dirty="0"/>
          </a:p>
          <a:p>
            <a:r>
              <a:rPr b="1" dirty="0"/>
              <a:t>grå bg</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Tillhöriga per ålder</a:t>
            </a:r>
            <a:endParaRPr dirty="0"/>
          </a:p>
          <a:p>
            <a:r>
              <a:rPr b="0" dirty="0"/>
              <a:t>No alt text provided.</a:t>
            </a:r>
            <a:endParaRPr dirty="0"/>
          </a:p>
          <a:p>
            <a:endParaRPr dirty="0"/>
          </a:p>
          <a:p>
            <a:r>
              <a:rPr b="1" dirty="0"/>
              <a:t>tabell</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Tillhöriga</a:t>
            </a:r>
            <a:endParaRPr dirty="0"/>
          </a:p>
          <a:p>
            <a:r>
              <a:rPr b="0" dirty="0"/>
              <a:t>No alt text provided.</a:t>
            </a:r>
            <a:endParaRPr dirty="0"/>
          </a:p>
          <a:p>
            <a:endParaRPr dirty="0"/>
          </a:p>
          <a:p>
            <a:r>
              <a:rPr b="1" dirty="0"/>
              <a:t>Tillhöriga</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Vertikal Linje</a:t>
            </a:r>
            <a:endParaRPr dirty="0"/>
          </a:p>
          <a:p>
            <a:r>
              <a:rPr b="0" dirty="0"/>
              <a:t>No alt text provided.</a:t>
            </a:r>
            <a:endParaRPr dirty="0"/>
          </a:p>
          <a:p>
            <a:endParaRPr dirty="0"/>
          </a:p>
          <a:p>
            <a:r>
              <a:rPr b="1" dirty="0"/>
              <a:t>Enhet-knapp</a:t>
            </a:r>
            <a:endParaRPr dirty="0"/>
          </a:p>
          <a:p>
            <a:r>
              <a:rPr b="0" dirty="0"/>
              <a:t>No alt text provided.</a:t>
            </a:r>
            <a:endParaRPr dirty="0"/>
          </a:p>
          <a:p>
            <a:endParaRPr dirty="0"/>
          </a:p>
          <a:p>
            <a:r>
              <a:rPr b="1" dirty="0"/>
              <a:t>Visa-knapp</a:t>
            </a:r>
            <a:endParaRPr dirty="0"/>
          </a:p>
          <a:p>
            <a:r>
              <a:rPr b="0" dirty="0"/>
              <a:t>No alt text provided.</a:t>
            </a:r>
            <a:endParaRPr dirty="0"/>
          </a:p>
          <a:p>
            <a:endParaRPr dirty="0"/>
          </a:p>
          <a:p>
            <a:r>
              <a:rPr b="1" dirty="0"/>
              <a:t>vit bg</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basicShape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ff_Infoknapp</a:t>
            </a:r>
            <a:endParaRPr dirty="0"/>
          </a:p>
          <a:p>
            <a:r>
              <a:rPr b="0" dirty="0"/>
              <a:t>No alt text provided.</a:t>
            </a:r>
            <a:endParaRPr dirty="0"/>
          </a:p>
          <a:p>
            <a:endParaRPr dirty="0"/>
          </a:p>
          <a:p>
            <a:r>
              <a:rPr b="1" dirty="0"/>
              <a:t>Forsamling</a:t>
            </a:r>
            <a:endParaRPr dirty="0"/>
          </a:p>
          <a:p>
            <a:r>
              <a:rPr b="0" dirty="0"/>
              <a:t>No alt text provided.</a:t>
            </a:r>
            <a:endParaRPr dirty="0"/>
          </a:p>
          <a:p>
            <a:endParaRPr dirty="0"/>
          </a:p>
          <a:p>
            <a:r>
              <a:rPr b="1" dirty="0"/>
              <a:t>Kontrakt</a:t>
            </a:r>
            <a:endParaRPr dirty="0"/>
          </a:p>
          <a:p>
            <a:r>
              <a:rPr b="0" dirty="0"/>
              <a:t>No alt text provided.</a:t>
            </a:r>
            <a:endParaRPr dirty="0"/>
          </a:p>
          <a:p>
            <a:endParaRPr dirty="0"/>
          </a:p>
          <a:p>
            <a:r>
              <a:rPr b="1" dirty="0"/>
              <a:t>Stift</a:t>
            </a:r>
            <a:endParaRPr dirty="0"/>
          </a:p>
          <a:p>
            <a:r>
              <a:rPr b="0" dirty="0"/>
              <a:t>No alt text provided.</a:t>
            </a:r>
            <a:endParaRPr dirty="0"/>
          </a:p>
          <a:p>
            <a:endParaRPr dirty="0"/>
          </a:p>
          <a:p>
            <a:r>
              <a:rPr b="1" dirty="0"/>
              <a:t>multiRowCard</a:t>
            </a:r>
            <a:endParaRPr dirty="0"/>
          </a:p>
          <a:p>
            <a:r>
              <a:rPr b="0" dirty="0"/>
              <a:t>No alt text provided.</a:t>
            </a:r>
            <a:endParaRPr dirty="0"/>
          </a:p>
          <a:p>
            <a:endParaRPr dirty="0"/>
          </a:p>
          <a:p>
            <a:r>
              <a:rPr b="1" dirty="0"/>
              <a:t>Kontraktsutsnitt</a:t>
            </a:r>
            <a:endParaRPr dirty="0"/>
          </a:p>
          <a:p>
            <a:r>
              <a:rPr b="0" dirty="0"/>
              <a:t>No alt text provided.</a:t>
            </a:r>
            <a:endParaRPr dirty="0"/>
          </a:p>
          <a:p>
            <a:endParaRPr dirty="0"/>
          </a:p>
          <a:p>
            <a:r>
              <a:rPr b="1" dirty="0"/>
              <a:t>Pastoratsutsnitt</a:t>
            </a:r>
            <a:endParaRPr dirty="0"/>
          </a:p>
          <a:p>
            <a:r>
              <a:rPr b="0" dirty="0"/>
              <a:t>No alt text provided.</a:t>
            </a:r>
            <a:endParaRPr dirty="0"/>
          </a:p>
          <a:p>
            <a:endParaRPr dirty="0"/>
          </a:p>
          <a:p>
            <a:r>
              <a:rPr b="1" dirty="0"/>
              <a:t>Kommunutsnitt</a:t>
            </a:r>
            <a:endParaRPr dirty="0"/>
          </a:p>
          <a:p>
            <a:r>
              <a:rPr b="0" dirty="0"/>
              <a:t>No alt text provided.</a:t>
            </a:r>
            <a:endParaRPr dirty="0"/>
          </a:p>
          <a:p>
            <a:endParaRPr dirty="0"/>
          </a:p>
          <a:p>
            <a:r>
              <a:rPr b="1" dirty="0"/>
              <a:t>Regionsutsnitt</a:t>
            </a:r>
            <a:endParaRPr dirty="0"/>
          </a:p>
          <a:p>
            <a:r>
              <a:rPr b="0" dirty="0"/>
              <a:t>No alt text provided.</a:t>
            </a:r>
            <a:endParaRPr dirty="0"/>
          </a:p>
          <a:p>
            <a:endParaRPr dirty="0"/>
          </a:p>
          <a:p>
            <a:r>
              <a:rPr b="1" dirty="0"/>
              <a:t>Avdelare urval undre</a:t>
            </a:r>
            <a:endParaRPr dirty="0"/>
          </a:p>
          <a:p>
            <a:r>
              <a:rPr b="0" dirty="0"/>
              <a:t>No alt text provided.</a:t>
            </a:r>
            <a:endParaRPr dirty="0"/>
          </a:p>
          <a:p>
            <a:endParaRPr dirty="0"/>
          </a:p>
          <a:p>
            <a:r>
              <a:rPr b="1" dirty="0"/>
              <a:t>Avdelare urval övre</a:t>
            </a:r>
            <a:endParaRPr dirty="0"/>
          </a:p>
          <a:p>
            <a:r>
              <a:rPr b="0" dirty="0"/>
              <a:t>No alt text provided.</a:t>
            </a:r>
            <a:endParaRPr dirty="0"/>
          </a:p>
          <a:p>
            <a:endParaRPr dirty="0"/>
          </a:p>
          <a:p>
            <a:r>
              <a:rPr b="1" dirty="0"/>
              <a:t>Stiftsutsnitt</a:t>
            </a:r>
            <a:endParaRPr dirty="0"/>
          </a:p>
          <a:p>
            <a:r>
              <a:rPr b="0" dirty="0"/>
              <a:t>No alt text provided.</a:t>
            </a:r>
            <a:endParaRPr dirty="0"/>
          </a:p>
          <a:p>
            <a:endParaRPr dirty="0"/>
          </a:p>
          <a:p>
            <a:r>
              <a:rPr b="1" dirty="0"/>
              <a:t>Forsamlingsutsnitt</a:t>
            </a:r>
            <a:endParaRPr dirty="0"/>
          </a:p>
          <a:p>
            <a:r>
              <a:rPr b="0" dirty="0"/>
              <a:t>No alt text provided.</a:t>
            </a:r>
            <a:endParaRPr dirty="0"/>
          </a:p>
          <a:p>
            <a:endParaRPr dirty="0"/>
          </a:p>
          <a:p>
            <a:r>
              <a:rPr b="1" dirty="0"/>
              <a:t>Ortstypsutsnitt</a:t>
            </a:r>
            <a:endParaRPr dirty="0"/>
          </a:p>
          <a:p>
            <a:r>
              <a:rPr b="0" dirty="0"/>
              <a:t>No alt text provided.</a:t>
            </a:r>
            <a:endParaRPr dirty="0"/>
          </a:p>
          <a:p>
            <a:endParaRPr dirty="0"/>
          </a:p>
          <a:p>
            <a:r>
              <a:rPr b="1" dirty="0"/>
              <a:t>Arsutsnitt</a:t>
            </a:r>
            <a:endParaRPr dirty="0"/>
          </a:p>
          <a:p>
            <a:r>
              <a:rPr b="0" dirty="0"/>
              <a:t>No alt text provided.</a:t>
            </a:r>
            <a:endParaRPr dirty="0"/>
          </a:p>
          <a:p>
            <a:endParaRPr dirty="0"/>
          </a:p>
          <a:p>
            <a:r>
              <a:rPr b="1" dirty="0"/>
              <a:t>actionButton</a:t>
            </a:r>
            <a:endParaRPr dirty="0"/>
          </a:p>
          <a:p>
            <a:r>
              <a:rPr b="0" dirty="0"/>
              <a:t>No alt text provided.</a:t>
            </a:r>
            <a:endParaRPr dirty="0"/>
          </a:p>
          <a:p>
            <a:endParaRPr dirty="0"/>
          </a:p>
          <a:p>
            <a:r>
              <a:rPr b="1" dirty="0"/>
              <a:t>Knapp Rensa urval</a:t>
            </a:r>
            <a:endParaRPr dirty="0"/>
          </a:p>
          <a:p>
            <a:r>
              <a:rPr b="0" dirty="0"/>
              <a:t>No alt text provided.</a:t>
            </a:r>
            <a:endParaRPr dirty="0"/>
          </a:p>
          <a:p>
            <a:endParaRPr dirty="0"/>
          </a:p>
          <a:p>
            <a:r>
              <a:rPr b="1" dirty="0"/>
              <a:t>Vertikal Linje</a:t>
            </a:r>
            <a:endParaRPr dirty="0"/>
          </a:p>
          <a:p>
            <a:r>
              <a:rPr b="0" dirty="0"/>
              <a:t>No alt text provided.</a:t>
            </a:r>
            <a:endParaRPr dirty="0"/>
          </a:p>
          <a:p>
            <a:endParaRPr dirty="0"/>
          </a:p>
          <a:p>
            <a:r>
              <a:rPr b="1" dirty="0"/>
              <a:t>Past</a:t>
            </a:r>
            <a:endParaRPr dirty="0"/>
          </a:p>
          <a:p>
            <a:r>
              <a:rPr b="0" dirty="0"/>
              <a:t>No alt text provided.</a:t>
            </a:r>
            <a:endParaRPr dirty="0"/>
          </a:p>
          <a:p>
            <a:endParaRPr dirty="0"/>
          </a:p>
          <a:p>
            <a:r>
              <a:rPr b="1" dirty="0"/>
              <a:t>Ortstyp</a:t>
            </a:r>
            <a:endParaRPr dirty="0"/>
          </a:p>
          <a:p>
            <a:r>
              <a:rPr b="0" dirty="0"/>
              <a:t>No alt text provided.</a:t>
            </a:r>
            <a:endParaRPr dirty="0"/>
          </a:p>
          <a:p>
            <a:endParaRPr dirty="0"/>
          </a:p>
          <a:p>
            <a:r>
              <a:rPr b="1" dirty="0"/>
              <a:t>HorisontellLinje</a:t>
            </a:r>
            <a:endParaRPr dirty="0"/>
          </a:p>
          <a:p>
            <a:r>
              <a:rPr b="0" dirty="0"/>
              <a:t>No alt text provided.</a:t>
            </a:r>
            <a:endParaRPr dirty="0"/>
          </a:p>
          <a:p>
            <a:endParaRPr dirty="0"/>
          </a:p>
          <a:p>
            <a:r>
              <a:rPr b="1" dirty="0"/>
              <a:t>SVK Logotype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Antal förfrågningar om råd bistånd och stöd</a:t>
            </a:r>
            <a:endParaRPr dirty="0"/>
          </a:p>
          <a:p>
            <a:r>
              <a:rPr b="0" dirty="0"/>
              <a:t>No alt text provided.</a:t>
            </a:r>
            <a:endParaRPr dirty="0"/>
          </a:p>
          <a:p>
            <a:endParaRPr dirty="0"/>
          </a:p>
          <a:p>
            <a:r>
              <a:rPr b="1" dirty="0"/>
              <a:t>Antal förfrågningar om råd bistånd och stöd</a:t>
            </a:r>
            <a:endParaRPr dirty="0"/>
          </a:p>
          <a:p>
            <a:r>
              <a:rPr b="0" dirty="0"/>
              <a:t>No alt text provided.</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Utsnitt Kontrakt</a:t>
            </a:r>
            <a:endParaRPr dirty="0"/>
          </a:p>
          <a:p>
            <a:r>
              <a:rPr b="0" dirty="0"/>
              <a:t>No alt text provided.</a:t>
            </a:r>
            <a:endParaRPr dirty="0"/>
          </a:p>
          <a:p>
            <a:endParaRPr dirty="0"/>
          </a:p>
          <a:p>
            <a:r>
              <a:rPr b="1" dirty="0"/>
              <a:t>Ekonomisk enhet</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SVK Logotype</a:t>
            </a:r>
            <a:endParaRPr dirty="0"/>
          </a:p>
          <a:p>
            <a:r>
              <a:rPr b="0" dirty="0"/>
              <a:t>No alt text provided.</a:t>
            </a:r>
            <a:endParaRPr dirty="0"/>
          </a:p>
          <a:p>
            <a:endParaRPr dirty="0"/>
          </a:p>
          <a:p>
            <a:r>
              <a:rPr b="1" dirty="0"/>
              <a:t>HorisontellLinje</a:t>
            </a:r>
            <a:endParaRPr dirty="0"/>
          </a:p>
          <a:p>
            <a:r>
              <a:rPr b="0" dirty="0"/>
              <a:t>No alt text provided.</a:t>
            </a:r>
            <a:endParaRPr dirty="0"/>
          </a:p>
          <a:p>
            <a:endParaRPr dirty="0"/>
          </a:p>
          <a:p>
            <a:r>
              <a:rPr b="1" dirty="0"/>
              <a:t>Vertikal Linje</a:t>
            </a:r>
            <a:endParaRPr dirty="0"/>
          </a:p>
          <a:p>
            <a:r>
              <a:rPr b="0" dirty="0"/>
              <a:t>No alt text provided.</a:t>
            </a:r>
            <a:endParaRPr dirty="0"/>
          </a:p>
          <a:p>
            <a:endParaRPr dirty="0"/>
          </a:p>
          <a:p>
            <a:r>
              <a:rPr b="1" dirty="0"/>
              <a:t>Utsnitt Församling</a:t>
            </a:r>
            <a:endParaRPr dirty="0"/>
          </a:p>
          <a:p>
            <a:r>
              <a:rPr b="0" dirty="0"/>
              <a:t>No alt text provided.</a:t>
            </a:r>
            <a:endParaRPr dirty="0"/>
          </a:p>
          <a:p>
            <a:endParaRPr dirty="0"/>
          </a:p>
          <a:p>
            <a:r>
              <a:rPr b="1" dirty="0"/>
              <a:t>Knapp Rensa urval</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MWh per År</a:t>
            </a:r>
            <a:endParaRPr dirty="0"/>
          </a:p>
          <a:p>
            <a:r>
              <a:rPr b="0" dirty="0"/>
              <a:t>No alt text provided.</a:t>
            </a:r>
            <a:endParaRPr dirty="0"/>
          </a:p>
          <a:p>
            <a:endParaRPr dirty="0"/>
          </a:p>
          <a:p>
            <a:r>
              <a:rPr b="1" dirty="0"/>
              <a:t>Energianvändning per energislag</a:t>
            </a:r>
            <a:endParaRPr dirty="0"/>
          </a:p>
          <a:p>
            <a:r>
              <a:rPr b="0" dirty="0"/>
              <a:t>No alt text provided.</a:t>
            </a:r>
            <a:endParaRPr dirty="0"/>
          </a:p>
          <a:p>
            <a:endParaRPr dirty="0"/>
          </a:p>
          <a:p>
            <a:r>
              <a:rPr b="1" dirty="0"/>
              <a:t>År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Avdelare urval övre</a:t>
            </a:r>
            <a:endParaRPr dirty="0"/>
          </a:p>
          <a:p>
            <a:r>
              <a:rPr b="0" dirty="0"/>
              <a:t>No alt text provided.</a:t>
            </a:r>
            <a:endParaRPr dirty="0"/>
          </a:p>
          <a:p>
            <a:endParaRPr dirty="0"/>
          </a:p>
          <a:p>
            <a:r>
              <a:rPr b="1" dirty="0"/>
              <a:t>MWh</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Utsnitt Stift</a:t>
            </a:r>
            <a:endParaRPr dirty="0"/>
          </a:p>
          <a:p>
            <a:r>
              <a:rPr b="0" dirty="0"/>
              <a:t>No alt text provided.</a:t>
            </a:r>
            <a:endParaRPr dirty="0"/>
          </a:p>
          <a:p>
            <a:endParaRPr dirty="0"/>
          </a:p>
          <a:p>
            <a:r>
              <a:rPr b="1" dirty="0"/>
              <a:t>Utsnitt Församling</a:t>
            </a:r>
            <a:endParaRPr dirty="0"/>
          </a:p>
          <a:p>
            <a:r>
              <a:rPr b="0" dirty="0"/>
              <a:t>No alt text provided.</a:t>
            </a:r>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År</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Avdelare urval övre</a:t>
            </a:r>
            <a:endParaRPr dirty="0"/>
          </a:p>
          <a:p>
            <a:r>
              <a:rPr b="0" dirty="0"/>
              <a:t>No alt text provided.</a:t>
            </a:r>
            <a:endParaRPr dirty="0"/>
          </a:p>
          <a:p>
            <a:endParaRPr dirty="0"/>
          </a:p>
          <a:p>
            <a:r>
              <a:rPr b="1" dirty="0"/>
              <a:t>Utsnitt Församling</a:t>
            </a:r>
            <a:endParaRPr dirty="0"/>
          </a:p>
          <a:p>
            <a:r>
              <a:rPr b="0" dirty="0"/>
              <a:t>No alt text provided.</a:t>
            </a:r>
            <a:endParaRPr dirty="0"/>
          </a:p>
          <a:p>
            <a:endParaRPr dirty="0"/>
          </a:p>
          <a:p>
            <a:r>
              <a:rPr b="1" dirty="0"/>
              <a:t>Knapp Rensa urval</a:t>
            </a:r>
            <a:endParaRPr dirty="0"/>
          </a:p>
          <a:p>
            <a:r>
              <a:rPr b="0" dirty="0"/>
              <a:t>No alt text provided.</a:t>
            </a:r>
            <a:endParaRPr dirty="0"/>
          </a:p>
          <a:p>
            <a:endParaRPr dirty="0"/>
          </a:p>
          <a:p>
            <a:r>
              <a:rPr b="1" dirty="0"/>
              <a:t>Utsnitt Stift</a:t>
            </a:r>
            <a:endParaRPr dirty="0"/>
          </a:p>
          <a:p>
            <a:r>
              <a:rPr b="0" dirty="0"/>
              <a:t>No alt text provided.</a:t>
            </a:r>
            <a:endParaRPr dirty="0"/>
          </a:p>
          <a:p>
            <a:endParaRPr dirty="0"/>
          </a:p>
          <a:p>
            <a:r>
              <a:rPr b="1" dirty="0"/>
              <a:t>Utsnitt Församling</a:t>
            </a:r>
            <a:endParaRPr dirty="0"/>
          </a:p>
          <a:p>
            <a:r>
              <a:rPr b="0" dirty="0"/>
              <a:t>No alt text provided.</a:t>
            </a:r>
            <a:endParaRPr dirty="0"/>
          </a:p>
          <a:p>
            <a:endParaRPr dirty="0"/>
          </a:p>
          <a:p>
            <a:r>
              <a:rPr b="1" dirty="0"/>
              <a:t>Utsnitt Kontrakt</a:t>
            </a:r>
            <a:endParaRPr dirty="0"/>
          </a:p>
          <a:p>
            <a:r>
              <a:rPr b="0" dirty="0"/>
              <a:t>No alt text provided.</a:t>
            </a:r>
            <a:endParaRPr dirty="0"/>
          </a:p>
          <a:p>
            <a:endParaRPr dirty="0"/>
          </a:p>
          <a:p>
            <a:r>
              <a:rPr b="1" dirty="0"/>
              <a:t>Ekonomisk enhet</a:t>
            </a:r>
            <a:endParaRPr dirty="0"/>
          </a:p>
          <a:p>
            <a:r>
              <a:rPr b="0" dirty="0"/>
              <a:t>No alt text provided.</a:t>
            </a:r>
            <a:endParaRPr dirty="0"/>
          </a:p>
          <a:p>
            <a:endParaRPr dirty="0"/>
          </a:p>
          <a:p>
            <a:r>
              <a:rPr b="1" dirty="0"/>
              <a:t>SVK Logotype</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Energi och CO2</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pieChart</a:t>
            </a:r>
            <a:endParaRPr dirty="0"/>
          </a:p>
          <a:p>
            <a:r>
              <a:rPr b="0" dirty="0"/>
              <a:t>No alt text provided.</a:t>
            </a:r>
            <a:endParaRPr dirty="0"/>
          </a:p>
          <a:p>
            <a:endParaRPr dirty="0"/>
          </a:p>
          <a:p>
            <a:r>
              <a:rPr b="1" dirty="0"/>
              <a:t>HorisontellLinje</a:t>
            </a:r>
            <a:endParaRPr dirty="0"/>
          </a:p>
          <a:p>
            <a:r>
              <a:rPr b="0" dirty="0"/>
              <a:t>No alt text provided.</a:t>
            </a:r>
            <a:endParaRPr dirty="0"/>
          </a:p>
          <a:p>
            <a:endParaRPr dirty="0"/>
          </a:p>
          <a:p>
            <a:r>
              <a:rPr b="1" dirty="0"/>
              <a:t>Vertikal Linje</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Rubrikbild grön">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1AC0CE8D-5B11-844D-B7BF-7DA354BFE6E4}"/>
              </a:ext>
            </a:extLst>
          </p:cNvPr>
          <p:cNvSpPr/>
          <p:nvPr/>
        </p:nvSpPr>
        <p:spPr>
          <a:xfrm>
            <a:off x="0" y="0"/>
            <a:ext cx="12192000" cy="6091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1524000" y="1122363"/>
            <a:ext cx="9144000" cy="2387600"/>
          </a:xfrm>
          <a:prstGeom prst="rect">
            <a:avLst/>
          </a:prstGeom>
        </p:spPr>
        <p:txBody>
          <a:bodyPr anchor="b"/>
          <a:lstStyle>
            <a:lvl1pPr algn="ctr">
              <a:lnSpc>
                <a:spcPct val="100000"/>
              </a:lnSpc>
              <a:defRPr sz="60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524000" y="3602038"/>
            <a:ext cx="9144000" cy="1655762"/>
          </a:xfrm>
          <a:prstGeom prst="rect">
            <a:avLst/>
          </a:prstGeom>
        </p:spPr>
        <p:txBody>
          <a:bodyPr>
            <a:normAutofit/>
          </a:bodyPr>
          <a:lstStyle>
            <a:lvl1pPr marL="0" indent="0" algn="ctr">
              <a:lnSpc>
                <a:spcPct val="110000"/>
              </a:lnSpc>
              <a:spcBef>
                <a:spcPts val="4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7"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C04898B8-31D3-5543-8E6A-A1869B621A74}" type="datetime1">
              <a:rPr lang="sv-SE" smtClean="0"/>
              <a:pPr/>
              <a:t>2021-10-08</a:t>
            </a:fld>
            <a:endParaRPr lang="sv-SE" dirty="0"/>
          </a:p>
        </p:txBody>
      </p:sp>
      <p:sp>
        <p:nvSpPr>
          <p:cNvPr id="18"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19"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nledning grön">
    <p:bg>
      <p:bgPr>
        <a:solidFill>
          <a:schemeClr val="tx1"/>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532349B-0515-1548-80DC-6363190C552E}"/>
              </a:ext>
            </a:extLst>
          </p:cNvPr>
          <p:cNvSpPr/>
          <p:nvPr/>
        </p:nvSpPr>
        <p:spPr>
          <a:xfrm>
            <a:off x="0" y="0"/>
            <a:ext cx="12192000" cy="6091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innehåll 2"/>
          <p:cNvSpPr>
            <a:spLocks noGrp="1"/>
          </p:cNvSpPr>
          <p:nvPr>
            <p:ph idx="1"/>
          </p:nvPr>
        </p:nvSpPr>
        <p:spPr>
          <a:xfrm>
            <a:off x="1160890" y="2342195"/>
            <a:ext cx="10192910" cy="3705906"/>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4"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alpha val="75000"/>
                  </a:schemeClr>
                </a:solidFill>
              </a:defRPr>
            </a:lvl1pPr>
          </a:lstStyle>
          <a:p>
            <a:fld id="{712E37E1-1FC3-CB4E-B5CF-FC0A77A47541}" type="datetime1">
              <a:rPr lang="sv-SE" smtClean="0"/>
              <a:pPr/>
              <a:t>2021-10-08</a:t>
            </a:fld>
            <a:endParaRPr lang="sv-SE" dirty="0"/>
          </a:p>
        </p:txBody>
      </p:sp>
      <p:sp>
        <p:nvSpPr>
          <p:cNvPr id="25"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alpha val="75000"/>
                  </a:schemeClr>
                </a:solidFill>
              </a:defRPr>
            </a:lvl1pPr>
          </a:lstStyle>
          <a:p>
            <a:endParaRPr lang="sv-SE" dirty="0"/>
          </a:p>
        </p:txBody>
      </p:sp>
      <p:sp>
        <p:nvSpPr>
          <p:cNvPr id="26"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alpha val="75000"/>
                  </a:schemeClr>
                </a:solidFill>
              </a:defRPr>
            </a:lvl1pPr>
          </a:lstStyle>
          <a:p>
            <a:fld id="{5FDB6F04-D3C7-6B47-9989-671AF2CFAC3B}" type="slidenum">
              <a:rPr lang="sv-SE" smtClean="0"/>
              <a:pPr/>
              <a:t>‹#›</a:t>
            </a:fld>
            <a:endParaRPr lang="sv-SE" dirty="0"/>
          </a:p>
        </p:txBody>
      </p:sp>
      <p:sp>
        <p:nvSpPr>
          <p:cNvPr id="8" name="Rubrik 1">
            <a:extLst>
              <a:ext uri="{FF2B5EF4-FFF2-40B4-BE49-F238E27FC236}">
                <a16:creationId xmlns:a16="http://schemas.microsoft.com/office/drawing/2014/main" id="{F8DBE1AE-6CA5-AE4A-B874-7FC6F3DDD93A}"/>
              </a:ext>
            </a:extLst>
          </p:cNvPr>
          <p:cNvSpPr>
            <a:spLocks noGrp="1"/>
          </p:cNvSpPr>
          <p:nvPr>
            <p:ph type="title" hasCustomPrompt="1"/>
          </p:nvPr>
        </p:nvSpPr>
        <p:spPr>
          <a:xfrm>
            <a:off x="1160890" y="635944"/>
            <a:ext cx="10192909" cy="1588126"/>
          </a:xfrm>
          <a:prstGeom prst="rect">
            <a:avLst/>
          </a:prstGeom>
        </p:spPr>
        <p:txBody>
          <a:bodyPr wrap="square">
            <a:normAutofit/>
          </a:bodyPr>
          <a:lstStyle>
            <a:lvl1pPr>
              <a:lnSpc>
                <a:spcPct val="100000"/>
              </a:lnSpc>
              <a:defRPr sz="5000">
                <a:solidFill>
                  <a:schemeClr val="tx1"/>
                </a:solidFill>
                <a:latin typeface="+mn-lt"/>
                <a:ea typeface="FoundrySterling-LightOSF" charset="0"/>
                <a:cs typeface="FoundrySterling-LightOSF" charset="0"/>
              </a:defRPr>
            </a:lvl1pPr>
          </a:lstStyle>
          <a:p>
            <a:r>
              <a:rPr lang="sv-SE" dirty="0"/>
              <a:t>Klicka här för att ändra format</a:t>
            </a:r>
          </a:p>
        </p:txBody>
      </p:sp>
    </p:spTree>
    <p:extLst>
      <p:ext uri="{BB962C8B-B14F-4D97-AF65-F5344CB8AC3E}">
        <p14:creationId xmlns:p14="http://schemas.microsoft.com/office/powerpoint/2010/main" val="1362964632"/>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nledning helgrön">
    <p:bg>
      <p:bgPr>
        <a:solidFill>
          <a:schemeClr val="accent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1AC0CE8D-5B11-844D-B7BF-7DA354BFE6E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innehåll 2"/>
          <p:cNvSpPr>
            <a:spLocks noGrp="1"/>
          </p:cNvSpPr>
          <p:nvPr>
            <p:ph idx="1"/>
          </p:nvPr>
        </p:nvSpPr>
        <p:spPr>
          <a:xfrm>
            <a:off x="1160890" y="2342195"/>
            <a:ext cx="10192910" cy="3705906"/>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Rubrik 1">
            <a:extLst>
              <a:ext uri="{FF2B5EF4-FFF2-40B4-BE49-F238E27FC236}">
                <a16:creationId xmlns:a16="http://schemas.microsoft.com/office/drawing/2014/main" id="{F8DBE1AE-6CA5-AE4A-B874-7FC6F3DDD93A}"/>
              </a:ext>
            </a:extLst>
          </p:cNvPr>
          <p:cNvSpPr>
            <a:spLocks noGrp="1"/>
          </p:cNvSpPr>
          <p:nvPr>
            <p:ph type="title" hasCustomPrompt="1"/>
          </p:nvPr>
        </p:nvSpPr>
        <p:spPr>
          <a:xfrm>
            <a:off x="1160890" y="635944"/>
            <a:ext cx="10192909" cy="1588126"/>
          </a:xfrm>
          <a:prstGeom prst="rect">
            <a:avLst/>
          </a:prstGeom>
        </p:spPr>
        <p:txBody>
          <a:bodyPr wrap="square">
            <a:normAutofit/>
          </a:bodyPr>
          <a:lstStyle>
            <a:lvl1pPr>
              <a:lnSpc>
                <a:spcPct val="100000"/>
              </a:lnSpc>
              <a:defRPr sz="5000">
                <a:solidFill>
                  <a:schemeClr val="tx1"/>
                </a:solidFill>
                <a:latin typeface="+mn-lt"/>
                <a:ea typeface="FoundrySterling-LightOSF" charset="0"/>
                <a:cs typeface="FoundrySterling-LightOSF" charset="0"/>
              </a:defRPr>
            </a:lvl1pPr>
          </a:lstStyle>
          <a:p>
            <a:r>
              <a:rPr lang="sv-SE" dirty="0"/>
              <a:t>Klicka här för att ändra format</a:t>
            </a:r>
          </a:p>
        </p:txBody>
      </p:sp>
    </p:spTree>
    <p:extLst>
      <p:ext uri="{BB962C8B-B14F-4D97-AF65-F5344CB8AC3E}">
        <p14:creationId xmlns:p14="http://schemas.microsoft.com/office/powerpoint/2010/main" val="1591042206"/>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9"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707A3CF2-D7FA-1346-B517-F40DABB5FBE6}" type="datetime1">
              <a:rPr lang="sv-SE" smtClean="0"/>
              <a:t>2021-10-08</a:t>
            </a:fld>
            <a:endParaRPr lang="sv-SE" dirty="0"/>
          </a:p>
        </p:txBody>
      </p:sp>
      <p:sp>
        <p:nvSpPr>
          <p:cNvPr id="10"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11"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Rubrikbild hel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a:prstGeom prst="rect">
            <a:avLst/>
          </a:prstGeom>
        </p:spPr>
        <p:txBody>
          <a:bodyPr anchor="b"/>
          <a:lstStyle>
            <a:lvl1pPr algn="ctr">
              <a:lnSpc>
                <a:spcPct val="100000"/>
              </a:lnSpc>
              <a:defRPr sz="60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524000" y="3602038"/>
            <a:ext cx="9144000" cy="1655762"/>
          </a:xfrm>
          <a:prstGeom prst="rect">
            <a:avLst/>
          </a:prstGeom>
        </p:spPr>
        <p:txBody>
          <a:bodyPr>
            <a:normAutofit/>
          </a:bodyPr>
          <a:lstStyle>
            <a:lvl1pPr marL="0" indent="0" algn="ctr">
              <a:lnSpc>
                <a:spcPct val="110000"/>
              </a:lnSpc>
              <a:spcBef>
                <a:spcPts val="4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textruta 8" hidden="1"/>
          <p:cNvSpPr txBox="1"/>
          <p:nvPr/>
        </p:nvSpPr>
        <p:spPr>
          <a:xfrm>
            <a:off x="2083443" y="7303625"/>
            <a:ext cx="184731" cy="369332"/>
          </a:xfrm>
          <a:prstGeom prst="rect">
            <a:avLst/>
          </a:prstGeom>
          <a:noFill/>
        </p:spPr>
        <p:txBody>
          <a:bodyPr wrap="none" rtlCol="0">
            <a:spAutoFit/>
          </a:bodyPr>
          <a:lstStyle/>
          <a:p>
            <a:endParaRPr lang="sv-SE" dirty="0"/>
          </a:p>
        </p:txBody>
      </p:sp>
    </p:spTree>
    <p:extLst>
      <p:ext uri="{BB962C8B-B14F-4D97-AF65-F5344CB8AC3E}">
        <p14:creationId xmlns:p14="http://schemas.microsoft.com/office/powerpoint/2010/main" val="2179318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Inledning helblå">
    <p:bg>
      <p:bgPr>
        <a:solidFill>
          <a:schemeClr val="accent1"/>
        </a:solidFill>
        <a:effectLst/>
      </p:bgPr>
    </p:bg>
    <p:spTree>
      <p:nvGrpSpPr>
        <p:cNvPr id="1" name=""/>
        <p:cNvGrpSpPr/>
        <p:nvPr/>
      </p:nvGrpSpPr>
      <p:grpSpPr>
        <a:xfrm>
          <a:off x="0" y="0"/>
          <a:ext cx="0" cy="0"/>
          <a:chOff x="0" y="0"/>
          <a:chExt cx="0" cy="0"/>
        </a:xfrm>
      </p:grpSpPr>
      <p:sp>
        <p:nvSpPr>
          <p:cNvPr id="9" name="Platshållare för innehåll 2"/>
          <p:cNvSpPr>
            <a:spLocks noGrp="1"/>
          </p:cNvSpPr>
          <p:nvPr>
            <p:ph idx="1"/>
          </p:nvPr>
        </p:nvSpPr>
        <p:spPr>
          <a:xfrm>
            <a:off x="1160890" y="2342195"/>
            <a:ext cx="10192910" cy="3705906"/>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Rubrik 1">
            <a:extLst>
              <a:ext uri="{FF2B5EF4-FFF2-40B4-BE49-F238E27FC236}">
                <a16:creationId xmlns:a16="http://schemas.microsoft.com/office/drawing/2014/main" id="{F8DBE1AE-6CA5-AE4A-B874-7FC6F3DDD93A}"/>
              </a:ext>
            </a:extLst>
          </p:cNvPr>
          <p:cNvSpPr>
            <a:spLocks noGrp="1"/>
          </p:cNvSpPr>
          <p:nvPr>
            <p:ph type="title" hasCustomPrompt="1"/>
          </p:nvPr>
        </p:nvSpPr>
        <p:spPr>
          <a:xfrm>
            <a:off x="1160890" y="635944"/>
            <a:ext cx="10192909" cy="1588126"/>
          </a:xfrm>
          <a:prstGeom prst="rect">
            <a:avLst/>
          </a:prstGeom>
        </p:spPr>
        <p:txBody>
          <a:bodyPr wrap="square">
            <a:normAutofit/>
          </a:bodyPr>
          <a:lstStyle>
            <a:lvl1pPr>
              <a:lnSpc>
                <a:spcPct val="100000"/>
              </a:lnSpc>
              <a:defRPr sz="5000">
                <a:solidFill>
                  <a:schemeClr val="tx1"/>
                </a:solidFill>
                <a:latin typeface="+mn-lt"/>
                <a:ea typeface="FoundrySterling-LightOSF" charset="0"/>
                <a:cs typeface="FoundrySterling-LightOSF" charset="0"/>
              </a:defRPr>
            </a:lvl1pPr>
          </a:lstStyle>
          <a:p>
            <a:r>
              <a:rPr lang="sv-SE" dirty="0"/>
              <a:t>Klicka här för att ändra format</a:t>
            </a:r>
          </a:p>
        </p:txBody>
      </p:sp>
    </p:spTree>
    <p:extLst>
      <p:ext uri="{BB962C8B-B14F-4D97-AF65-F5344CB8AC3E}">
        <p14:creationId xmlns:p14="http://schemas.microsoft.com/office/powerpoint/2010/main" val="423986491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Inledning helröd">
    <p:bg>
      <p:bgPr>
        <a:solidFill>
          <a:schemeClr val="accent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0FB90A3C-8AB2-094D-8BD4-77BA59CA832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innehåll 2"/>
          <p:cNvSpPr>
            <a:spLocks noGrp="1"/>
          </p:cNvSpPr>
          <p:nvPr>
            <p:ph idx="1"/>
          </p:nvPr>
        </p:nvSpPr>
        <p:spPr>
          <a:xfrm>
            <a:off x="1160890" y="2342195"/>
            <a:ext cx="10192910" cy="3705906"/>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Rubrik 1">
            <a:extLst>
              <a:ext uri="{FF2B5EF4-FFF2-40B4-BE49-F238E27FC236}">
                <a16:creationId xmlns:a16="http://schemas.microsoft.com/office/drawing/2014/main" id="{F8DBE1AE-6CA5-AE4A-B874-7FC6F3DDD93A}"/>
              </a:ext>
            </a:extLst>
          </p:cNvPr>
          <p:cNvSpPr>
            <a:spLocks noGrp="1"/>
          </p:cNvSpPr>
          <p:nvPr>
            <p:ph type="title" hasCustomPrompt="1"/>
          </p:nvPr>
        </p:nvSpPr>
        <p:spPr>
          <a:xfrm>
            <a:off x="1160890" y="635944"/>
            <a:ext cx="10192909" cy="1588126"/>
          </a:xfrm>
          <a:prstGeom prst="rect">
            <a:avLst/>
          </a:prstGeom>
        </p:spPr>
        <p:txBody>
          <a:bodyPr wrap="square">
            <a:normAutofit/>
          </a:bodyPr>
          <a:lstStyle>
            <a:lvl1pPr>
              <a:lnSpc>
                <a:spcPct val="100000"/>
              </a:lnSpc>
              <a:defRPr sz="5000">
                <a:solidFill>
                  <a:schemeClr val="tx1"/>
                </a:solidFill>
                <a:latin typeface="+mn-lt"/>
                <a:ea typeface="FoundrySterling-LightOSF" charset="0"/>
                <a:cs typeface="FoundrySterling-LightOSF" charset="0"/>
              </a:defRPr>
            </a:lvl1pPr>
          </a:lstStyle>
          <a:p>
            <a:r>
              <a:rPr lang="sv-SE" dirty="0"/>
              <a:t>Klicka här för att ändra format</a:t>
            </a:r>
          </a:p>
        </p:txBody>
      </p:sp>
    </p:spTree>
    <p:extLst>
      <p:ext uri="{BB962C8B-B14F-4D97-AF65-F5344CB8AC3E}">
        <p14:creationId xmlns:p14="http://schemas.microsoft.com/office/powerpoint/2010/main" val="340259974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10/8/2021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005910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Rubrikbild helröd">
    <p:bg>
      <p:bgPr>
        <a:solidFill>
          <a:schemeClr val="accent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0FB90A3C-8AB2-094D-8BD4-77BA59CA832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1524000" y="1122363"/>
            <a:ext cx="9144000" cy="2387600"/>
          </a:xfrm>
          <a:prstGeom prst="rect">
            <a:avLst/>
          </a:prstGeom>
        </p:spPr>
        <p:txBody>
          <a:bodyPr anchor="b"/>
          <a:lstStyle>
            <a:lvl1pPr algn="ctr">
              <a:lnSpc>
                <a:spcPct val="100000"/>
              </a:lnSpc>
              <a:defRPr sz="60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524000" y="3602038"/>
            <a:ext cx="9144000" cy="1655762"/>
          </a:xfrm>
          <a:prstGeom prst="rect">
            <a:avLst/>
          </a:prstGeom>
        </p:spPr>
        <p:txBody>
          <a:bodyPr>
            <a:normAutofit/>
          </a:bodyPr>
          <a:lstStyle>
            <a:lvl1pPr marL="0" indent="0" algn="ctr">
              <a:lnSpc>
                <a:spcPct val="110000"/>
              </a:lnSpc>
              <a:spcBef>
                <a:spcPts val="4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2527491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bild helgrön">
    <p:bg>
      <p:bgPr>
        <a:solidFill>
          <a:schemeClr val="accent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1AC0CE8D-5B11-844D-B7BF-7DA354BFE6E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a:xfrm>
            <a:off x="1524000" y="1122363"/>
            <a:ext cx="9144000" cy="2387600"/>
          </a:xfrm>
          <a:prstGeom prst="rect">
            <a:avLst/>
          </a:prstGeom>
        </p:spPr>
        <p:txBody>
          <a:bodyPr anchor="b"/>
          <a:lstStyle>
            <a:lvl1pPr algn="ctr">
              <a:lnSpc>
                <a:spcPct val="100000"/>
              </a:lnSpc>
              <a:defRPr sz="60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524000" y="3602038"/>
            <a:ext cx="9144000" cy="1655762"/>
          </a:xfrm>
          <a:prstGeom prst="rect">
            <a:avLst/>
          </a:prstGeom>
        </p:spPr>
        <p:txBody>
          <a:bodyPr>
            <a:normAutofit/>
          </a:bodyPr>
          <a:lstStyle>
            <a:lvl1pPr marL="0" indent="0" algn="ctr">
              <a:lnSpc>
                <a:spcPct val="110000"/>
              </a:lnSpc>
              <a:spcBef>
                <a:spcPts val="4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320745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524000" y="1122363"/>
            <a:ext cx="9144000" cy="2387600"/>
          </a:xfrm>
          <a:prstGeom prst="rect">
            <a:avLst/>
          </a:prstGeom>
        </p:spPr>
        <p:txBody>
          <a:bodyPr anchor="b" anchorCtr="0"/>
          <a:lstStyle>
            <a:lvl1pPr algn="ctr">
              <a:lnSpc>
                <a:spcPct val="100000"/>
              </a:lnSpc>
              <a:defRPr sz="6000"/>
            </a:lvl1pPr>
          </a:lstStyle>
          <a:p>
            <a:r>
              <a:rPr lang="sv-SE" dirty="0"/>
              <a:t>Klicka här för att ändra format</a:t>
            </a:r>
          </a:p>
        </p:txBody>
      </p:sp>
      <p:sp>
        <p:nvSpPr>
          <p:cNvPr id="3" name="Underrubrik 2"/>
          <p:cNvSpPr>
            <a:spLocks noGrp="1"/>
          </p:cNvSpPr>
          <p:nvPr>
            <p:ph type="subTitle" idx="1"/>
          </p:nvPr>
        </p:nvSpPr>
        <p:spPr>
          <a:xfrm>
            <a:off x="1524000" y="3602038"/>
            <a:ext cx="9144000" cy="1655762"/>
          </a:xfrm>
          <a:prstGeom prst="rect">
            <a:avLst/>
          </a:prstGeom>
        </p:spPr>
        <p:txBody>
          <a:bodyPr>
            <a:normAutofit/>
          </a:bodyPr>
          <a:lstStyle>
            <a:lvl1pPr marL="0" indent="0" algn="ctr">
              <a:lnSpc>
                <a:spcPct val="110000"/>
              </a:lnSpc>
              <a:spcBef>
                <a:spcPts val="40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7"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C04898B8-31D3-5543-8E6A-A1869B621A74}" type="datetime1">
              <a:rPr lang="sv-SE" smtClean="0"/>
              <a:t>2021-10-08</a:t>
            </a:fld>
            <a:endParaRPr lang="sv-SE" dirty="0"/>
          </a:p>
        </p:txBody>
      </p:sp>
      <p:sp>
        <p:nvSpPr>
          <p:cNvPr id="18"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19"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Tree>
    <p:extLst>
      <p:ext uri="{BB962C8B-B14F-4D97-AF65-F5344CB8AC3E}">
        <p14:creationId xmlns:p14="http://schemas.microsoft.com/office/powerpoint/2010/main" val="887636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160890" y="2364132"/>
            <a:ext cx="10192910" cy="3705906"/>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2"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A1842C5F-C4BA-9F4B-A6BD-5AAD208F4BB2}" type="datetime1">
              <a:rPr lang="sv-SE" smtClean="0"/>
              <a:t>2021-10-08</a:t>
            </a:fld>
            <a:endParaRPr lang="sv-SE" dirty="0"/>
          </a:p>
        </p:txBody>
      </p:sp>
      <p:sp>
        <p:nvSpPr>
          <p:cNvPr id="23"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24"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
        <p:nvSpPr>
          <p:cNvPr id="12" name="Rubrik 1">
            <a:extLst>
              <a:ext uri="{FF2B5EF4-FFF2-40B4-BE49-F238E27FC236}">
                <a16:creationId xmlns:a16="http://schemas.microsoft.com/office/drawing/2014/main" id="{916FAFFD-77B7-FE43-B452-AF5615D6942A}"/>
              </a:ext>
            </a:extLst>
          </p:cNvPr>
          <p:cNvSpPr>
            <a:spLocks noGrp="1"/>
          </p:cNvSpPr>
          <p:nvPr>
            <p:ph type="title" hasCustomPrompt="1"/>
          </p:nvPr>
        </p:nvSpPr>
        <p:spPr>
          <a:xfrm>
            <a:off x="1160890" y="556432"/>
            <a:ext cx="10192909" cy="1588126"/>
          </a:xfrm>
          <a:prstGeom prst="rect">
            <a:avLst/>
          </a:prstGeom>
        </p:spPr>
        <p:txBody>
          <a:bodyPr wrap="square" anchor="b" anchorCtr="0">
            <a:normAutofit/>
          </a:bodyPr>
          <a:lstStyle>
            <a:lvl1pPr>
              <a:lnSpc>
                <a:spcPct val="100000"/>
              </a:lnSpc>
              <a:defRPr sz="5000">
                <a:solidFill>
                  <a:schemeClr val="accent1"/>
                </a:solidFill>
                <a:latin typeface="+mn-lt"/>
                <a:ea typeface="FoundrySterling-LightOSF" charset="0"/>
                <a:cs typeface="FoundrySterling-LightOSF" charset="0"/>
              </a:defRPr>
            </a:lvl1pPr>
          </a:lstStyle>
          <a:p>
            <a:r>
              <a:rPr lang="sv-SE" dirty="0"/>
              <a:t>Klicka här för att ändra format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med under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160890" y="3273949"/>
            <a:ext cx="9829665" cy="2819534"/>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2"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A89C7D60-F789-FA4F-A123-FB3F50090CBA}" type="datetime1">
              <a:rPr lang="sv-SE" smtClean="0"/>
              <a:t>2021-10-08</a:t>
            </a:fld>
            <a:endParaRPr lang="sv-SE" dirty="0"/>
          </a:p>
        </p:txBody>
      </p:sp>
      <p:sp>
        <p:nvSpPr>
          <p:cNvPr id="23"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24"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
        <p:nvSpPr>
          <p:cNvPr id="9" name="Platshållare för text 2"/>
          <p:cNvSpPr>
            <a:spLocks noGrp="1"/>
          </p:cNvSpPr>
          <p:nvPr>
            <p:ph type="body" idx="10"/>
          </p:nvPr>
        </p:nvSpPr>
        <p:spPr>
          <a:xfrm>
            <a:off x="1160890" y="2340563"/>
            <a:ext cx="9829665" cy="724920"/>
          </a:xfrm>
          <a:prstGeom prst="rect">
            <a:avLst/>
          </a:prstGeom>
        </p:spPr>
        <p:txBody>
          <a:bodyPr anchor="b">
            <a:normAutofit/>
          </a:bodyPr>
          <a:lstStyle>
            <a:lvl1pPr marL="0" indent="0">
              <a:lnSpc>
                <a:spcPct val="11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0" name="Rubrik 1">
            <a:extLst>
              <a:ext uri="{FF2B5EF4-FFF2-40B4-BE49-F238E27FC236}">
                <a16:creationId xmlns:a16="http://schemas.microsoft.com/office/drawing/2014/main" id="{1A403E79-5F52-4A45-8299-2597B3E22645}"/>
              </a:ext>
            </a:extLst>
          </p:cNvPr>
          <p:cNvSpPr>
            <a:spLocks noGrp="1"/>
          </p:cNvSpPr>
          <p:nvPr>
            <p:ph type="title" hasCustomPrompt="1"/>
          </p:nvPr>
        </p:nvSpPr>
        <p:spPr>
          <a:xfrm>
            <a:off x="1160890" y="556432"/>
            <a:ext cx="10192909" cy="1588126"/>
          </a:xfrm>
          <a:prstGeom prst="rect">
            <a:avLst/>
          </a:prstGeom>
        </p:spPr>
        <p:txBody>
          <a:bodyPr wrap="square" anchor="b" anchorCtr="0">
            <a:normAutofit/>
          </a:bodyPr>
          <a:lstStyle>
            <a:lvl1pPr>
              <a:lnSpc>
                <a:spcPct val="100000"/>
              </a:lnSpc>
              <a:defRPr sz="5000">
                <a:solidFill>
                  <a:schemeClr val="accent1"/>
                </a:solidFill>
                <a:latin typeface="+mn-lt"/>
                <a:ea typeface="FoundrySterling-LightOSF" charset="0"/>
                <a:cs typeface="FoundrySterling-LightOSF" charset="0"/>
              </a:defRPr>
            </a:lvl1pPr>
          </a:lstStyle>
          <a:p>
            <a:r>
              <a:rPr lang="sv-SE" dirty="0"/>
              <a:t>Klicka här för att ändra format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vå innehållsdelar">
    <p:spTree>
      <p:nvGrpSpPr>
        <p:cNvPr id="1" name=""/>
        <p:cNvGrpSpPr/>
        <p:nvPr/>
      </p:nvGrpSpPr>
      <p:grpSpPr>
        <a:xfrm>
          <a:off x="0" y="0"/>
          <a:ext cx="0" cy="0"/>
          <a:chOff x="0" y="0"/>
          <a:chExt cx="0" cy="0"/>
        </a:xfrm>
      </p:grpSpPr>
      <p:sp>
        <p:nvSpPr>
          <p:cNvPr id="9" name="Platshållare för datum 3"/>
          <p:cNvSpPr>
            <a:spLocks noGrp="1"/>
          </p:cNvSpPr>
          <p:nvPr>
            <p:ph type="dt" sz="half" idx="10"/>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33667C9C-D835-1043-ADC3-7958A18B563D}" type="datetime1">
              <a:rPr lang="sv-SE" smtClean="0"/>
              <a:t>2021-10-08</a:t>
            </a:fld>
            <a:endParaRPr lang="sv-SE" dirty="0"/>
          </a:p>
        </p:txBody>
      </p:sp>
      <p:sp>
        <p:nvSpPr>
          <p:cNvPr id="10"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11"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
        <p:nvSpPr>
          <p:cNvPr id="14" name="Platshållare för innehåll 2"/>
          <p:cNvSpPr>
            <a:spLocks noGrp="1"/>
          </p:cNvSpPr>
          <p:nvPr>
            <p:ph idx="1"/>
          </p:nvPr>
        </p:nvSpPr>
        <p:spPr>
          <a:xfrm>
            <a:off x="1160890" y="2367548"/>
            <a:ext cx="4787149" cy="3763621"/>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innehåll 2"/>
          <p:cNvSpPr>
            <a:spLocks noGrp="1"/>
          </p:cNvSpPr>
          <p:nvPr>
            <p:ph idx="11"/>
          </p:nvPr>
        </p:nvSpPr>
        <p:spPr>
          <a:xfrm>
            <a:off x="6101917" y="2367548"/>
            <a:ext cx="4888638" cy="3763621"/>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Rubrik 1">
            <a:extLst>
              <a:ext uri="{FF2B5EF4-FFF2-40B4-BE49-F238E27FC236}">
                <a16:creationId xmlns:a16="http://schemas.microsoft.com/office/drawing/2014/main" id="{B26902D9-F677-EB44-88C6-E981516C651D}"/>
              </a:ext>
            </a:extLst>
          </p:cNvPr>
          <p:cNvSpPr>
            <a:spLocks noGrp="1"/>
          </p:cNvSpPr>
          <p:nvPr>
            <p:ph type="title" hasCustomPrompt="1"/>
          </p:nvPr>
        </p:nvSpPr>
        <p:spPr>
          <a:xfrm>
            <a:off x="1160890" y="556432"/>
            <a:ext cx="10192909" cy="1588126"/>
          </a:xfrm>
          <a:prstGeom prst="rect">
            <a:avLst/>
          </a:prstGeom>
        </p:spPr>
        <p:txBody>
          <a:bodyPr wrap="square" anchor="b" anchorCtr="0">
            <a:normAutofit/>
          </a:bodyPr>
          <a:lstStyle>
            <a:lvl1pPr>
              <a:lnSpc>
                <a:spcPct val="100000"/>
              </a:lnSpc>
              <a:defRPr sz="5000">
                <a:solidFill>
                  <a:schemeClr val="accent1"/>
                </a:solidFill>
                <a:latin typeface="+mn-lt"/>
                <a:ea typeface="FoundrySterling-LightOSF" charset="0"/>
                <a:cs typeface="FoundrySterling-LightOSF" charset="0"/>
              </a:defRPr>
            </a:lvl1pPr>
          </a:lstStyle>
          <a:p>
            <a:r>
              <a:rPr lang="sv-SE" dirty="0"/>
              <a:t>Klicka här för att ändra format</a:t>
            </a:r>
          </a:p>
        </p:txBody>
      </p:sp>
    </p:spTree>
    <p:extLst>
      <p:ext uri="{BB962C8B-B14F-4D97-AF65-F5344CB8AC3E}">
        <p14:creationId xmlns:p14="http://schemas.microsoft.com/office/powerpoint/2010/main" val="614700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1" name="Platshållare för datum 3"/>
          <p:cNvSpPr>
            <a:spLocks noGrp="1"/>
          </p:cNvSpPr>
          <p:nvPr>
            <p:ph type="dt" sz="half" idx="10"/>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4CDD398A-FE26-B84A-BB20-BD0FF5B72638}" type="datetime1">
              <a:rPr lang="sv-SE" smtClean="0"/>
              <a:t>2021-10-08</a:t>
            </a:fld>
            <a:endParaRPr lang="sv-SE" dirty="0"/>
          </a:p>
        </p:txBody>
      </p:sp>
      <p:sp>
        <p:nvSpPr>
          <p:cNvPr id="12" name="Platshållare för sidfot 4"/>
          <p:cNvSpPr>
            <a:spLocks noGrp="1"/>
          </p:cNvSpPr>
          <p:nvPr>
            <p:ph type="ftr" sz="quarter" idx="11"/>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13" name="Platshållare för bildnummer 5"/>
          <p:cNvSpPr>
            <a:spLocks noGrp="1"/>
          </p:cNvSpPr>
          <p:nvPr>
            <p:ph type="sldNum" sz="quarter" idx="12"/>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sp>
        <p:nvSpPr>
          <p:cNvPr id="15" name="Platshållare för innehåll 2"/>
          <p:cNvSpPr>
            <a:spLocks noGrp="1"/>
          </p:cNvSpPr>
          <p:nvPr>
            <p:ph idx="13"/>
          </p:nvPr>
        </p:nvSpPr>
        <p:spPr>
          <a:xfrm>
            <a:off x="1160890" y="3250162"/>
            <a:ext cx="4836685" cy="2845837"/>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6" name="Platshållare för innehåll 2"/>
          <p:cNvSpPr>
            <a:spLocks noGrp="1"/>
          </p:cNvSpPr>
          <p:nvPr>
            <p:ph idx="14"/>
          </p:nvPr>
        </p:nvSpPr>
        <p:spPr>
          <a:xfrm>
            <a:off x="6172200" y="3250162"/>
            <a:ext cx="4818355" cy="2845838"/>
          </a:xfrm>
          <a:prstGeom prst="rect">
            <a:avLst/>
          </a:prstGeom>
        </p:spPr>
        <p:txBody>
          <a:bodyPr lIns="90000" rIns="90000"/>
          <a:lstStyle>
            <a:lvl1pPr marL="270900" indent="-270900">
              <a:spcBef>
                <a:spcPts val="1600"/>
              </a:spcBef>
              <a:buFont typeface="Arial" charset="0"/>
              <a:buChar char="•"/>
              <a:defRPr sz="2000">
                <a:solidFill>
                  <a:schemeClr val="tx1"/>
                </a:solidFill>
              </a:defRPr>
            </a:lvl1pPr>
            <a:lvl2pPr>
              <a:defRPr sz="16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1" name="Platshållare för text 2">
            <a:extLst>
              <a:ext uri="{FF2B5EF4-FFF2-40B4-BE49-F238E27FC236}">
                <a16:creationId xmlns:a16="http://schemas.microsoft.com/office/drawing/2014/main" id="{9F639F33-8D9A-714D-88DF-6136DE274C18}"/>
              </a:ext>
            </a:extLst>
          </p:cNvPr>
          <p:cNvSpPr>
            <a:spLocks noGrp="1"/>
          </p:cNvSpPr>
          <p:nvPr>
            <p:ph type="body" idx="15"/>
          </p:nvPr>
        </p:nvSpPr>
        <p:spPr>
          <a:xfrm>
            <a:off x="1160890" y="2353023"/>
            <a:ext cx="4858911" cy="712460"/>
          </a:xfrm>
          <a:prstGeom prst="rect">
            <a:avLst/>
          </a:prstGeom>
        </p:spPr>
        <p:txBody>
          <a:bodyPr anchor="b"/>
          <a:lstStyle>
            <a:lvl1pPr marL="0" indent="0">
              <a:lnSpc>
                <a:spcPct val="11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2" name="Platshållare för text 2">
            <a:extLst>
              <a:ext uri="{FF2B5EF4-FFF2-40B4-BE49-F238E27FC236}">
                <a16:creationId xmlns:a16="http://schemas.microsoft.com/office/drawing/2014/main" id="{B8CD88A8-C8EA-D148-9CA1-5A0DB70ABB32}"/>
              </a:ext>
            </a:extLst>
          </p:cNvPr>
          <p:cNvSpPr>
            <a:spLocks noGrp="1"/>
          </p:cNvSpPr>
          <p:nvPr>
            <p:ph type="body" idx="16"/>
          </p:nvPr>
        </p:nvSpPr>
        <p:spPr>
          <a:xfrm>
            <a:off x="6172200" y="2353023"/>
            <a:ext cx="4818355" cy="712460"/>
          </a:xfrm>
          <a:prstGeom prst="rect">
            <a:avLst/>
          </a:prstGeom>
        </p:spPr>
        <p:txBody>
          <a:bodyPr anchor="b">
            <a:noAutofit/>
          </a:bodyPr>
          <a:lstStyle>
            <a:lvl1pPr marL="0" indent="0">
              <a:lnSpc>
                <a:spcPct val="110000"/>
              </a:lnSpc>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7" name="Rubrik 1">
            <a:extLst>
              <a:ext uri="{FF2B5EF4-FFF2-40B4-BE49-F238E27FC236}">
                <a16:creationId xmlns:a16="http://schemas.microsoft.com/office/drawing/2014/main" id="{B95FA4FA-7A44-9E4E-A8F5-00B8683C7654}"/>
              </a:ext>
            </a:extLst>
          </p:cNvPr>
          <p:cNvSpPr>
            <a:spLocks noGrp="1"/>
          </p:cNvSpPr>
          <p:nvPr>
            <p:ph type="title" hasCustomPrompt="1"/>
          </p:nvPr>
        </p:nvSpPr>
        <p:spPr>
          <a:xfrm>
            <a:off x="1160890" y="556432"/>
            <a:ext cx="10192909" cy="1588126"/>
          </a:xfrm>
          <a:prstGeom prst="rect">
            <a:avLst/>
          </a:prstGeom>
        </p:spPr>
        <p:txBody>
          <a:bodyPr wrap="square" anchor="b" anchorCtr="0">
            <a:normAutofit/>
          </a:bodyPr>
          <a:lstStyle>
            <a:lvl1pPr>
              <a:lnSpc>
                <a:spcPct val="100000"/>
              </a:lnSpc>
              <a:defRPr sz="5000">
                <a:solidFill>
                  <a:schemeClr val="accent1"/>
                </a:solidFill>
                <a:latin typeface="+mn-lt"/>
                <a:ea typeface="FoundrySterling-LightOSF" charset="0"/>
                <a:cs typeface="FoundrySterling-LightOSF" charset="0"/>
              </a:defRPr>
            </a:lvl1pPr>
          </a:lstStyle>
          <a:p>
            <a:r>
              <a:rPr lang="sv-SE" dirty="0"/>
              <a:t>Klicka här för att ändra format</a:t>
            </a:r>
          </a:p>
        </p:txBody>
      </p:sp>
    </p:spTree>
    <p:extLst>
      <p:ext uri="{BB962C8B-B14F-4D97-AF65-F5344CB8AC3E}">
        <p14:creationId xmlns:p14="http://schemas.microsoft.com/office/powerpoint/2010/main" val="186659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Kapitel grön">
    <p:bg>
      <p:bgPr>
        <a:solidFill>
          <a:schemeClr val="tx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FB90A3C-8AB2-094D-8BD4-77BA59CA8325}"/>
              </a:ext>
            </a:extLst>
          </p:cNvPr>
          <p:cNvSpPr/>
          <p:nvPr/>
        </p:nvSpPr>
        <p:spPr>
          <a:xfrm>
            <a:off x="0" y="0"/>
            <a:ext cx="12192000" cy="6091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alpha val="75000"/>
                  </a:schemeClr>
                </a:solidFill>
              </a:defRPr>
            </a:lvl1pPr>
          </a:lstStyle>
          <a:p>
            <a:fld id="{503690C3-01F8-1341-951A-84AF71CED043}" type="datetime1">
              <a:rPr lang="sv-SE" smtClean="0"/>
              <a:pPr/>
              <a:t>2021-10-08</a:t>
            </a:fld>
            <a:endParaRPr lang="sv-SE" dirty="0"/>
          </a:p>
        </p:txBody>
      </p:sp>
      <p:sp>
        <p:nvSpPr>
          <p:cNvPr id="25"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alpha val="75000"/>
                  </a:schemeClr>
                </a:solidFill>
              </a:defRPr>
            </a:lvl1pPr>
          </a:lstStyle>
          <a:p>
            <a:endParaRPr lang="sv-SE" dirty="0"/>
          </a:p>
        </p:txBody>
      </p:sp>
      <p:sp>
        <p:nvSpPr>
          <p:cNvPr id="26"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alpha val="75000"/>
                  </a:schemeClr>
                </a:solidFill>
              </a:defRPr>
            </a:lvl1pPr>
          </a:lstStyle>
          <a:p>
            <a:fld id="{5FDB6F04-D3C7-6B47-9989-671AF2CFAC3B}" type="slidenum">
              <a:rPr lang="sv-SE" smtClean="0"/>
              <a:pPr/>
              <a:t>‹#›</a:t>
            </a:fld>
            <a:endParaRPr lang="sv-SE" dirty="0"/>
          </a:p>
        </p:txBody>
      </p:sp>
      <p:sp>
        <p:nvSpPr>
          <p:cNvPr id="10" name="Rubrik 1"/>
          <p:cNvSpPr>
            <a:spLocks noGrp="1"/>
          </p:cNvSpPr>
          <p:nvPr>
            <p:ph type="title" hasCustomPrompt="1"/>
          </p:nvPr>
        </p:nvSpPr>
        <p:spPr>
          <a:xfrm>
            <a:off x="1160890" y="1762178"/>
            <a:ext cx="10192909" cy="2434917"/>
          </a:xfrm>
          <a:prstGeom prst="rect">
            <a:avLst/>
          </a:prstGeom>
        </p:spPr>
        <p:txBody>
          <a:bodyPr>
            <a:normAutofit/>
          </a:bodyPr>
          <a:lstStyle>
            <a:lvl1pPr>
              <a:lnSpc>
                <a:spcPct val="100000"/>
              </a:lnSpc>
              <a:defRPr sz="8000">
                <a:solidFill>
                  <a:schemeClr val="tx1"/>
                </a:solidFill>
              </a:defRPr>
            </a:lvl1pPr>
          </a:lstStyle>
          <a:p>
            <a:r>
              <a:rPr lang="sv-SE" dirty="0"/>
              <a:t>Rubrik</a:t>
            </a:r>
          </a:p>
        </p:txBody>
      </p:sp>
    </p:spTree>
    <p:extLst>
      <p:ext uri="{BB962C8B-B14F-4D97-AF65-F5344CB8AC3E}">
        <p14:creationId xmlns:p14="http://schemas.microsoft.com/office/powerpoint/2010/main" val="3013080925"/>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Kapitel helgrön">
    <p:bg>
      <p:bgPr>
        <a:solidFill>
          <a:schemeClr val="accent1"/>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AC0CE8D-5B11-844D-B7BF-7DA354BFE6E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ubrik 1"/>
          <p:cNvSpPr>
            <a:spLocks noGrp="1"/>
          </p:cNvSpPr>
          <p:nvPr>
            <p:ph type="title" hasCustomPrompt="1"/>
          </p:nvPr>
        </p:nvSpPr>
        <p:spPr>
          <a:xfrm>
            <a:off x="1160890" y="1762178"/>
            <a:ext cx="10192909" cy="2434917"/>
          </a:xfrm>
          <a:prstGeom prst="rect">
            <a:avLst/>
          </a:prstGeom>
        </p:spPr>
        <p:txBody>
          <a:bodyPr>
            <a:normAutofit/>
          </a:bodyPr>
          <a:lstStyle>
            <a:lvl1pPr>
              <a:lnSpc>
                <a:spcPct val="100000"/>
              </a:lnSpc>
              <a:defRPr sz="8000">
                <a:solidFill>
                  <a:schemeClr val="tx1"/>
                </a:solidFill>
              </a:defRPr>
            </a:lvl1pPr>
          </a:lstStyle>
          <a:p>
            <a:r>
              <a:rPr lang="sv-SE" dirty="0"/>
              <a:t>Rubrik</a:t>
            </a: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319916" y="1012371"/>
            <a:ext cx="10033883" cy="1248738"/>
          </a:xfrm>
          <a:prstGeom prst="rect">
            <a:avLst/>
          </a:prstGeom>
        </p:spPr>
        <p:txBody>
          <a:bodyPr vert="horz" lIns="91440" tIns="45720" rIns="91440" bIns="45720" rtlCol="0" anchor="ctr">
            <a:normAutofit/>
          </a:bodyPr>
          <a:lstStyle/>
          <a:p>
            <a:r>
              <a:rPr lang="sv-SE" dirty="0"/>
              <a:t>Klicka här för att ändra formatet för bakgrundsrubriken</a:t>
            </a:r>
          </a:p>
        </p:txBody>
      </p:sp>
      <p:sp>
        <p:nvSpPr>
          <p:cNvPr id="3" name="Platshållare för text 2"/>
          <p:cNvSpPr>
            <a:spLocks noGrp="1"/>
          </p:cNvSpPr>
          <p:nvPr>
            <p:ph type="body" idx="1"/>
          </p:nvPr>
        </p:nvSpPr>
        <p:spPr>
          <a:xfrm>
            <a:off x="1319916" y="2471057"/>
            <a:ext cx="10033884" cy="3705906"/>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3"/>
          <p:cNvSpPr>
            <a:spLocks noGrp="1"/>
          </p:cNvSpPr>
          <p:nvPr>
            <p:ph type="dt" sz="half" idx="2"/>
          </p:nvPr>
        </p:nvSpPr>
        <p:spPr>
          <a:xfrm>
            <a:off x="5145087" y="6472147"/>
            <a:ext cx="1901825" cy="152485"/>
          </a:xfrm>
          <a:prstGeom prst="rect">
            <a:avLst/>
          </a:prstGeom>
        </p:spPr>
        <p:txBody>
          <a:bodyPr vert="horz" lIns="91440" tIns="45720" rIns="91440" bIns="45720" rtlCol="0" anchor="ctr"/>
          <a:lstStyle>
            <a:lvl1pPr algn="ctr">
              <a:defRPr sz="1000">
                <a:solidFill>
                  <a:schemeClr val="accent5"/>
                </a:solidFill>
              </a:defRPr>
            </a:lvl1pPr>
          </a:lstStyle>
          <a:p>
            <a:fld id="{4FF9E1E7-B595-A845-86C2-5B13F4A3F7A5}" type="datetime1">
              <a:rPr lang="sv-SE" smtClean="0"/>
              <a:t>2021-10-08</a:t>
            </a:fld>
            <a:endParaRPr lang="sv-SE" dirty="0"/>
          </a:p>
        </p:txBody>
      </p:sp>
      <p:sp>
        <p:nvSpPr>
          <p:cNvPr id="14" name="Platshållare för sidfot 4"/>
          <p:cNvSpPr>
            <a:spLocks noGrp="1"/>
          </p:cNvSpPr>
          <p:nvPr>
            <p:ph type="ftr" sz="quarter" idx="3"/>
          </p:nvPr>
        </p:nvSpPr>
        <p:spPr>
          <a:xfrm>
            <a:off x="528272" y="6472147"/>
            <a:ext cx="3305969" cy="152485"/>
          </a:xfrm>
          <a:prstGeom prst="rect">
            <a:avLst/>
          </a:prstGeom>
        </p:spPr>
        <p:txBody>
          <a:bodyPr vert="horz" lIns="91440" tIns="45720" rIns="91440" bIns="45720" rtlCol="0" anchor="ctr"/>
          <a:lstStyle>
            <a:lvl1pPr algn="l">
              <a:defRPr sz="1000">
                <a:solidFill>
                  <a:schemeClr val="accent5"/>
                </a:solidFill>
              </a:defRPr>
            </a:lvl1pPr>
          </a:lstStyle>
          <a:p>
            <a:endParaRPr lang="sv-SE" dirty="0"/>
          </a:p>
        </p:txBody>
      </p:sp>
      <p:sp>
        <p:nvSpPr>
          <p:cNvPr id="15" name="Platshållare för bildnummer 5"/>
          <p:cNvSpPr>
            <a:spLocks noGrp="1"/>
          </p:cNvSpPr>
          <p:nvPr>
            <p:ph type="sldNum" sz="quarter" idx="4"/>
          </p:nvPr>
        </p:nvSpPr>
        <p:spPr>
          <a:xfrm>
            <a:off x="256838" y="6472147"/>
            <a:ext cx="446547" cy="152485"/>
          </a:xfrm>
          <a:prstGeom prst="rect">
            <a:avLst/>
          </a:prstGeom>
        </p:spPr>
        <p:txBody>
          <a:bodyPr vert="horz" lIns="91440" tIns="45720" rIns="91440" bIns="45720" rtlCol="0" anchor="ctr"/>
          <a:lstStyle>
            <a:lvl1pPr algn="l">
              <a:defRPr sz="1000">
                <a:solidFill>
                  <a:schemeClr val="accent5"/>
                </a:solidFill>
              </a:defRPr>
            </a:lvl1pPr>
          </a:lstStyle>
          <a:p>
            <a:fld id="{5FDB6F04-D3C7-6B47-9989-671AF2CFAC3B}" type="slidenum">
              <a:rPr lang="sv-SE" smtClean="0"/>
              <a:pPr/>
              <a:t>‹#›</a:t>
            </a:fld>
            <a:endParaRPr lang="sv-SE" dirty="0"/>
          </a:p>
        </p:txBody>
      </p:sp>
      <p:pic>
        <p:nvPicPr>
          <p:cNvPr id="10" name="logofromfile">
            <a:extLst>
              <a:ext uri="{FF2B5EF4-FFF2-40B4-BE49-F238E27FC236}">
                <a16:creationId xmlns:a16="http://schemas.microsoft.com/office/drawing/2014/main" id="{7C6A6310-2E0D-BF4B-87CE-11D8423B85F0}"/>
              </a:ext>
            </a:extLst>
          </p:cNvPr>
          <p:cNvPicPr>
            <a:picLocks noChangeAspect="1"/>
          </p:cNvPicPr>
          <p:nvPr userDrawn="1"/>
        </p:nvPicPr>
        <p:blipFill>
          <a:blip r:embed="rId19"/>
          <a:srcRect/>
          <a:stretch/>
        </p:blipFill>
        <p:spPr>
          <a:xfrm>
            <a:off x="10084491" y="6233598"/>
            <a:ext cx="1778066" cy="238549"/>
          </a:xfrm>
          <a:prstGeom prst="rect">
            <a:avLst/>
          </a:prstGeom>
        </p:spPr>
      </p:pic>
    </p:spTree>
    <p:extLst>
      <p:ext uri="{BB962C8B-B14F-4D97-AF65-F5344CB8AC3E}">
        <p14:creationId xmlns:p14="http://schemas.microsoft.com/office/powerpoint/2010/main" val="134177374"/>
      </p:ext>
    </p:extLst>
  </p:cSld>
  <p:clrMap bg1="lt1" tx1="dk1" bg2="lt2" tx2="dk2" accent1="accent1" accent2="accent2" accent3="accent3" accent4="accent4" accent5="accent5" accent6="accent6" hlink="hlink" folHlink="folHlink"/>
  <p:sldLayoutIdLst>
    <p:sldLayoutId id="2147483667" r:id="rId1"/>
    <p:sldLayoutId id="2147483674" r:id="rId2"/>
    <p:sldLayoutId id="2147483673" r:id="rId3"/>
    <p:sldLayoutId id="2147483668" r:id="rId4"/>
    <p:sldLayoutId id="2147483666" r:id="rId5"/>
    <p:sldLayoutId id="2147483652" r:id="rId6"/>
    <p:sldLayoutId id="2147483653" r:id="rId7"/>
    <p:sldLayoutId id="2147483675" r:id="rId8"/>
    <p:sldLayoutId id="2147483669" r:id="rId9"/>
    <p:sldLayoutId id="2147483654" r:id="rId10"/>
    <p:sldLayoutId id="2147483676" r:id="rId11"/>
    <p:sldLayoutId id="2147483670" r:id="rId12"/>
    <p:sldLayoutId id="2147483677" r:id="rId13"/>
    <p:sldLayoutId id="2147483678" r:id="rId14"/>
    <p:sldLayoutId id="2147483679" r:id="rId15"/>
    <p:sldLayoutId id="2147483680" r:id="rId16"/>
    <p:sldLayoutId id="2147483681" r:id="rId17"/>
  </p:sldLayoutIdLst>
  <p:hf sldNum="0" hdr="0" ftr="0" dt="0"/>
  <p:txStyles>
    <p:titleStyle>
      <a:lvl1pPr algn="l" defTabSz="914400" rtl="0" eaLnBrk="1" latinLnBrk="0" hangingPunct="1">
        <a:lnSpc>
          <a:spcPct val="100000"/>
        </a:lnSpc>
        <a:spcBef>
          <a:spcPct val="0"/>
        </a:spcBef>
        <a:buNone/>
        <a:defRPr sz="4400" b="0" i="0" kern="1200">
          <a:solidFill>
            <a:schemeClr val="tx1"/>
          </a:solidFill>
          <a:latin typeface="+mn-lt"/>
          <a:ea typeface="FoundrySterling-LightOSF" charset="0"/>
          <a:cs typeface="FoundrySterling-LightOSF" charset="0"/>
        </a:defRPr>
      </a:lvl1pPr>
    </p:titleStyle>
    <p:bodyStyle>
      <a:lvl1pPr marL="162900" indent="-198900" algn="l" defTabSz="914400" rtl="0" eaLnBrk="1" latinLnBrk="0" hangingPunct="1">
        <a:lnSpc>
          <a:spcPct val="90000"/>
        </a:lnSpc>
        <a:spcBef>
          <a:spcPts val="2800"/>
        </a:spcBef>
        <a:buFont typeface="Arial" charset="0"/>
        <a:buChar char="•"/>
        <a:defRPr sz="2400" kern="1200">
          <a:solidFill>
            <a:schemeClr val="tx1"/>
          </a:solidFill>
          <a:latin typeface="+mn-lt"/>
          <a:ea typeface="+mn-ea"/>
          <a:cs typeface="+mn-cs"/>
        </a:defRPr>
      </a:lvl1pPr>
      <a:lvl2pPr marL="613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hyperlink" Target="https://app.powerbi.com/groups/me/reports/a54bf2fb-6cda-4d80-ad14-8b115afc58aa/ReportSection3b246549fe58b9a3bf81?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app.powerbi.com/groups/me/reports/b7b7c07d-29df-423f-a667-7ce57621fb3f/ReportSection45f98ebaaec26835737e?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s://app.powerbi.com/groups/me/reports/b7b7c07d-29df-423f-a667-7ce57621fb3f/ReportSection45f98ebaaec26835737e?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hyperlink" Target="https://app.powerbi.com/groups/me/reports/7207aa43-989a-4aec-9a9c-cb60db326536/ReportSection2c55d82e5ee90f9c2ded?pbi_source=PowerPoint"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app.powerbi.com/groups/me/reports/506d5884-0813-4b71-a7c8-6e66de1a9d4c/ReportSectionab911c5a627b3da4bba2?pbi_source=PowerPoint"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hyperlink" Target="https://app.powerbi.com/groups/me/reports/506d5884-0813-4b71-a7c8-6e66de1a9d4c/ReportSection9cbe694e455eea041976?pbi_source=PowerPoint"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4.xml"/><Relationship Id="rId5" Type="http://schemas.openxmlformats.org/officeDocument/2006/relationships/image" Target="../media/image36.sv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svg"/><Relationship Id="rId7" Type="http://schemas.openxmlformats.org/officeDocument/2006/relationships/image" Target="../media/image42.svg"/><Relationship Id="rId12" Type="http://schemas.openxmlformats.org/officeDocument/2006/relationships/image" Target="../media/image47.jpg"/><Relationship Id="rId2" Type="http://schemas.openxmlformats.org/officeDocument/2006/relationships/image" Target="../media/image37.png"/><Relationship Id="rId16" Type="http://schemas.openxmlformats.org/officeDocument/2006/relationships/comments" Target="../comments/comment1.xml"/><Relationship Id="rId1" Type="http://schemas.openxmlformats.org/officeDocument/2006/relationships/slideLayout" Target="../slideLayouts/slideLayout14.xml"/><Relationship Id="rId6" Type="http://schemas.openxmlformats.org/officeDocument/2006/relationships/image" Target="../media/image41.png"/><Relationship Id="rId11" Type="http://schemas.openxmlformats.org/officeDocument/2006/relationships/image" Target="../media/image46.svg"/><Relationship Id="rId5" Type="http://schemas.openxmlformats.org/officeDocument/2006/relationships/image" Target="../media/image40.svg"/><Relationship Id="rId15" Type="http://schemas.openxmlformats.org/officeDocument/2006/relationships/image" Target="../media/image34.jpe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 Id="rId14" Type="http://schemas.openxmlformats.org/officeDocument/2006/relationships/image" Target="../media/image4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ce6ac56e-8c36-4318-a5f1-0fdf88425cc9/ReportSectionf27e2e0a5a5a18255c3e?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ce6ac56e-8c36-4318-a5f1-0fdf88425cc9/ReportSection83a2dca07d689bde820a?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1">
            <a:extLst>
              <a:ext uri="{FF2B5EF4-FFF2-40B4-BE49-F238E27FC236}">
                <a16:creationId xmlns:a16="http://schemas.microsoft.com/office/drawing/2014/main" id="{357456A6-DA3D-44FF-8B16-E0A92A36BBF0}"/>
              </a:ext>
            </a:extLst>
          </p:cNvPr>
          <p:cNvSpPr txBox="1">
            <a:spLocks/>
          </p:cNvSpPr>
          <p:nvPr/>
        </p:nvSpPr>
        <p:spPr>
          <a:xfrm>
            <a:off x="1524000" y="3754438"/>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110000"/>
              </a:lnSpc>
              <a:spcBef>
                <a:spcPts val="400"/>
              </a:spcBef>
              <a:buFont typeface="Arial" charset="0"/>
              <a:buNone/>
              <a:defRPr sz="20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sv-SE" dirty="0"/>
              <a:t>Pernilla Jonsson, chef för enheten för forskning och analys</a:t>
            </a:r>
          </a:p>
          <a:p>
            <a:pPr algn="l"/>
            <a:r>
              <a:rPr lang="sv-SE" dirty="0"/>
              <a:t>kyrkokansliet, Uppsala</a:t>
            </a:r>
          </a:p>
          <a:p>
            <a:pPr algn="l"/>
            <a:r>
              <a:rPr lang="sv-SE" dirty="0"/>
              <a:t>pernilla.jonsson@svenskakyrkan.se</a:t>
            </a:r>
          </a:p>
        </p:txBody>
      </p:sp>
      <p:sp>
        <p:nvSpPr>
          <p:cNvPr id="5" name="Rubrik 2">
            <a:extLst>
              <a:ext uri="{FF2B5EF4-FFF2-40B4-BE49-F238E27FC236}">
                <a16:creationId xmlns:a16="http://schemas.microsoft.com/office/drawing/2014/main" id="{AE0197FA-9674-4C6E-84C2-3C28AC044048}"/>
              </a:ext>
            </a:extLst>
          </p:cNvPr>
          <p:cNvSpPr txBox="1">
            <a:spLocks/>
          </p:cNvSpPr>
          <p:nvPr/>
        </p:nvSpPr>
        <p:spPr>
          <a:xfrm>
            <a:off x="1524000" y="1274763"/>
            <a:ext cx="9144000" cy="2387600"/>
          </a:xfrm>
          <a:prstGeom prst="rect">
            <a:avLst/>
          </a:prstGeom>
        </p:spPr>
        <p:txBody>
          <a:bodyPr vert="horz" lIns="91440" tIns="45720" rIns="91440" bIns="45720" rtlCol="0" anchor="b">
            <a:normAutofit fontScale="90000"/>
          </a:bodyPr>
          <a:lstStyle>
            <a:lvl1pPr algn="ctr" defTabSz="914400" rtl="0" eaLnBrk="1" latinLnBrk="0" hangingPunct="1">
              <a:lnSpc>
                <a:spcPct val="100000"/>
              </a:lnSpc>
              <a:spcBef>
                <a:spcPct val="0"/>
              </a:spcBef>
              <a:buNone/>
              <a:defRPr sz="6000" b="0" i="0" kern="1200">
                <a:solidFill>
                  <a:schemeClr val="bg1"/>
                </a:solidFill>
                <a:latin typeface="+mn-lt"/>
                <a:ea typeface="FoundrySterling-LightOSF" charset="0"/>
                <a:cs typeface="FoundrySterling-LightOSF" charset="0"/>
              </a:defRPr>
            </a:lvl1pPr>
          </a:lstStyle>
          <a:p>
            <a:pPr algn="l"/>
            <a:r>
              <a:rPr lang="sv-SE" dirty="0"/>
              <a:t>Att samla in och</a:t>
            </a:r>
            <a:br>
              <a:rPr lang="sv-SE" dirty="0"/>
            </a:br>
            <a:r>
              <a:rPr lang="sv-SE" dirty="0"/>
              <a:t>tillgängliggöra kyrkostatistik</a:t>
            </a:r>
          </a:p>
        </p:txBody>
      </p:sp>
    </p:spTree>
    <p:extLst>
      <p:ext uri="{BB962C8B-B14F-4D97-AF65-F5344CB8AC3E}">
        <p14:creationId xmlns:p14="http://schemas.microsoft.com/office/powerpoint/2010/main" val="838611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DE1A18-C718-49B4-8971-707D20B53F96}"/>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94B8AEEA-2C4F-441F-B667-8253E95E959E}"/>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FFC1C216-1318-4AD3-8C51-CF97F9AB6964}"/>
              </a:ext>
            </a:extLst>
          </p:cNvPr>
          <p:cNvPicPr>
            <a:picLocks noChangeAspect="1"/>
          </p:cNvPicPr>
          <p:nvPr/>
        </p:nvPicPr>
        <p:blipFill>
          <a:blip r:embed="rId2"/>
          <a:stretch>
            <a:fillRect/>
          </a:stretch>
        </p:blipFill>
        <p:spPr>
          <a:xfrm>
            <a:off x="-623849" y="0"/>
            <a:ext cx="13753733" cy="6858000"/>
          </a:xfrm>
          <a:prstGeom prst="rect">
            <a:avLst/>
          </a:prstGeom>
        </p:spPr>
      </p:pic>
      <p:sp>
        <p:nvSpPr>
          <p:cNvPr id="6" name="Rektangel 5">
            <a:extLst>
              <a:ext uri="{FF2B5EF4-FFF2-40B4-BE49-F238E27FC236}">
                <a16:creationId xmlns:a16="http://schemas.microsoft.com/office/drawing/2014/main" id="{4E797FD4-AACB-451D-88EB-177AABEEDA5B}"/>
              </a:ext>
            </a:extLst>
          </p:cNvPr>
          <p:cNvSpPr/>
          <p:nvPr/>
        </p:nvSpPr>
        <p:spPr>
          <a:xfrm>
            <a:off x="4479802" y="374804"/>
            <a:ext cx="6026273" cy="2041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B8430C0D-2910-4665-8505-4AF09DB95184}"/>
              </a:ext>
            </a:extLst>
          </p:cNvPr>
          <p:cNvSpPr/>
          <p:nvPr/>
        </p:nvSpPr>
        <p:spPr>
          <a:xfrm>
            <a:off x="-126322" y="3233233"/>
            <a:ext cx="995778" cy="9223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886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Avdelare urval övre, Utsnitt Församling, Utsnitt Sammfällighet, Utsnitt Kontrakt, Utsnitt Stift, Knapp Rensa urval, Utsnitt Tätortstyp, Utsnitt Indelningsår, card, Utsnitt Årtal, Vertikal Linje, HorisontellLinje, SVK Logotype, pivotTable, image, card, Begravningar tabell, Andel begravningar i Svk:s ordning, Avlidna och begravningar, textbox, textbox, Knapp 4, BakKnapp 4, Knapp 3, actionButton, Knapp 2, actionButton, Grå bg, Knapp 1, actionButton, lineChart, lineChart, image, textbox, textbox, image, lineChart, pivotTable, lineChart, pivotTable, lineChart, lineChart, lineChart, lineChart, lineChart, image,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Den kyrkliga seden</a:t>
            </a:r>
          </a:p>
        </p:txBody>
      </p:sp>
      <p:sp>
        <p:nvSpPr>
          <p:cNvPr id="5" name="Ellips 4">
            <a:extLst>
              <a:ext uri="{FF2B5EF4-FFF2-40B4-BE49-F238E27FC236}">
                <a16:creationId xmlns:a16="http://schemas.microsoft.com/office/drawing/2014/main" id="{94A6E71B-5CB3-434A-9A46-B6B01E29C6D3}"/>
              </a:ext>
            </a:extLst>
          </p:cNvPr>
          <p:cNvSpPr/>
          <p:nvPr/>
        </p:nvSpPr>
        <p:spPr>
          <a:xfrm>
            <a:off x="232298" y="3886593"/>
            <a:ext cx="1756300" cy="9223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90CD2E-DA9F-41D7-A376-3ECFE72A6FD1}"/>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2B034A71-0833-4977-9B1A-E3E5B7D13FB5}"/>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DEF30A3B-275E-4742-AF44-A15E704C7B90}"/>
              </a:ext>
            </a:extLst>
          </p:cNvPr>
          <p:cNvPicPr>
            <a:picLocks noChangeAspect="1"/>
          </p:cNvPicPr>
          <p:nvPr/>
        </p:nvPicPr>
        <p:blipFill>
          <a:blip r:embed="rId2"/>
          <a:stretch>
            <a:fillRect/>
          </a:stretch>
        </p:blipFill>
        <p:spPr>
          <a:xfrm>
            <a:off x="-224706" y="0"/>
            <a:ext cx="13090824" cy="6858000"/>
          </a:xfrm>
          <a:prstGeom prst="rect">
            <a:avLst/>
          </a:prstGeom>
        </p:spPr>
      </p:pic>
      <p:sp>
        <p:nvSpPr>
          <p:cNvPr id="6" name="Ellips 5">
            <a:extLst>
              <a:ext uri="{FF2B5EF4-FFF2-40B4-BE49-F238E27FC236}">
                <a16:creationId xmlns:a16="http://schemas.microsoft.com/office/drawing/2014/main" id="{3DD3D059-98A6-418C-9647-5802498A9D54}"/>
              </a:ext>
            </a:extLst>
          </p:cNvPr>
          <p:cNvSpPr/>
          <p:nvPr/>
        </p:nvSpPr>
        <p:spPr>
          <a:xfrm>
            <a:off x="0" y="3737513"/>
            <a:ext cx="2176507" cy="9434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30792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3A391A-BA01-4443-8A6E-17BB2524B59B}"/>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B8CEF322-C39B-4139-B371-98B6B2F7084F}"/>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D80B2F8D-CF80-4BE3-87AD-5BA66B768298}"/>
              </a:ext>
            </a:extLst>
          </p:cNvPr>
          <p:cNvPicPr>
            <a:picLocks noChangeAspect="1"/>
          </p:cNvPicPr>
          <p:nvPr/>
        </p:nvPicPr>
        <p:blipFill>
          <a:blip r:embed="rId2"/>
          <a:stretch>
            <a:fillRect/>
          </a:stretch>
        </p:blipFill>
        <p:spPr>
          <a:xfrm>
            <a:off x="-162659" y="0"/>
            <a:ext cx="12554264" cy="6858000"/>
          </a:xfrm>
          <a:prstGeom prst="rect">
            <a:avLst/>
          </a:prstGeom>
        </p:spPr>
      </p:pic>
      <p:sp>
        <p:nvSpPr>
          <p:cNvPr id="6" name="Ellips 5">
            <a:extLst>
              <a:ext uri="{FF2B5EF4-FFF2-40B4-BE49-F238E27FC236}">
                <a16:creationId xmlns:a16="http://schemas.microsoft.com/office/drawing/2014/main" id="{72083F2B-FC22-4E68-A226-71DC556A2B01}"/>
              </a:ext>
            </a:extLst>
          </p:cNvPr>
          <p:cNvSpPr/>
          <p:nvPr/>
        </p:nvSpPr>
        <p:spPr>
          <a:xfrm>
            <a:off x="0" y="4893814"/>
            <a:ext cx="995778" cy="9223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36081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EC410E-A6E7-494B-A3BB-1CCD581CC0BF}"/>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B21919D0-FB4F-4A16-827B-28AE0FC5FCB7}"/>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C40B63AA-DEAA-452E-BC33-0B81260D294A}"/>
              </a:ext>
            </a:extLst>
          </p:cNvPr>
          <p:cNvPicPr>
            <a:picLocks noChangeAspect="1"/>
          </p:cNvPicPr>
          <p:nvPr/>
        </p:nvPicPr>
        <p:blipFill>
          <a:blip r:embed="rId2"/>
          <a:stretch>
            <a:fillRect/>
          </a:stretch>
        </p:blipFill>
        <p:spPr>
          <a:xfrm>
            <a:off x="-32525" y="0"/>
            <a:ext cx="12257050" cy="6858000"/>
          </a:xfrm>
          <a:prstGeom prst="rect">
            <a:avLst/>
          </a:prstGeom>
        </p:spPr>
      </p:pic>
      <p:sp>
        <p:nvSpPr>
          <p:cNvPr id="6" name="Ellips 5">
            <a:extLst>
              <a:ext uri="{FF2B5EF4-FFF2-40B4-BE49-F238E27FC236}">
                <a16:creationId xmlns:a16="http://schemas.microsoft.com/office/drawing/2014/main" id="{FE6D5F86-D6EB-4AA0-949A-1B5A6E2AAB79}"/>
              </a:ext>
            </a:extLst>
          </p:cNvPr>
          <p:cNvSpPr/>
          <p:nvPr/>
        </p:nvSpPr>
        <p:spPr>
          <a:xfrm>
            <a:off x="0" y="3775228"/>
            <a:ext cx="995778" cy="9223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46633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DD6342-8CAA-4458-8260-BA3B04E4AED6}"/>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1A66A547-23D8-4DEE-81BA-62EA8043BAFD}"/>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05D4A05B-BB05-47B6-A649-91A0F590555E}"/>
              </a:ext>
            </a:extLst>
          </p:cNvPr>
          <p:cNvPicPr>
            <a:picLocks noChangeAspect="1"/>
          </p:cNvPicPr>
          <p:nvPr/>
        </p:nvPicPr>
        <p:blipFill>
          <a:blip r:embed="rId2"/>
          <a:stretch>
            <a:fillRect/>
          </a:stretch>
        </p:blipFill>
        <p:spPr>
          <a:xfrm>
            <a:off x="-123526" y="0"/>
            <a:ext cx="12686104" cy="6858000"/>
          </a:xfrm>
          <a:prstGeom prst="rect">
            <a:avLst/>
          </a:prstGeom>
        </p:spPr>
      </p:pic>
      <p:sp>
        <p:nvSpPr>
          <p:cNvPr id="7" name="Ellips 6">
            <a:extLst>
              <a:ext uri="{FF2B5EF4-FFF2-40B4-BE49-F238E27FC236}">
                <a16:creationId xmlns:a16="http://schemas.microsoft.com/office/drawing/2014/main" id="{D8F72275-02CC-4F5A-BF39-9516EFC2FEC9}"/>
              </a:ext>
            </a:extLst>
          </p:cNvPr>
          <p:cNvSpPr/>
          <p:nvPr/>
        </p:nvSpPr>
        <p:spPr>
          <a:xfrm>
            <a:off x="1607127" y="2784222"/>
            <a:ext cx="2176507" cy="9434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88847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DB334F2-9E15-4546-A2EF-EDC6535E5D7F}"/>
              </a:ext>
            </a:extLst>
          </p:cNvPr>
          <p:cNvPicPr>
            <a:picLocks noChangeAspect="1"/>
          </p:cNvPicPr>
          <p:nvPr/>
        </p:nvPicPr>
        <p:blipFill>
          <a:blip r:embed="rId2"/>
          <a:stretch>
            <a:fillRect/>
          </a:stretch>
        </p:blipFill>
        <p:spPr>
          <a:xfrm>
            <a:off x="0" y="0"/>
            <a:ext cx="12192000" cy="5805070"/>
          </a:xfrm>
          <a:prstGeom prst="rect">
            <a:avLst/>
          </a:prstGeom>
        </p:spPr>
      </p:pic>
      <p:sp>
        <p:nvSpPr>
          <p:cNvPr id="2" name="Rektangel 1">
            <a:extLst>
              <a:ext uri="{FF2B5EF4-FFF2-40B4-BE49-F238E27FC236}">
                <a16:creationId xmlns:a16="http://schemas.microsoft.com/office/drawing/2014/main" id="{FEEFAC31-8CE9-4150-9398-9B57F7176049}"/>
              </a:ext>
            </a:extLst>
          </p:cNvPr>
          <p:cNvSpPr/>
          <p:nvPr/>
        </p:nvSpPr>
        <p:spPr>
          <a:xfrm>
            <a:off x="2994212" y="2743200"/>
            <a:ext cx="1272988" cy="52891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895286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Ellips 5">
            <a:extLst>
              <a:ext uri="{FF2B5EF4-FFF2-40B4-BE49-F238E27FC236}">
                <a16:creationId xmlns:a16="http://schemas.microsoft.com/office/drawing/2014/main" id="{ABB4C6DE-3044-4D2D-98DA-DD37C51C3B67}"/>
              </a:ext>
            </a:extLst>
          </p:cNvPr>
          <p:cNvSpPr/>
          <p:nvPr/>
        </p:nvSpPr>
        <p:spPr>
          <a:xfrm>
            <a:off x="1688970" y="1810495"/>
            <a:ext cx="1198775" cy="10683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DF589DAA-7B09-4385-82D1-36A862A7A665}"/>
              </a:ext>
            </a:extLst>
          </p:cNvPr>
          <p:cNvSpPr/>
          <p:nvPr/>
        </p:nvSpPr>
        <p:spPr>
          <a:xfrm>
            <a:off x="2859002" y="3781063"/>
            <a:ext cx="1198775" cy="10683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270F8FA3-644C-4CBE-B446-D969E51EA7A8}"/>
              </a:ext>
            </a:extLst>
          </p:cNvPr>
          <p:cNvSpPr/>
          <p:nvPr/>
        </p:nvSpPr>
        <p:spPr>
          <a:xfrm>
            <a:off x="10993225" y="2470101"/>
            <a:ext cx="1198775" cy="10683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24BB4C7D-5ED5-4777-B953-DD7E77F756C3}"/>
              </a:ext>
            </a:extLst>
          </p:cNvPr>
          <p:cNvPicPr>
            <a:picLocks noChangeAspect="1"/>
          </p:cNvPicPr>
          <p:nvPr/>
        </p:nvPicPr>
        <p:blipFill>
          <a:blip r:embed="rId2"/>
          <a:stretch>
            <a:fillRect/>
          </a:stretch>
        </p:blipFill>
        <p:spPr>
          <a:xfrm>
            <a:off x="0" y="13955"/>
            <a:ext cx="12192000" cy="5818754"/>
          </a:xfrm>
          <a:prstGeom prst="rect">
            <a:avLst/>
          </a:prstGeom>
        </p:spPr>
      </p:pic>
      <p:sp>
        <p:nvSpPr>
          <p:cNvPr id="13" name="Ellips 12">
            <a:extLst>
              <a:ext uri="{FF2B5EF4-FFF2-40B4-BE49-F238E27FC236}">
                <a16:creationId xmlns:a16="http://schemas.microsoft.com/office/drawing/2014/main" id="{7B732DFA-4570-452D-91DE-E4E50C86AE25}"/>
              </a:ext>
            </a:extLst>
          </p:cNvPr>
          <p:cNvSpPr/>
          <p:nvPr/>
        </p:nvSpPr>
        <p:spPr>
          <a:xfrm>
            <a:off x="2718438" y="4572656"/>
            <a:ext cx="1198775" cy="10683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a:extLst>
              <a:ext uri="{FF2B5EF4-FFF2-40B4-BE49-F238E27FC236}">
                <a16:creationId xmlns:a16="http://schemas.microsoft.com/office/drawing/2014/main" id="{862A890C-9909-446D-A567-639F97B6CD9C}"/>
              </a:ext>
            </a:extLst>
          </p:cNvPr>
          <p:cNvSpPr/>
          <p:nvPr/>
        </p:nvSpPr>
        <p:spPr>
          <a:xfrm>
            <a:off x="10959875" y="3656668"/>
            <a:ext cx="1198775" cy="165576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969064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HorisontellLinje, lineChart, textbox, Tillhöriga per ålder, tabell, pivotTable, tableEx, card, card, textbox, Tillhöriga, Tillhöriga, pivotTable, textbox, pivotTable, lineChart, grå bg, Knapp 1, actionButton, Knapp 2, actionButton, Knapp 3, BakKnapp 3, actionButton, actionButton, Knapp 4, actionButton, Textruta-Enheter, basicShape, slicer, actionButton, Text V, År V, SVK Logotype, Rubrik, textbox, slicer, Vertikal Linje, Enhet-knapp, Visa-knapp, vit bg, slicer, slicer, slicer, actionButton, slicer, basicShape, slicer, actionButton, actionButton.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Demografi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HorisontellLinje, slicer, textbox, Rubrik, SVK Logotype, År V, Text V, actionButton, slicer, basicShape, Textruta-Enheter, actionButton, Knapp 4, actionButton, actionButton, BakKnapp 3, Knapp 3, actionButton, Knapp 2, actionButton, Knapp 1, grå bg, lineChart, pivotTable, textbox, pivotTable, lineChart, textbox, Tillhöriga per ålder, tabell, pivotTable, Tillhöriga, Tillhöriga, textbox, card, card, tableEx, Vertikal Linje, Enhet-knapp, Visa-knapp, vit bg, slicer, slicer, slicer, actionButton, slicer, basicShape, slicer, actionButton, actionButton.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Demografi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D2870F0B-8F40-4628-98FD-09190A8E7C6D}"/>
              </a:ext>
            </a:extLst>
          </p:cNvPr>
          <p:cNvSpPr>
            <a:spLocks noGrp="1"/>
          </p:cNvSpPr>
          <p:nvPr>
            <p:ph idx="1"/>
          </p:nvPr>
        </p:nvSpPr>
        <p:spPr/>
        <p:txBody>
          <a:bodyPr>
            <a:normAutofit/>
          </a:bodyPr>
          <a:lstStyle/>
          <a:p>
            <a:pPr>
              <a:lnSpc>
                <a:spcPct val="100000"/>
              </a:lnSpc>
            </a:pPr>
            <a:r>
              <a:rPr lang="sv-SE" sz="2400" dirty="0"/>
              <a:t>Gudstjänst statistik sedan 1970-talet via pappersblanketter</a:t>
            </a:r>
          </a:p>
          <a:p>
            <a:pPr>
              <a:lnSpc>
                <a:spcPct val="100000"/>
              </a:lnSpc>
            </a:pPr>
            <a:r>
              <a:rPr lang="sv-SE" sz="2400" dirty="0"/>
              <a:t>Medlemsstatistik, dop, begravningar och konfirmation via kyrkobokföringen</a:t>
            </a:r>
          </a:p>
          <a:p>
            <a:pPr>
              <a:lnSpc>
                <a:spcPct val="100000"/>
              </a:lnSpc>
            </a:pPr>
            <a:r>
              <a:rPr lang="sv-SE" sz="2400" dirty="0"/>
              <a:t>Mer diversifierad verksamhetsstatistik digitalt från och med 1995 </a:t>
            </a:r>
          </a:p>
          <a:p>
            <a:pPr>
              <a:lnSpc>
                <a:spcPct val="100000"/>
              </a:lnSpc>
            </a:pPr>
            <a:r>
              <a:rPr lang="sv-SE" sz="2400" dirty="0"/>
              <a:t>Tillskott av nya kategorier över tid</a:t>
            </a:r>
          </a:p>
        </p:txBody>
      </p:sp>
      <p:sp>
        <p:nvSpPr>
          <p:cNvPr id="4" name="Rubrik 3">
            <a:extLst>
              <a:ext uri="{FF2B5EF4-FFF2-40B4-BE49-F238E27FC236}">
                <a16:creationId xmlns:a16="http://schemas.microsoft.com/office/drawing/2014/main" id="{56A02FFA-7E06-43C4-B740-8734196B522D}"/>
              </a:ext>
            </a:extLst>
          </p:cNvPr>
          <p:cNvSpPr>
            <a:spLocks noGrp="1"/>
          </p:cNvSpPr>
          <p:nvPr>
            <p:ph type="title"/>
          </p:nvPr>
        </p:nvSpPr>
        <p:spPr/>
        <p:txBody>
          <a:bodyPr/>
          <a:lstStyle/>
          <a:p>
            <a:r>
              <a:rPr lang="sv-SE" dirty="0"/>
              <a:t>Kyrkostatistik</a:t>
            </a:r>
          </a:p>
        </p:txBody>
      </p:sp>
    </p:spTree>
    <p:extLst>
      <p:ext uri="{BB962C8B-B14F-4D97-AF65-F5344CB8AC3E}">
        <p14:creationId xmlns:p14="http://schemas.microsoft.com/office/powerpoint/2010/main" val="334589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1B51FD-76E7-44B6-8987-07809627F4B6}"/>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F8FA177A-5A63-43C3-BD20-58B47205EA7A}"/>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5EABDE3E-E422-4DE7-8132-AFA5FA6617E9}"/>
              </a:ext>
            </a:extLst>
          </p:cNvPr>
          <p:cNvPicPr>
            <a:picLocks noChangeAspect="1"/>
          </p:cNvPicPr>
          <p:nvPr/>
        </p:nvPicPr>
        <p:blipFill>
          <a:blip r:embed="rId2"/>
          <a:stretch>
            <a:fillRect/>
          </a:stretch>
        </p:blipFill>
        <p:spPr>
          <a:xfrm>
            <a:off x="-3887764" y="-877454"/>
            <a:ext cx="16307215" cy="7952509"/>
          </a:xfrm>
          <a:prstGeom prst="rect">
            <a:avLst/>
          </a:prstGeom>
        </p:spPr>
      </p:pic>
    </p:spTree>
    <p:extLst>
      <p:ext uri="{BB962C8B-B14F-4D97-AF65-F5344CB8AC3E}">
        <p14:creationId xmlns:p14="http://schemas.microsoft.com/office/powerpoint/2010/main" val="1097150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3F34AA-001C-4F8A-A71B-54C00948EE89}"/>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BC0369E8-6C02-470E-AF74-1B50AD27792F}"/>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24224A8C-C8AF-4E07-8B89-3960DCE73FE4}"/>
              </a:ext>
            </a:extLst>
          </p:cNvPr>
          <p:cNvPicPr>
            <a:picLocks noChangeAspect="1"/>
          </p:cNvPicPr>
          <p:nvPr/>
        </p:nvPicPr>
        <p:blipFill>
          <a:blip r:embed="rId2"/>
          <a:stretch>
            <a:fillRect/>
          </a:stretch>
        </p:blipFill>
        <p:spPr>
          <a:xfrm>
            <a:off x="-81731" y="0"/>
            <a:ext cx="14506992" cy="6858000"/>
          </a:xfrm>
          <a:prstGeom prst="rect">
            <a:avLst/>
          </a:prstGeom>
        </p:spPr>
      </p:pic>
    </p:spTree>
    <p:extLst>
      <p:ext uri="{BB962C8B-B14F-4D97-AF65-F5344CB8AC3E}">
        <p14:creationId xmlns:p14="http://schemas.microsoft.com/office/powerpoint/2010/main" val="3043406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ff_Infoknapp, Forsamling, Kontrakt, Stift, multiRowCard, Kontraktsutsnitt, Pastoratsutsnitt, Kommunutsnitt, Regionsutsnitt, Avdelare urval undre, Avdelare urval övre, Stiftsutsnitt, Forsamlingsutsnitt, Ortstypsutsnitt, Arsutsnitt, actionButton, Knapp Rensa urval, Vertikal Linje, Past, Ortstyp, HorisontellLinje, SVK Logotype, textbox, Antal förfrågningar om råd bistånd och stöd, Antal förfrågningar om råd bistånd och stöd.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Förfrågningar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161BA3C-DF7D-4D20-9D3F-01B0C6480F6F}"/>
              </a:ext>
            </a:extLst>
          </p:cNvPr>
          <p:cNvPicPr>
            <a:picLocks noChangeAspect="1"/>
          </p:cNvPicPr>
          <p:nvPr/>
        </p:nvPicPr>
        <p:blipFill>
          <a:blip r:embed="rId2"/>
          <a:stretch>
            <a:fillRect/>
          </a:stretch>
        </p:blipFill>
        <p:spPr>
          <a:xfrm>
            <a:off x="0" y="0"/>
            <a:ext cx="12192000" cy="5582274"/>
          </a:xfrm>
          <a:prstGeom prst="rect">
            <a:avLst/>
          </a:prstGeom>
        </p:spPr>
      </p:pic>
    </p:spTree>
    <p:extLst>
      <p:ext uri="{BB962C8B-B14F-4D97-AF65-F5344CB8AC3E}">
        <p14:creationId xmlns:p14="http://schemas.microsoft.com/office/powerpoint/2010/main" val="19845153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Utsnitt Kontrakt, Ekonomisk enhet, textbox, SVK Logotype, HorisontellLinje, Vertikal Linje, Utsnitt Församling, Knapp Rensa urval, pieChart, MWh per År, Energianvändning per energislag, År, slicer, Avdelare urval övre, MWh, card, Utsnitt Stift, Utsnitt Församling.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Energianvändning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År, slicer, Avdelare urval övre, Utsnitt Församling, Knapp Rensa urval, Utsnitt Stift, Utsnitt Församling, Utsnitt Kontrakt, Ekonomisk enhet, SVK Logotype, pieChart, clusteredColumnChart, Energi och CO2, slicer, textbox, pieChart, HorisontellLinje, Vertikal Linj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Miljö</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10BAB12-9403-4D29-B293-207D67A6AB2C}"/>
              </a:ext>
            </a:extLst>
          </p:cNvPr>
          <p:cNvSpPr>
            <a:spLocks noGrp="1"/>
          </p:cNvSpPr>
          <p:nvPr>
            <p:ph type="title"/>
          </p:nvPr>
        </p:nvSpPr>
        <p:spPr/>
        <p:txBody>
          <a:bodyPr>
            <a:normAutofit fontScale="90000"/>
          </a:bodyPr>
          <a:lstStyle/>
          <a:p>
            <a:r>
              <a:rPr lang="sv-SE" dirty="0"/>
              <a:t>Från insamling via papper till </a:t>
            </a:r>
            <a:r>
              <a:rPr lang="sv-SE" dirty="0" err="1"/>
              <a:t>app</a:t>
            </a:r>
            <a:br>
              <a:rPr lang="sv-SE" dirty="0"/>
            </a:br>
            <a:endParaRPr lang="sv-SE" dirty="0"/>
          </a:p>
        </p:txBody>
      </p:sp>
      <p:pic>
        <p:nvPicPr>
          <p:cNvPr id="4" name="Picture 4">
            <a:extLst>
              <a:ext uri="{FF2B5EF4-FFF2-40B4-BE49-F238E27FC236}">
                <a16:creationId xmlns:a16="http://schemas.microsoft.com/office/drawing/2014/main" id="{08F44658-1F74-4220-9AF0-E35460BE7389}"/>
              </a:ext>
            </a:extLst>
          </p:cNvPr>
          <p:cNvPicPr>
            <a:picLocks noChangeAspect="1"/>
          </p:cNvPicPr>
          <p:nvPr/>
        </p:nvPicPr>
        <p:blipFill>
          <a:blip r:embed="rId2"/>
          <a:stretch>
            <a:fillRect/>
          </a:stretch>
        </p:blipFill>
        <p:spPr>
          <a:xfrm>
            <a:off x="236026" y="2094639"/>
            <a:ext cx="3053037" cy="2518756"/>
          </a:xfrm>
          <a:prstGeom prst="rect">
            <a:avLst/>
          </a:prstGeom>
        </p:spPr>
      </p:pic>
      <p:pic>
        <p:nvPicPr>
          <p:cNvPr id="5" name="Picture 6">
            <a:extLst>
              <a:ext uri="{FF2B5EF4-FFF2-40B4-BE49-F238E27FC236}">
                <a16:creationId xmlns:a16="http://schemas.microsoft.com/office/drawing/2014/main" id="{273C4B97-45C7-4387-97E5-B7B41AAE15DF}"/>
              </a:ext>
            </a:extLst>
          </p:cNvPr>
          <p:cNvPicPr>
            <a:picLocks noChangeAspect="1"/>
          </p:cNvPicPr>
          <p:nvPr/>
        </p:nvPicPr>
        <p:blipFill>
          <a:blip r:embed="rId3"/>
          <a:stretch>
            <a:fillRect/>
          </a:stretch>
        </p:blipFill>
        <p:spPr>
          <a:xfrm>
            <a:off x="1160890" y="4071370"/>
            <a:ext cx="2715640" cy="2518756"/>
          </a:xfrm>
          <a:prstGeom prst="rect">
            <a:avLst/>
          </a:prstGeom>
        </p:spPr>
      </p:pic>
      <p:pic>
        <p:nvPicPr>
          <p:cNvPr id="6" name="Content Placeholder 4">
            <a:extLst>
              <a:ext uri="{FF2B5EF4-FFF2-40B4-BE49-F238E27FC236}">
                <a16:creationId xmlns:a16="http://schemas.microsoft.com/office/drawing/2014/main" id="{02DAA817-BA5E-4C61-BA62-21061D996C79}"/>
              </a:ext>
            </a:extLst>
          </p:cNvPr>
          <p:cNvPicPr>
            <a:picLocks noGrp="1" noChangeAspect="1"/>
          </p:cNvPicPr>
          <p:nvPr>
            <p:ph idx="1"/>
          </p:nvPr>
        </p:nvPicPr>
        <p:blipFill>
          <a:blip r:embed="rId4"/>
          <a:stretch>
            <a:fillRect/>
          </a:stretch>
        </p:blipFill>
        <p:spPr>
          <a:xfrm>
            <a:off x="4048166" y="2515244"/>
            <a:ext cx="4719144" cy="3706812"/>
          </a:xfrm>
          <a:prstGeom prst="rect">
            <a:avLst/>
          </a:prstGeom>
        </p:spPr>
      </p:pic>
      <p:pic>
        <p:nvPicPr>
          <p:cNvPr id="8" name="Bildobjekt 7">
            <a:extLst>
              <a:ext uri="{FF2B5EF4-FFF2-40B4-BE49-F238E27FC236}">
                <a16:creationId xmlns:a16="http://schemas.microsoft.com/office/drawing/2014/main" id="{10321870-9D1C-4500-8A20-35DBD77D9046}"/>
              </a:ext>
            </a:extLst>
          </p:cNvPr>
          <p:cNvPicPr>
            <a:picLocks noChangeAspect="1"/>
          </p:cNvPicPr>
          <p:nvPr/>
        </p:nvPicPr>
        <p:blipFill>
          <a:blip r:embed="rId5"/>
          <a:stretch>
            <a:fillRect/>
          </a:stretch>
        </p:blipFill>
        <p:spPr>
          <a:xfrm>
            <a:off x="7470772" y="1896575"/>
            <a:ext cx="3359265" cy="4773166"/>
          </a:xfrm>
          <a:prstGeom prst="rect">
            <a:avLst/>
          </a:prstGeom>
        </p:spPr>
      </p:pic>
      <p:pic>
        <p:nvPicPr>
          <p:cNvPr id="7" name="Platshållare för innehåll 3">
            <a:extLst>
              <a:ext uri="{FF2B5EF4-FFF2-40B4-BE49-F238E27FC236}">
                <a16:creationId xmlns:a16="http://schemas.microsoft.com/office/drawing/2014/main" id="{DF5456C3-0BDF-47C8-9435-AC72016F167A}"/>
              </a:ext>
            </a:extLst>
          </p:cNvPr>
          <p:cNvPicPr>
            <a:picLocks noChangeAspect="1"/>
          </p:cNvPicPr>
          <p:nvPr/>
        </p:nvPicPr>
        <p:blipFill>
          <a:blip r:embed="rId6"/>
          <a:stretch>
            <a:fillRect/>
          </a:stretch>
        </p:blipFill>
        <p:spPr>
          <a:xfrm>
            <a:off x="8835704" y="1896574"/>
            <a:ext cx="3802064" cy="4693551"/>
          </a:xfrm>
          <a:prstGeom prst="rect">
            <a:avLst/>
          </a:prstGeom>
        </p:spPr>
      </p:pic>
    </p:spTree>
    <p:extLst>
      <p:ext uri="{BB962C8B-B14F-4D97-AF65-F5344CB8AC3E}">
        <p14:creationId xmlns:p14="http://schemas.microsoft.com/office/powerpoint/2010/main" val="9729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E8632EE-D7A6-444C-848D-0740AC4DE739}"/>
              </a:ext>
            </a:extLst>
          </p:cNvPr>
          <p:cNvSpPr>
            <a:spLocks noGrp="1"/>
          </p:cNvSpPr>
          <p:nvPr>
            <p:ph idx="1"/>
          </p:nvPr>
        </p:nvSpPr>
        <p:spPr/>
        <p:txBody>
          <a:bodyPr>
            <a:normAutofit/>
          </a:bodyPr>
          <a:lstStyle/>
          <a:p>
            <a:r>
              <a:rPr lang="sv-SE" dirty="0"/>
              <a:t>Ger tillgång till kvalitetssäkrad verksamhetsstatistik tidigare</a:t>
            </a:r>
          </a:p>
          <a:p>
            <a:r>
              <a:rPr lang="sv-SE" dirty="0"/>
              <a:t>På sikt tidsbesparing och bättre kvalitet</a:t>
            </a:r>
          </a:p>
          <a:p>
            <a:r>
              <a:rPr lang="sv-SE" dirty="0"/>
              <a:t>Möjliggör att följa verksamheten enkelt under innevarande år </a:t>
            </a:r>
          </a:p>
          <a:p>
            <a:r>
              <a:rPr lang="sv-SE" dirty="0"/>
              <a:t>Positivt omdöme från pilotförsamlingar 2019</a:t>
            </a:r>
          </a:p>
          <a:p>
            <a:r>
              <a:rPr lang="sv-SE" dirty="0"/>
              <a:t>202 församlingar implementerat ”i förväg”</a:t>
            </a:r>
          </a:p>
          <a:p>
            <a:r>
              <a:rPr lang="sv-SE" dirty="0"/>
              <a:t>Du hittar mer information här:</a:t>
            </a:r>
            <a:br>
              <a:rPr lang="sv-SE" dirty="0"/>
            </a:br>
            <a:r>
              <a:rPr lang="sv-SE" sz="1800" dirty="0"/>
              <a:t>https://internwww.svenskakyrkan.se/statistikstart/overgang-till-lopande-rapportering-av-statistik</a:t>
            </a:r>
          </a:p>
        </p:txBody>
      </p:sp>
      <p:sp>
        <p:nvSpPr>
          <p:cNvPr id="2" name="Rubrik 1">
            <a:extLst>
              <a:ext uri="{FF2B5EF4-FFF2-40B4-BE49-F238E27FC236}">
                <a16:creationId xmlns:a16="http://schemas.microsoft.com/office/drawing/2014/main" id="{CA92AF24-9885-4A93-84D6-EB5EF1CBC361}"/>
              </a:ext>
            </a:extLst>
          </p:cNvPr>
          <p:cNvSpPr>
            <a:spLocks noGrp="1"/>
          </p:cNvSpPr>
          <p:nvPr>
            <p:ph type="title"/>
          </p:nvPr>
        </p:nvSpPr>
        <p:spPr>
          <a:xfrm>
            <a:off x="1160890" y="462946"/>
            <a:ext cx="10192909" cy="1588126"/>
          </a:xfrm>
        </p:spPr>
        <p:txBody>
          <a:bodyPr wrap="square" anchor="ctr">
            <a:normAutofit/>
          </a:bodyPr>
          <a:lstStyle/>
          <a:p>
            <a:pPr>
              <a:lnSpc>
                <a:spcPct val="90000"/>
              </a:lnSpc>
            </a:pPr>
            <a:r>
              <a:rPr lang="sv-SE" sz="3900" dirty="0"/>
              <a:t>Löpande insamling av verksamhetsstatistik </a:t>
            </a:r>
            <a:br>
              <a:rPr lang="sv-SE" sz="3900" dirty="0"/>
            </a:br>
            <a:r>
              <a:rPr lang="sv-SE" sz="3900" dirty="0"/>
              <a:t>från och med januari 2022</a:t>
            </a:r>
          </a:p>
        </p:txBody>
      </p:sp>
    </p:spTree>
    <p:extLst>
      <p:ext uri="{BB962C8B-B14F-4D97-AF65-F5344CB8AC3E}">
        <p14:creationId xmlns:p14="http://schemas.microsoft.com/office/powerpoint/2010/main" val="2411410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C0E3EAEA-3381-45A8-9D48-699B63E2120E}"/>
              </a:ext>
            </a:extLst>
          </p:cNvPr>
          <p:cNvSpPr/>
          <p:nvPr/>
        </p:nvSpPr>
        <p:spPr bwMode="auto">
          <a:xfrm>
            <a:off x="1559170" y="1412776"/>
            <a:ext cx="2260355" cy="91440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sv-SE" sz="2400" dirty="0"/>
              <a:t>Aveny Bokning </a:t>
            </a:r>
          </a:p>
        </p:txBody>
      </p:sp>
      <p:sp>
        <p:nvSpPr>
          <p:cNvPr id="5" name="Rektangel: rundade hörn 4">
            <a:extLst>
              <a:ext uri="{FF2B5EF4-FFF2-40B4-BE49-F238E27FC236}">
                <a16:creationId xmlns:a16="http://schemas.microsoft.com/office/drawing/2014/main" id="{9C5ABF03-389F-456E-8E4E-07265FDBD5EC}"/>
              </a:ext>
            </a:extLst>
          </p:cNvPr>
          <p:cNvSpPr/>
          <p:nvPr/>
        </p:nvSpPr>
        <p:spPr bwMode="auto">
          <a:xfrm>
            <a:off x="1559170" y="2572297"/>
            <a:ext cx="2260356" cy="91440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sv-SE" sz="2400" dirty="0" err="1"/>
              <a:t>LabOra</a:t>
            </a:r>
            <a:br>
              <a:rPr lang="sv-SE" sz="2400" dirty="0"/>
            </a:br>
            <a:r>
              <a:rPr lang="sv-SE" sz="2400" dirty="0"/>
              <a:t>Medarbetaren</a:t>
            </a:r>
          </a:p>
        </p:txBody>
      </p:sp>
      <p:sp>
        <p:nvSpPr>
          <p:cNvPr id="6" name="Rektangel: rundade hörn 5">
            <a:extLst>
              <a:ext uri="{FF2B5EF4-FFF2-40B4-BE49-F238E27FC236}">
                <a16:creationId xmlns:a16="http://schemas.microsoft.com/office/drawing/2014/main" id="{75771478-E546-44AE-A1FE-B09859BC02E4}"/>
              </a:ext>
            </a:extLst>
          </p:cNvPr>
          <p:cNvSpPr/>
          <p:nvPr/>
        </p:nvSpPr>
        <p:spPr bwMode="auto">
          <a:xfrm>
            <a:off x="1559170" y="3726141"/>
            <a:ext cx="2250830" cy="91440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sv-SE" sz="2400" dirty="0"/>
              <a:t>FAS Bokning</a:t>
            </a:r>
          </a:p>
        </p:txBody>
      </p:sp>
      <p:sp>
        <p:nvSpPr>
          <p:cNvPr id="7" name="Rektangel: rundade hörn 6">
            <a:extLst>
              <a:ext uri="{FF2B5EF4-FFF2-40B4-BE49-F238E27FC236}">
                <a16:creationId xmlns:a16="http://schemas.microsoft.com/office/drawing/2014/main" id="{40A611A3-D948-4C9D-B345-E3862FFB9DAA}"/>
              </a:ext>
            </a:extLst>
          </p:cNvPr>
          <p:cNvSpPr/>
          <p:nvPr/>
        </p:nvSpPr>
        <p:spPr bwMode="auto">
          <a:xfrm>
            <a:off x="1559169" y="4908451"/>
            <a:ext cx="2260356" cy="91440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sv-SE" sz="2400" dirty="0"/>
              <a:t>Katrina</a:t>
            </a:r>
          </a:p>
        </p:txBody>
      </p:sp>
      <p:sp>
        <p:nvSpPr>
          <p:cNvPr id="8" name="Cylinder 7">
            <a:extLst>
              <a:ext uri="{FF2B5EF4-FFF2-40B4-BE49-F238E27FC236}">
                <a16:creationId xmlns:a16="http://schemas.microsoft.com/office/drawing/2014/main" id="{D58FDAA9-B611-4B7E-8F66-258738C5DCEA}"/>
              </a:ext>
            </a:extLst>
          </p:cNvPr>
          <p:cNvSpPr/>
          <p:nvPr/>
        </p:nvSpPr>
        <p:spPr bwMode="auto">
          <a:xfrm>
            <a:off x="5677811" y="1820333"/>
            <a:ext cx="1352550" cy="1528490"/>
          </a:xfrm>
          <a:prstGeom prst="ca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sv-SE" sz="2400" dirty="0"/>
              <a:t>Årets statistik</a:t>
            </a:r>
          </a:p>
        </p:txBody>
      </p:sp>
      <p:sp>
        <p:nvSpPr>
          <p:cNvPr id="9" name="Cylinder 8">
            <a:extLst>
              <a:ext uri="{FF2B5EF4-FFF2-40B4-BE49-F238E27FC236}">
                <a16:creationId xmlns:a16="http://schemas.microsoft.com/office/drawing/2014/main" id="{499CB5E3-343A-4B93-8C33-9C4ECA1E9F11}"/>
              </a:ext>
            </a:extLst>
          </p:cNvPr>
          <p:cNvSpPr/>
          <p:nvPr/>
        </p:nvSpPr>
        <p:spPr bwMode="auto">
          <a:xfrm>
            <a:off x="7724705" y="1416092"/>
            <a:ext cx="1781174" cy="1987637"/>
          </a:xfrm>
          <a:prstGeom prst="ca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sv-SE" sz="2400" dirty="0"/>
              <a:t>Stora statistik-databasen</a:t>
            </a:r>
          </a:p>
        </p:txBody>
      </p:sp>
      <p:cxnSp>
        <p:nvCxnSpPr>
          <p:cNvPr id="12" name="Rak pilkoppling 11">
            <a:extLst>
              <a:ext uri="{FF2B5EF4-FFF2-40B4-BE49-F238E27FC236}">
                <a16:creationId xmlns:a16="http://schemas.microsoft.com/office/drawing/2014/main" id="{3623DE63-BD72-4D1E-9847-E4961B2B2235}"/>
              </a:ext>
            </a:extLst>
          </p:cNvPr>
          <p:cNvCxnSpPr>
            <a:stCxn id="4" idx="3"/>
            <a:endCxn id="8" idx="2"/>
          </p:cNvCxnSpPr>
          <p:nvPr/>
        </p:nvCxnSpPr>
        <p:spPr bwMode="auto">
          <a:xfrm>
            <a:off x="3819525" y="1869976"/>
            <a:ext cx="1858286" cy="71460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Rak pilkoppling 12">
            <a:extLst>
              <a:ext uri="{FF2B5EF4-FFF2-40B4-BE49-F238E27FC236}">
                <a16:creationId xmlns:a16="http://schemas.microsoft.com/office/drawing/2014/main" id="{D139A729-43A2-4B2B-BEC1-5FB216E15153}"/>
              </a:ext>
            </a:extLst>
          </p:cNvPr>
          <p:cNvCxnSpPr>
            <a:stCxn id="5" idx="3"/>
          </p:cNvCxnSpPr>
          <p:nvPr/>
        </p:nvCxnSpPr>
        <p:spPr bwMode="auto">
          <a:xfrm flipV="1">
            <a:off x="3819526" y="2725499"/>
            <a:ext cx="1774941" cy="30399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Rak pilkoppling 13">
            <a:extLst>
              <a:ext uri="{FF2B5EF4-FFF2-40B4-BE49-F238E27FC236}">
                <a16:creationId xmlns:a16="http://schemas.microsoft.com/office/drawing/2014/main" id="{02283125-6794-4447-96F2-BD28DC207706}"/>
              </a:ext>
            </a:extLst>
          </p:cNvPr>
          <p:cNvCxnSpPr/>
          <p:nvPr/>
        </p:nvCxnSpPr>
        <p:spPr bwMode="auto">
          <a:xfrm flipV="1">
            <a:off x="3851673" y="2909752"/>
            <a:ext cx="1742795" cy="130757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Rak pilkoppling 14">
            <a:extLst>
              <a:ext uri="{FF2B5EF4-FFF2-40B4-BE49-F238E27FC236}">
                <a16:creationId xmlns:a16="http://schemas.microsoft.com/office/drawing/2014/main" id="{8A17BB0E-6946-4535-A817-887D15253B07}"/>
              </a:ext>
            </a:extLst>
          </p:cNvPr>
          <p:cNvCxnSpPr/>
          <p:nvPr/>
        </p:nvCxnSpPr>
        <p:spPr bwMode="auto">
          <a:xfrm flipV="1">
            <a:off x="3861198" y="3170415"/>
            <a:ext cx="1691037" cy="205881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Rak pilkoppling 36">
            <a:extLst>
              <a:ext uri="{FF2B5EF4-FFF2-40B4-BE49-F238E27FC236}">
                <a16:creationId xmlns:a16="http://schemas.microsoft.com/office/drawing/2014/main" id="{4CFF49C0-EF4F-4FA3-939A-546C490DAABE}"/>
              </a:ext>
            </a:extLst>
          </p:cNvPr>
          <p:cNvCxnSpPr>
            <a:stCxn id="8" idx="3"/>
          </p:cNvCxnSpPr>
          <p:nvPr/>
        </p:nvCxnSpPr>
        <p:spPr bwMode="auto">
          <a:xfrm>
            <a:off x="6354087" y="3348823"/>
            <a:ext cx="574861" cy="25397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Rak pilkoppling 37">
            <a:extLst>
              <a:ext uri="{FF2B5EF4-FFF2-40B4-BE49-F238E27FC236}">
                <a16:creationId xmlns:a16="http://schemas.microsoft.com/office/drawing/2014/main" id="{A27C329B-74A2-44CA-ABFC-FE91608F5490}"/>
              </a:ext>
            </a:extLst>
          </p:cNvPr>
          <p:cNvCxnSpPr>
            <a:cxnSpLocks/>
            <a:stCxn id="9" idx="3"/>
          </p:cNvCxnSpPr>
          <p:nvPr/>
        </p:nvCxnSpPr>
        <p:spPr bwMode="auto">
          <a:xfrm flipH="1">
            <a:off x="8172450" y="3403729"/>
            <a:ext cx="442842" cy="263397"/>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Rak pilkoppling 46">
            <a:extLst>
              <a:ext uri="{FF2B5EF4-FFF2-40B4-BE49-F238E27FC236}">
                <a16:creationId xmlns:a16="http://schemas.microsoft.com/office/drawing/2014/main" id="{A533A886-0509-424C-91DB-1538F5CF4825}"/>
              </a:ext>
            </a:extLst>
          </p:cNvPr>
          <p:cNvCxnSpPr/>
          <p:nvPr/>
        </p:nvCxnSpPr>
        <p:spPr bwMode="auto">
          <a:xfrm>
            <a:off x="5019675" y="1244578"/>
            <a:ext cx="574792" cy="115534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5" name="Bildobjekt 44" descr="En bild som visar text, elektronik&#10;&#10;Automatiskt genererad beskrivning">
            <a:extLst>
              <a:ext uri="{FF2B5EF4-FFF2-40B4-BE49-F238E27FC236}">
                <a16:creationId xmlns:a16="http://schemas.microsoft.com/office/drawing/2014/main" id="{9E0832A5-7552-483F-9DBB-2860644F73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173288">
            <a:off x="4037283" y="790149"/>
            <a:ext cx="1394613" cy="665184"/>
          </a:xfrm>
          <a:prstGeom prst="rect">
            <a:avLst/>
          </a:prstGeom>
        </p:spPr>
      </p:pic>
      <p:cxnSp>
        <p:nvCxnSpPr>
          <p:cNvPr id="61" name="Rak pilkoppling 60">
            <a:extLst>
              <a:ext uri="{FF2B5EF4-FFF2-40B4-BE49-F238E27FC236}">
                <a16:creationId xmlns:a16="http://schemas.microsoft.com/office/drawing/2014/main" id="{CE179CFF-A5CE-4693-B3A9-B280CA49B7D3}"/>
              </a:ext>
            </a:extLst>
          </p:cNvPr>
          <p:cNvCxnSpPr/>
          <p:nvPr/>
        </p:nvCxnSpPr>
        <p:spPr bwMode="auto">
          <a:xfrm>
            <a:off x="7030361" y="2593806"/>
            <a:ext cx="694344"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6" name="Bildobjekt 65" descr="En bild som visar text, inomhus, bärbar dator, dator&#10;&#10;Automatiskt genererad beskrivning">
            <a:extLst>
              <a:ext uri="{FF2B5EF4-FFF2-40B4-BE49-F238E27FC236}">
                <a16:creationId xmlns:a16="http://schemas.microsoft.com/office/drawing/2014/main" id="{037D2E8D-18BF-43DC-AB4F-CE4FF19D68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11137" y="3678804"/>
            <a:ext cx="3570989" cy="2658590"/>
          </a:xfrm>
          <a:prstGeom prst="rect">
            <a:avLst/>
          </a:prstGeom>
        </p:spPr>
      </p:pic>
      <p:pic>
        <p:nvPicPr>
          <p:cNvPr id="82" name="Bild 81" descr="Smartphone">
            <a:extLst>
              <a:ext uri="{FF2B5EF4-FFF2-40B4-BE49-F238E27FC236}">
                <a16:creationId xmlns:a16="http://schemas.microsoft.com/office/drawing/2014/main" id="{E60FF055-D5F9-4B8A-823B-AC79FC0ED1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18186">
            <a:off x="3968428" y="268943"/>
            <a:ext cx="1560482" cy="1700850"/>
          </a:xfrm>
          <a:prstGeom prst="rect">
            <a:avLst/>
          </a:prstGeom>
        </p:spPr>
      </p:pic>
      <p:sp>
        <p:nvSpPr>
          <p:cNvPr id="2" name="Rektangel 1">
            <a:extLst>
              <a:ext uri="{FF2B5EF4-FFF2-40B4-BE49-F238E27FC236}">
                <a16:creationId xmlns:a16="http://schemas.microsoft.com/office/drawing/2014/main" id="{5D26DF85-748C-433D-9232-4E483581287F}"/>
              </a:ext>
            </a:extLst>
          </p:cNvPr>
          <p:cNvSpPr/>
          <p:nvPr/>
        </p:nvSpPr>
        <p:spPr>
          <a:xfrm>
            <a:off x="3229898" y="511291"/>
            <a:ext cx="992579" cy="369332"/>
          </a:xfrm>
          <a:prstGeom prst="rect">
            <a:avLst/>
          </a:prstGeom>
        </p:spPr>
        <p:txBody>
          <a:bodyPr wrap="none">
            <a:spAutoFit/>
          </a:bodyPr>
          <a:lstStyle/>
          <a:p>
            <a:pPr eaLnBrk="0" fontAlgn="base" hangingPunct="0">
              <a:spcBef>
                <a:spcPct val="0"/>
              </a:spcBef>
              <a:spcAft>
                <a:spcPct val="0"/>
              </a:spcAft>
            </a:pPr>
            <a:r>
              <a:rPr lang="sv-SE" dirty="0"/>
              <a:t>SAMLA</a:t>
            </a:r>
          </a:p>
        </p:txBody>
      </p:sp>
    </p:spTree>
    <p:extLst>
      <p:ext uri="{BB962C8B-B14F-4D97-AF65-F5344CB8AC3E}">
        <p14:creationId xmlns:p14="http://schemas.microsoft.com/office/powerpoint/2010/main" val="1488058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l: höger 2">
            <a:extLst>
              <a:ext uri="{FF2B5EF4-FFF2-40B4-BE49-F238E27FC236}">
                <a16:creationId xmlns:a16="http://schemas.microsoft.com/office/drawing/2014/main" id="{9C6B96EC-3C7D-4FDD-8C53-2BAD02186858}"/>
              </a:ext>
            </a:extLst>
          </p:cNvPr>
          <p:cNvSpPr/>
          <p:nvPr/>
        </p:nvSpPr>
        <p:spPr bwMode="auto">
          <a:xfrm>
            <a:off x="1924051" y="4529138"/>
            <a:ext cx="8410575" cy="1076325"/>
          </a:xfrm>
          <a:prstGeom prst="rightArrow">
            <a:avLst/>
          </a:prstGeom>
          <a:solidFill>
            <a:schemeClr val="bg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sv-SE" sz="2400">
              <a:latin typeface="Times" pitchFamily="18" charset="0"/>
            </a:endParaRPr>
          </a:p>
        </p:txBody>
      </p:sp>
      <p:pic>
        <p:nvPicPr>
          <p:cNvPr id="11" name="Bild 10" descr="Barn">
            <a:extLst>
              <a:ext uri="{FF2B5EF4-FFF2-40B4-BE49-F238E27FC236}">
                <a16:creationId xmlns:a16="http://schemas.microsoft.com/office/drawing/2014/main" id="{7DDC88A5-7D7A-4917-B1D7-8DF167242AC3}"/>
              </a:ext>
            </a:extLst>
          </p:cNvPr>
          <p:cNvPicPr>
            <a:picLocks noChangeAspect="1"/>
          </p:cNvPicPr>
          <p:nvPr/>
        </p:nvPicPr>
        <p:blipFill>
          <a:blip r:embed="rId2">
            <a:lum bright="10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53334" y="3878483"/>
            <a:ext cx="1012050" cy="1012050"/>
          </a:xfrm>
          <a:prstGeom prst="rect">
            <a:avLst/>
          </a:prstGeom>
        </p:spPr>
      </p:pic>
      <p:grpSp>
        <p:nvGrpSpPr>
          <p:cNvPr id="18" name="Bild 16" descr="Dansa">
            <a:extLst>
              <a:ext uri="{FF2B5EF4-FFF2-40B4-BE49-F238E27FC236}">
                <a16:creationId xmlns:a16="http://schemas.microsoft.com/office/drawing/2014/main" id="{F33BC807-FA24-4B0E-ABBA-AE0F5611113C}"/>
              </a:ext>
            </a:extLst>
          </p:cNvPr>
          <p:cNvGrpSpPr/>
          <p:nvPr/>
        </p:nvGrpSpPr>
        <p:grpSpPr>
          <a:xfrm>
            <a:off x="2153335" y="3305175"/>
            <a:ext cx="670483" cy="779834"/>
            <a:chOff x="2035950" y="2807475"/>
            <a:chExt cx="1012050" cy="1012050"/>
          </a:xfrm>
          <a:solidFill>
            <a:schemeClr val="tx1"/>
          </a:solidFill>
        </p:grpSpPr>
        <p:sp>
          <p:nvSpPr>
            <p:cNvPr id="19" name="Frihandsfigur: Form 18">
              <a:extLst>
                <a:ext uri="{FF2B5EF4-FFF2-40B4-BE49-F238E27FC236}">
                  <a16:creationId xmlns:a16="http://schemas.microsoft.com/office/drawing/2014/main" id="{30ECF253-553B-4DB1-9B04-B048DA3F4F70}"/>
                </a:ext>
              </a:extLst>
            </p:cNvPr>
            <p:cNvSpPr/>
            <p:nvPr/>
          </p:nvSpPr>
          <p:spPr>
            <a:xfrm>
              <a:off x="2316372" y="3033077"/>
              <a:ext cx="126506" cy="126506"/>
            </a:xfrm>
            <a:custGeom>
              <a:avLst/>
              <a:gdLst>
                <a:gd name="connsiteX0" fmla="*/ 126506 w 126506"/>
                <a:gd name="connsiteY0" fmla="*/ 63253 h 126506"/>
                <a:gd name="connsiteX1" fmla="*/ 63253 w 126506"/>
                <a:gd name="connsiteY1" fmla="*/ 126506 h 126506"/>
                <a:gd name="connsiteX2" fmla="*/ 0 w 126506"/>
                <a:gd name="connsiteY2" fmla="*/ 63253 h 126506"/>
                <a:gd name="connsiteX3" fmla="*/ 63253 w 126506"/>
                <a:gd name="connsiteY3" fmla="*/ 0 h 126506"/>
                <a:gd name="connsiteX4" fmla="*/ 126506 w 126506"/>
                <a:gd name="connsiteY4" fmla="*/ 63253 h 12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06" h="126506">
                  <a:moveTo>
                    <a:pt x="126506" y="63253"/>
                  </a:moveTo>
                  <a:cubicBezTo>
                    <a:pt x="126506" y="98187"/>
                    <a:pt x="98187" y="126506"/>
                    <a:pt x="63253" y="126506"/>
                  </a:cubicBezTo>
                  <a:cubicBezTo>
                    <a:pt x="28319" y="126506"/>
                    <a:pt x="0" y="98187"/>
                    <a:pt x="0" y="63253"/>
                  </a:cubicBezTo>
                  <a:cubicBezTo>
                    <a:pt x="0" y="28319"/>
                    <a:pt x="28319" y="0"/>
                    <a:pt x="63253" y="0"/>
                  </a:cubicBezTo>
                  <a:cubicBezTo>
                    <a:pt x="98187" y="0"/>
                    <a:pt x="126506" y="28319"/>
                    <a:pt x="126506" y="63253"/>
                  </a:cubicBezTo>
                  <a:close/>
                </a:path>
              </a:pathLst>
            </a:custGeom>
            <a:grpFill/>
            <a:ln w="10517"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B517E3C-0368-4011-ADE5-12762A3DFFA0}"/>
                </a:ext>
              </a:extLst>
            </p:cNvPr>
            <p:cNvSpPr/>
            <p:nvPr/>
          </p:nvSpPr>
          <p:spPr>
            <a:xfrm>
              <a:off x="2643180" y="2927655"/>
              <a:ext cx="126506" cy="126506"/>
            </a:xfrm>
            <a:custGeom>
              <a:avLst/>
              <a:gdLst>
                <a:gd name="connsiteX0" fmla="*/ 126506 w 126506"/>
                <a:gd name="connsiteY0" fmla="*/ 63253 h 126506"/>
                <a:gd name="connsiteX1" fmla="*/ 63253 w 126506"/>
                <a:gd name="connsiteY1" fmla="*/ 126506 h 126506"/>
                <a:gd name="connsiteX2" fmla="*/ 0 w 126506"/>
                <a:gd name="connsiteY2" fmla="*/ 63253 h 126506"/>
                <a:gd name="connsiteX3" fmla="*/ 63253 w 126506"/>
                <a:gd name="connsiteY3" fmla="*/ 0 h 126506"/>
                <a:gd name="connsiteX4" fmla="*/ 126506 w 126506"/>
                <a:gd name="connsiteY4" fmla="*/ 63253 h 12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506" h="126506">
                  <a:moveTo>
                    <a:pt x="126506" y="63253"/>
                  </a:moveTo>
                  <a:cubicBezTo>
                    <a:pt x="126506" y="98187"/>
                    <a:pt x="98187" y="126506"/>
                    <a:pt x="63253" y="126506"/>
                  </a:cubicBezTo>
                  <a:cubicBezTo>
                    <a:pt x="28319" y="126506"/>
                    <a:pt x="0" y="98187"/>
                    <a:pt x="0" y="63253"/>
                  </a:cubicBezTo>
                  <a:cubicBezTo>
                    <a:pt x="0" y="28319"/>
                    <a:pt x="28319" y="0"/>
                    <a:pt x="63253" y="0"/>
                  </a:cubicBezTo>
                  <a:cubicBezTo>
                    <a:pt x="98187" y="0"/>
                    <a:pt x="126506" y="28319"/>
                    <a:pt x="126506" y="63253"/>
                  </a:cubicBezTo>
                  <a:close/>
                </a:path>
              </a:pathLst>
            </a:custGeom>
            <a:grpFill/>
            <a:ln w="10517"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6DBE99A-6485-4488-9C17-E7F37817A0D9}"/>
                </a:ext>
              </a:extLst>
            </p:cNvPr>
            <p:cNvSpPr/>
            <p:nvPr/>
          </p:nvSpPr>
          <p:spPr>
            <a:xfrm>
              <a:off x="2504023" y="3044674"/>
              <a:ext cx="507079" cy="530272"/>
            </a:xfrm>
            <a:custGeom>
              <a:avLst/>
              <a:gdLst>
                <a:gd name="connsiteX0" fmla="*/ 497591 w 507079"/>
                <a:gd name="connsiteY0" fmla="*/ 9488 h 530272"/>
                <a:gd name="connsiteX1" fmla="*/ 453314 w 507079"/>
                <a:gd name="connsiteY1" fmla="*/ 9488 h 530272"/>
                <a:gd name="connsiteX2" fmla="*/ 409037 w 507079"/>
                <a:gd name="connsiteY2" fmla="*/ 53765 h 530272"/>
                <a:gd name="connsiteX3" fmla="*/ 345784 w 507079"/>
                <a:gd name="connsiteY3" fmla="*/ 7380 h 530272"/>
                <a:gd name="connsiteX4" fmla="*/ 318374 w 507079"/>
                <a:gd name="connsiteY4" fmla="*/ 3163 h 530272"/>
                <a:gd name="connsiteX5" fmla="*/ 170783 w 507079"/>
                <a:gd name="connsiteY5" fmla="*/ 45331 h 530272"/>
                <a:gd name="connsiteX6" fmla="*/ 158133 w 507079"/>
                <a:gd name="connsiteY6" fmla="*/ 53765 h 530272"/>
                <a:gd name="connsiteX7" fmla="*/ 103313 w 507079"/>
                <a:gd name="connsiteY7" fmla="*/ 108585 h 530272"/>
                <a:gd name="connsiteX8" fmla="*/ 31627 w 507079"/>
                <a:gd name="connsiteY8" fmla="*/ 108585 h 530272"/>
                <a:gd name="connsiteX9" fmla="*/ 0 w 507079"/>
                <a:gd name="connsiteY9" fmla="*/ 140211 h 530272"/>
                <a:gd name="connsiteX10" fmla="*/ 31627 w 507079"/>
                <a:gd name="connsiteY10" fmla="*/ 171838 h 530272"/>
                <a:gd name="connsiteX11" fmla="*/ 115964 w 507079"/>
                <a:gd name="connsiteY11" fmla="*/ 171838 h 530272"/>
                <a:gd name="connsiteX12" fmla="*/ 139157 w 507079"/>
                <a:gd name="connsiteY12" fmla="*/ 163404 h 530272"/>
                <a:gd name="connsiteX13" fmla="*/ 196085 w 507079"/>
                <a:gd name="connsiteY13" fmla="*/ 106476 h 530272"/>
                <a:gd name="connsiteX14" fmla="*/ 240362 w 507079"/>
                <a:gd name="connsiteY14" fmla="*/ 237199 h 530272"/>
                <a:gd name="connsiteX15" fmla="*/ 141265 w 507079"/>
                <a:gd name="connsiteY15" fmla="*/ 302561 h 530272"/>
                <a:gd name="connsiteX16" fmla="*/ 126506 w 507079"/>
                <a:gd name="connsiteY16" fmla="*/ 334187 h 530272"/>
                <a:gd name="connsiteX17" fmla="*/ 147591 w 507079"/>
                <a:gd name="connsiteY17" fmla="*/ 481778 h 530272"/>
                <a:gd name="connsiteX18" fmla="*/ 179217 w 507079"/>
                <a:gd name="connsiteY18" fmla="*/ 509188 h 530272"/>
                <a:gd name="connsiteX19" fmla="*/ 183434 w 507079"/>
                <a:gd name="connsiteY19" fmla="*/ 509188 h 530272"/>
                <a:gd name="connsiteX20" fmla="*/ 210844 w 507079"/>
                <a:gd name="connsiteY20" fmla="*/ 473344 h 530272"/>
                <a:gd name="connsiteX21" fmla="*/ 191868 w 507079"/>
                <a:gd name="connsiteY21" fmla="*/ 344730 h 530272"/>
                <a:gd name="connsiteX22" fmla="*/ 278314 w 507079"/>
                <a:gd name="connsiteY22" fmla="*/ 287802 h 530272"/>
                <a:gd name="connsiteX23" fmla="*/ 255121 w 507079"/>
                <a:gd name="connsiteY23" fmla="*/ 338404 h 530272"/>
                <a:gd name="connsiteX24" fmla="*/ 253013 w 507079"/>
                <a:gd name="connsiteY24" fmla="*/ 355272 h 530272"/>
                <a:gd name="connsiteX25" fmla="*/ 274097 w 507079"/>
                <a:gd name="connsiteY25" fmla="*/ 502862 h 530272"/>
                <a:gd name="connsiteX26" fmla="*/ 305723 w 507079"/>
                <a:gd name="connsiteY26" fmla="*/ 530272 h 530272"/>
                <a:gd name="connsiteX27" fmla="*/ 309940 w 507079"/>
                <a:gd name="connsiteY27" fmla="*/ 530272 h 530272"/>
                <a:gd name="connsiteX28" fmla="*/ 337350 w 507079"/>
                <a:gd name="connsiteY28" fmla="*/ 494429 h 530272"/>
                <a:gd name="connsiteX29" fmla="*/ 318374 w 507079"/>
                <a:gd name="connsiteY29" fmla="*/ 353163 h 530272"/>
                <a:gd name="connsiteX30" fmla="*/ 366868 w 507079"/>
                <a:gd name="connsiteY30" fmla="*/ 243525 h 530272"/>
                <a:gd name="connsiteX31" fmla="*/ 371085 w 507079"/>
                <a:gd name="connsiteY31" fmla="*/ 222440 h 530272"/>
                <a:gd name="connsiteX32" fmla="*/ 366868 w 507079"/>
                <a:gd name="connsiteY32" fmla="*/ 201356 h 530272"/>
                <a:gd name="connsiteX33" fmla="*/ 333133 w 507079"/>
                <a:gd name="connsiteY33" fmla="*/ 74850 h 530272"/>
                <a:gd name="connsiteX34" fmla="*/ 392169 w 507079"/>
                <a:gd name="connsiteY34" fmla="*/ 119127 h 530272"/>
                <a:gd name="connsiteX35" fmla="*/ 434338 w 507079"/>
                <a:gd name="connsiteY35" fmla="*/ 117018 h 530272"/>
                <a:gd name="connsiteX36" fmla="*/ 497591 w 507079"/>
                <a:gd name="connsiteY36" fmla="*/ 53765 h 530272"/>
                <a:gd name="connsiteX37" fmla="*/ 497591 w 507079"/>
                <a:gd name="connsiteY37" fmla="*/ 9488 h 53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7079" h="530272">
                  <a:moveTo>
                    <a:pt x="497591" y="9488"/>
                  </a:moveTo>
                  <a:cubicBezTo>
                    <a:pt x="484941" y="-3163"/>
                    <a:pt x="465965" y="-3163"/>
                    <a:pt x="453314" y="9488"/>
                  </a:cubicBezTo>
                  <a:lnTo>
                    <a:pt x="409037" y="53765"/>
                  </a:lnTo>
                  <a:lnTo>
                    <a:pt x="345784" y="7380"/>
                  </a:lnTo>
                  <a:cubicBezTo>
                    <a:pt x="337350" y="1054"/>
                    <a:pt x="326808" y="-1054"/>
                    <a:pt x="318374" y="3163"/>
                  </a:cubicBezTo>
                  <a:lnTo>
                    <a:pt x="170783" y="45331"/>
                  </a:lnTo>
                  <a:cubicBezTo>
                    <a:pt x="166567" y="47440"/>
                    <a:pt x="160241" y="49548"/>
                    <a:pt x="158133" y="53765"/>
                  </a:cubicBezTo>
                  <a:lnTo>
                    <a:pt x="103313" y="108585"/>
                  </a:lnTo>
                  <a:lnTo>
                    <a:pt x="31627" y="108585"/>
                  </a:lnTo>
                  <a:cubicBezTo>
                    <a:pt x="14759" y="108585"/>
                    <a:pt x="0" y="123344"/>
                    <a:pt x="0" y="140211"/>
                  </a:cubicBezTo>
                  <a:cubicBezTo>
                    <a:pt x="0" y="157079"/>
                    <a:pt x="14759" y="171838"/>
                    <a:pt x="31627" y="171838"/>
                  </a:cubicBezTo>
                  <a:lnTo>
                    <a:pt x="115964" y="171838"/>
                  </a:lnTo>
                  <a:cubicBezTo>
                    <a:pt x="124398" y="171838"/>
                    <a:pt x="132832" y="167621"/>
                    <a:pt x="139157" y="163404"/>
                  </a:cubicBezTo>
                  <a:lnTo>
                    <a:pt x="196085" y="106476"/>
                  </a:lnTo>
                  <a:lnTo>
                    <a:pt x="240362" y="237199"/>
                  </a:lnTo>
                  <a:lnTo>
                    <a:pt x="141265" y="302561"/>
                  </a:lnTo>
                  <a:cubicBezTo>
                    <a:pt x="130723" y="308886"/>
                    <a:pt x="126506" y="321537"/>
                    <a:pt x="126506" y="334187"/>
                  </a:cubicBezTo>
                  <a:lnTo>
                    <a:pt x="147591" y="481778"/>
                  </a:lnTo>
                  <a:cubicBezTo>
                    <a:pt x="149699" y="496537"/>
                    <a:pt x="162350" y="509188"/>
                    <a:pt x="179217" y="509188"/>
                  </a:cubicBezTo>
                  <a:cubicBezTo>
                    <a:pt x="181326" y="509188"/>
                    <a:pt x="181326" y="509188"/>
                    <a:pt x="183434" y="509188"/>
                  </a:cubicBezTo>
                  <a:cubicBezTo>
                    <a:pt x="200302" y="507079"/>
                    <a:pt x="212952" y="490212"/>
                    <a:pt x="210844" y="473344"/>
                  </a:cubicBezTo>
                  <a:lnTo>
                    <a:pt x="191868" y="344730"/>
                  </a:lnTo>
                  <a:lnTo>
                    <a:pt x="278314" y="287802"/>
                  </a:lnTo>
                  <a:lnTo>
                    <a:pt x="255121" y="338404"/>
                  </a:lnTo>
                  <a:cubicBezTo>
                    <a:pt x="253013" y="344730"/>
                    <a:pt x="250904" y="348946"/>
                    <a:pt x="253013" y="355272"/>
                  </a:cubicBezTo>
                  <a:lnTo>
                    <a:pt x="274097" y="502862"/>
                  </a:lnTo>
                  <a:cubicBezTo>
                    <a:pt x="276205" y="517621"/>
                    <a:pt x="288856" y="530272"/>
                    <a:pt x="305723" y="530272"/>
                  </a:cubicBezTo>
                  <a:cubicBezTo>
                    <a:pt x="307832" y="530272"/>
                    <a:pt x="307832" y="530272"/>
                    <a:pt x="309940" y="530272"/>
                  </a:cubicBezTo>
                  <a:cubicBezTo>
                    <a:pt x="326808" y="528164"/>
                    <a:pt x="339458" y="511296"/>
                    <a:pt x="337350" y="494429"/>
                  </a:cubicBezTo>
                  <a:lnTo>
                    <a:pt x="318374" y="353163"/>
                  </a:lnTo>
                  <a:lnTo>
                    <a:pt x="366868" y="243525"/>
                  </a:lnTo>
                  <a:cubicBezTo>
                    <a:pt x="366868" y="243525"/>
                    <a:pt x="371085" y="228765"/>
                    <a:pt x="371085" y="222440"/>
                  </a:cubicBezTo>
                  <a:cubicBezTo>
                    <a:pt x="371085" y="214006"/>
                    <a:pt x="366868" y="201356"/>
                    <a:pt x="366868" y="201356"/>
                  </a:cubicBezTo>
                  <a:lnTo>
                    <a:pt x="333133" y="74850"/>
                  </a:lnTo>
                  <a:lnTo>
                    <a:pt x="392169" y="119127"/>
                  </a:lnTo>
                  <a:cubicBezTo>
                    <a:pt x="404820" y="127560"/>
                    <a:pt x="421688" y="127560"/>
                    <a:pt x="434338" y="117018"/>
                  </a:cubicBezTo>
                  <a:lnTo>
                    <a:pt x="497591" y="53765"/>
                  </a:lnTo>
                  <a:cubicBezTo>
                    <a:pt x="510242" y="41115"/>
                    <a:pt x="510242" y="22139"/>
                    <a:pt x="497591" y="9488"/>
                  </a:cubicBezTo>
                  <a:close/>
                </a:path>
              </a:pathLst>
            </a:custGeom>
            <a:grpFill/>
            <a:ln w="10517"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1A6E1FD1-65FF-4CE8-97DD-CA9D3DE2FDAE}"/>
                </a:ext>
              </a:extLst>
            </p:cNvPr>
            <p:cNvSpPr/>
            <p:nvPr/>
          </p:nvSpPr>
          <p:spPr>
            <a:xfrm>
              <a:off x="2073058" y="3150389"/>
              <a:ext cx="506370" cy="548954"/>
            </a:xfrm>
            <a:custGeom>
              <a:avLst/>
              <a:gdLst>
                <a:gd name="connsiteX0" fmla="*/ 502652 w 506370"/>
                <a:gd name="connsiteY0" fmla="*/ 123050 h 548954"/>
                <a:gd name="connsiteX1" fmla="*/ 460483 w 506370"/>
                <a:gd name="connsiteY1" fmla="*/ 108291 h 548954"/>
                <a:gd name="connsiteX2" fmla="*/ 401446 w 506370"/>
                <a:gd name="connsiteY2" fmla="*/ 137809 h 548954"/>
                <a:gd name="connsiteX3" fmla="*/ 352952 w 506370"/>
                <a:gd name="connsiteY3" fmla="*/ 57688 h 548954"/>
                <a:gd name="connsiteX4" fmla="*/ 333977 w 506370"/>
                <a:gd name="connsiteY4" fmla="*/ 42929 h 548954"/>
                <a:gd name="connsiteX5" fmla="*/ 186386 w 506370"/>
                <a:gd name="connsiteY5" fmla="*/ 760 h 548954"/>
                <a:gd name="connsiteX6" fmla="*/ 154759 w 506370"/>
                <a:gd name="connsiteY6" fmla="*/ 9194 h 548954"/>
                <a:gd name="connsiteX7" fmla="*/ 95723 w 506370"/>
                <a:gd name="connsiteY7" fmla="*/ 68230 h 548954"/>
                <a:gd name="connsiteX8" fmla="*/ 53554 w 506370"/>
                <a:gd name="connsiteY8" fmla="*/ 13411 h 548954"/>
                <a:gd name="connsiteX9" fmla="*/ 11386 w 506370"/>
                <a:gd name="connsiteY9" fmla="*/ 4977 h 548954"/>
                <a:gd name="connsiteX10" fmla="*/ 5060 w 506370"/>
                <a:gd name="connsiteY10" fmla="*/ 49255 h 548954"/>
                <a:gd name="connsiteX11" fmla="*/ 68313 w 506370"/>
                <a:gd name="connsiteY11" fmla="*/ 133592 h 548954"/>
                <a:gd name="connsiteX12" fmla="*/ 91506 w 506370"/>
                <a:gd name="connsiteY12" fmla="*/ 146243 h 548954"/>
                <a:gd name="connsiteX13" fmla="*/ 116807 w 506370"/>
                <a:gd name="connsiteY13" fmla="*/ 137809 h 548954"/>
                <a:gd name="connsiteX14" fmla="*/ 177952 w 506370"/>
                <a:gd name="connsiteY14" fmla="*/ 76664 h 548954"/>
                <a:gd name="connsiteX15" fmla="*/ 140000 w 506370"/>
                <a:gd name="connsiteY15" fmla="*/ 220038 h 548954"/>
                <a:gd name="connsiteX16" fmla="*/ 135783 w 506370"/>
                <a:gd name="connsiteY16" fmla="*/ 241122 h 548954"/>
                <a:gd name="connsiteX17" fmla="*/ 148434 w 506370"/>
                <a:gd name="connsiteY17" fmla="*/ 276966 h 548954"/>
                <a:gd name="connsiteX18" fmla="*/ 207470 w 506370"/>
                <a:gd name="connsiteY18" fmla="*/ 371846 h 548954"/>
                <a:gd name="connsiteX19" fmla="*/ 169518 w 506370"/>
                <a:gd name="connsiteY19" fmla="*/ 506785 h 548954"/>
                <a:gd name="connsiteX20" fmla="*/ 190603 w 506370"/>
                <a:gd name="connsiteY20" fmla="*/ 546846 h 548954"/>
                <a:gd name="connsiteX21" fmla="*/ 199037 w 506370"/>
                <a:gd name="connsiteY21" fmla="*/ 548954 h 548954"/>
                <a:gd name="connsiteX22" fmla="*/ 228555 w 506370"/>
                <a:gd name="connsiteY22" fmla="*/ 525761 h 548954"/>
                <a:gd name="connsiteX23" fmla="*/ 270723 w 506370"/>
                <a:gd name="connsiteY23" fmla="*/ 378171 h 548954"/>
                <a:gd name="connsiteX24" fmla="*/ 266507 w 506370"/>
                <a:gd name="connsiteY24" fmla="*/ 352870 h 548954"/>
                <a:gd name="connsiteX25" fmla="*/ 230663 w 506370"/>
                <a:gd name="connsiteY25" fmla="*/ 295942 h 548954"/>
                <a:gd name="connsiteX26" fmla="*/ 315001 w 506370"/>
                <a:gd name="connsiteY26" fmla="*/ 346544 h 548954"/>
                <a:gd name="connsiteX27" fmla="*/ 315001 w 506370"/>
                <a:gd name="connsiteY27" fmla="*/ 498352 h 548954"/>
                <a:gd name="connsiteX28" fmla="*/ 346627 w 506370"/>
                <a:gd name="connsiteY28" fmla="*/ 529978 h 548954"/>
                <a:gd name="connsiteX29" fmla="*/ 378254 w 506370"/>
                <a:gd name="connsiteY29" fmla="*/ 498352 h 548954"/>
                <a:gd name="connsiteX30" fmla="*/ 378254 w 506370"/>
                <a:gd name="connsiteY30" fmla="*/ 329677 h 548954"/>
                <a:gd name="connsiteX31" fmla="*/ 363495 w 506370"/>
                <a:gd name="connsiteY31" fmla="*/ 302267 h 548954"/>
                <a:gd name="connsiteX32" fmla="*/ 272832 w 506370"/>
                <a:gd name="connsiteY32" fmla="*/ 247448 h 548954"/>
                <a:gd name="connsiteX33" fmla="*/ 312892 w 506370"/>
                <a:gd name="connsiteY33" fmla="*/ 116725 h 548954"/>
                <a:gd name="connsiteX34" fmla="*/ 361386 w 506370"/>
                <a:gd name="connsiteY34" fmla="*/ 196845 h 548954"/>
                <a:gd name="connsiteX35" fmla="*/ 388796 w 506370"/>
                <a:gd name="connsiteY35" fmla="*/ 211604 h 548954"/>
                <a:gd name="connsiteX36" fmla="*/ 403555 w 506370"/>
                <a:gd name="connsiteY36" fmla="*/ 207387 h 548954"/>
                <a:gd name="connsiteX37" fmla="*/ 487892 w 506370"/>
                <a:gd name="connsiteY37" fmla="*/ 165219 h 548954"/>
                <a:gd name="connsiteX38" fmla="*/ 502652 w 506370"/>
                <a:gd name="connsiteY38" fmla="*/ 123050 h 54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06370" h="548954">
                  <a:moveTo>
                    <a:pt x="502652" y="123050"/>
                  </a:moveTo>
                  <a:cubicBezTo>
                    <a:pt x="494218" y="108291"/>
                    <a:pt x="475242" y="101965"/>
                    <a:pt x="460483" y="108291"/>
                  </a:cubicBezTo>
                  <a:lnTo>
                    <a:pt x="401446" y="137809"/>
                  </a:lnTo>
                  <a:lnTo>
                    <a:pt x="352952" y="57688"/>
                  </a:lnTo>
                  <a:cubicBezTo>
                    <a:pt x="348736" y="51363"/>
                    <a:pt x="342410" y="45038"/>
                    <a:pt x="333977" y="42929"/>
                  </a:cubicBezTo>
                  <a:lnTo>
                    <a:pt x="186386" y="760"/>
                  </a:lnTo>
                  <a:cubicBezTo>
                    <a:pt x="175844" y="-1348"/>
                    <a:pt x="163193" y="760"/>
                    <a:pt x="154759" y="9194"/>
                  </a:cubicBezTo>
                  <a:lnTo>
                    <a:pt x="95723" y="68230"/>
                  </a:lnTo>
                  <a:lnTo>
                    <a:pt x="53554" y="13411"/>
                  </a:lnTo>
                  <a:cubicBezTo>
                    <a:pt x="47229" y="-1348"/>
                    <a:pt x="26145" y="-3456"/>
                    <a:pt x="11386" y="4977"/>
                  </a:cubicBezTo>
                  <a:cubicBezTo>
                    <a:pt x="-1265" y="15520"/>
                    <a:pt x="-3374" y="36604"/>
                    <a:pt x="5060" y="49255"/>
                  </a:cubicBezTo>
                  <a:lnTo>
                    <a:pt x="68313" y="133592"/>
                  </a:lnTo>
                  <a:cubicBezTo>
                    <a:pt x="74639" y="139917"/>
                    <a:pt x="83072" y="146243"/>
                    <a:pt x="91506" y="146243"/>
                  </a:cubicBezTo>
                  <a:cubicBezTo>
                    <a:pt x="99940" y="146243"/>
                    <a:pt x="110482" y="144134"/>
                    <a:pt x="116807" y="137809"/>
                  </a:cubicBezTo>
                  <a:lnTo>
                    <a:pt x="177952" y="76664"/>
                  </a:lnTo>
                  <a:lnTo>
                    <a:pt x="140000" y="220038"/>
                  </a:lnTo>
                  <a:cubicBezTo>
                    <a:pt x="137892" y="226363"/>
                    <a:pt x="135783" y="234797"/>
                    <a:pt x="135783" y="241122"/>
                  </a:cubicBezTo>
                  <a:cubicBezTo>
                    <a:pt x="135783" y="253773"/>
                    <a:pt x="140000" y="266424"/>
                    <a:pt x="148434" y="276966"/>
                  </a:cubicBezTo>
                  <a:lnTo>
                    <a:pt x="207470" y="371846"/>
                  </a:lnTo>
                  <a:lnTo>
                    <a:pt x="169518" y="506785"/>
                  </a:lnTo>
                  <a:cubicBezTo>
                    <a:pt x="165302" y="523653"/>
                    <a:pt x="173735" y="540521"/>
                    <a:pt x="190603" y="546846"/>
                  </a:cubicBezTo>
                  <a:cubicBezTo>
                    <a:pt x="192711" y="546846"/>
                    <a:pt x="196928" y="548954"/>
                    <a:pt x="199037" y="548954"/>
                  </a:cubicBezTo>
                  <a:cubicBezTo>
                    <a:pt x="213796" y="548954"/>
                    <a:pt x="226446" y="540521"/>
                    <a:pt x="228555" y="525761"/>
                  </a:cubicBezTo>
                  <a:lnTo>
                    <a:pt x="270723" y="378171"/>
                  </a:lnTo>
                  <a:cubicBezTo>
                    <a:pt x="272832" y="369737"/>
                    <a:pt x="272832" y="359195"/>
                    <a:pt x="266507" y="352870"/>
                  </a:cubicBezTo>
                  <a:lnTo>
                    <a:pt x="230663" y="295942"/>
                  </a:lnTo>
                  <a:lnTo>
                    <a:pt x="315001" y="346544"/>
                  </a:lnTo>
                  <a:lnTo>
                    <a:pt x="315001" y="498352"/>
                  </a:lnTo>
                  <a:cubicBezTo>
                    <a:pt x="315001" y="515219"/>
                    <a:pt x="329760" y="529978"/>
                    <a:pt x="346627" y="529978"/>
                  </a:cubicBezTo>
                  <a:cubicBezTo>
                    <a:pt x="363495" y="529978"/>
                    <a:pt x="378254" y="515219"/>
                    <a:pt x="378254" y="498352"/>
                  </a:cubicBezTo>
                  <a:lnTo>
                    <a:pt x="378254" y="329677"/>
                  </a:lnTo>
                  <a:cubicBezTo>
                    <a:pt x="378254" y="319135"/>
                    <a:pt x="371928" y="308592"/>
                    <a:pt x="363495" y="302267"/>
                  </a:cubicBezTo>
                  <a:lnTo>
                    <a:pt x="272832" y="247448"/>
                  </a:lnTo>
                  <a:lnTo>
                    <a:pt x="312892" y="116725"/>
                  </a:lnTo>
                  <a:lnTo>
                    <a:pt x="361386" y="196845"/>
                  </a:lnTo>
                  <a:cubicBezTo>
                    <a:pt x="367712" y="207387"/>
                    <a:pt x="378254" y="211604"/>
                    <a:pt x="388796" y="211604"/>
                  </a:cubicBezTo>
                  <a:cubicBezTo>
                    <a:pt x="393013" y="211604"/>
                    <a:pt x="399338" y="209496"/>
                    <a:pt x="403555" y="207387"/>
                  </a:cubicBezTo>
                  <a:lnTo>
                    <a:pt x="487892" y="165219"/>
                  </a:lnTo>
                  <a:cubicBezTo>
                    <a:pt x="504760" y="156785"/>
                    <a:pt x="511085" y="137809"/>
                    <a:pt x="502652" y="123050"/>
                  </a:cubicBezTo>
                  <a:close/>
                </a:path>
              </a:pathLst>
            </a:custGeom>
            <a:grpFill/>
            <a:ln w="10517" cap="flat">
              <a:noFill/>
              <a:prstDash val="solid"/>
              <a:miter/>
            </a:ln>
          </p:spPr>
          <p:txBody>
            <a:bodyPr rtlCol="0" anchor="ctr"/>
            <a:lstStyle/>
            <a:p>
              <a:endParaRPr lang="sv-SE"/>
            </a:p>
          </p:txBody>
        </p:sp>
      </p:grpSp>
      <p:pic>
        <p:nvPicPr>
          <p:cNvPr id="24" name="Bild 23" descr="Kvinna med käpp">
            <a:extLst>
              <a:ext uri="{FF2B5EF4-FFF2-40B4-BE49-F238E27FC236}">
                <a16:creationId xmlns:a16="http://schemas.microsoft.com/office/drawing/2014/main" id="{00399786-3267-4B03-B89E-0DA59651B358}"/>
              </a:ext>
            </a:extLst>
          </p:cNvPr>
          <p:cNvPicPr>
            <a:picLocks noChangeAspect="1"/>
          </p:cNvPicPr>
          <p:nvPr/>
        </p:nvPicPr>
        <p:blipFill>
          <a:blip r:embed="rId4">
            <a:lum bright="10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40105" y="2600033"/>
            <a:ext cx="683712" cy="683712"/>
          </a:xfrm>
          <a:prstGeom prst="rect">
            <a:avLst/>
          </a:prstGeom>
        </p:spPr>
      </p:pic>
      <p:pic>
        <p:nvPicPr>
          <p:cNvPr id="26" name="Bild 25" descr="Lägg till">
            <a:extLst>
              <a:ext uri="{FF2B5EF4-FFF2-40B4-BE49-F238E27FC236}">
                <a16:creationId xmlns:a16="http://schemas.microsoft.com/office/drawing/2014/main" id="{D6398A7E-EBBF-4039-8EF0-77DF0E81DA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20943" y="1744744"/>
            <a:ext cx="280163" cy="280163"/>
          </a:xfrm>
          <a:prstGeom prst="rect">
            <a:avLst/>
          </a:prstGeom>
        </p:spPr>
      </p:pic>
      <p:pic>
        <p:nvPicPr>
          <p:cNvPr id="28" name="Bild 27" descr="Skola">
            <a:extLst>
              <a:ext uri="{FF2B5EF4-FFF2-40B4-BE49-F238E27FC236}">
                <a16:creationId xmlns:a16="http://schemas.microsoft.com/office/drawing/2014/main" id="{646C8007-E5B8-4833-8CF3-B8321753ACB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18114" y="1800173"/>
            <a:ext cx="881535" cy="881535"/>
          </a:xfrm>
          <a:prstGeom prst="rect">
            <a:avLst/>
          </a:prstGeom>
        </p:spPr>
      </p:pic>
      <p:sp>
        <p:nvSpPr>
          <p:cNvPr id="33" name="Bild 29" descr="Smartphone">
            <a:extLst>
              <a:ext uri="{FF2B5EF4-FFF2-40B4-BE49-F238E27FC236}">
                <a16:creationId xmlns:a16="http://schemas.microsoft.com/office/drawing/2014/main" id="{B8131314-5FA2-4CB9-A43E-AC90A6A61EF6}"/>
              </a:ext>
            </a:extLst>
          </p:cNvPr>
          <p:cNvSpPr/>
          <p:nvPr/>
        </p:nvSpPr>
        <p:spPr>
          <a:xfrm rot="1670309">
            <a:off x="3876242" y="3652621"/>
            <a:ext cx="266585" cy="451725"/>
          </a:xfrm>
          <a:custGeom>
            <a:avLst/>
            <a:gdLst>
              <a:gd name="connsiteX0" fmla="*/ 400050 w 457200"/>
              <a:gd name="connsiteY0" fmla="*/ 723900 h 838200"/>
              <a:gd name="connsiteX1" fmla="*/ 57150 w 457200"/>
              <a:gd name="connsiteY1" fmla="*/ 723900 h 838200"/>
              <a:gd name="connsiteX2" fmla="*/ 57150 w 457200"/>
              <a:gd name="connsiteY2" fmla="*/ 114300 h 838200"/>
              <a:gd name="connsiteX3" fmla="*/ 400050 w 457200"/>
              <a:gd name="connsiteY3" fmla="*/ 114300 h 838200"/>
              <a:gd name="connsiteX4" fmla="*/ 400050 w 457200"/>
              <a:gd name="connsiteY4" fmla="*/ 723900 h 838200"/>
              <a:gd name="connsiteX5" fmla="*/ 190500 w 457200"/>
              <a:gd name="connsiteY5" fmla="*/ 38100 h 838200"/>
              <a:gd name="connsiteX6" fmla="*/ 266700 w 457200"/>
              <a:gd name="connsiteY6" fmla="*/ 38100 h 838200"/>
              <a:gd name="connsiteX7" fmla="*/ 285750 w 457200"/>
              <a:gd name="connsiteY7" fmla="*/ 57150 h 838200"/>
              <a:gd name="connsiteX8" fmla="*/ 266700 w 457200"/>
              <a:gd name="connsiteY8" fmla="*/ 76200 h 838200"/>
              <a:gd name="connsiteX9" fmla="*/ 190500 w 457200"/>
              <a:gd name="connsiteY9" fmla="*/ 76200 h 838200"/>
              <a:gd name="connsiteX10" fmla="*/ 171450 w 457200"/>
              <a:gd name="connsiteY10" fmla="*/ 57150 h 838200"/>
              <a:gd name="connsiteX11" fmla="*/ 190500 w 457200"/>
              <a:gd name="connsiteY11" fmla="*/ 38100 h 838200"/>
              <a:gd name="connsiteX12" fmla="*/ 438150 w 457200"/>
              <a:gd name="connsiteY12" fmla="*/ 0 h 838200"/>
              <a:gd name="connsiteX13" fmla="*/ 19050 w 457200"/>
              <a:gd name="connsiteY13" fmla="*/ 0 h 838200"/>
              <a:gd name="connsiteX14" fmla="*/ 0 w 457200"/>
              <a:gd name="connsiteY14" fmla="*/ 19050 h 838200"/>
              <a:gd name="connsiteX15" fmla="*/ 0 w 457200"/>
              <a:gd name="connsiteY15" fmla="*/ 819150 h 838200"/>
              <a:gd name="connsiteX16" fmla="*/ 19050 w 457200"/>
              <a:gd name="connsiteY16" fmla="*/ 838200 h 838200"/>
              <a:gd name="connsiteX17" fmla="*/ 438150 w 457200"/>
              <a:gd name="connsiteY17" fmla="*/ 838200 h 838200"/>
              <a:gd name="connsiteX18" fmla="*/ 457200 w 457200"/>
              <a:gd name="connsiteY18" fmla="*/ 819150 h 838200"/>
              <a:gd name="connsiteX19" fmla="*/ 457200 w 457200"/>
              <a:gd name="connsiteY19" fmla="*/ 19050 h 838200"/>
              <a:gd name="connsiteX20" fmla="*/ 438150 w 457200"/>
              <a:gd name="connsiteY20" fmla="*/ 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7200" h="838200">
                <a:moveTo>
                  <a:pt x="400050" y="723900"/>
                </a:moveTo>
                <a:lnTo>
                  <a:pt x="57150" y="723900"/>
                </a:lnTo>
                <a:lnTo>
                  <a:pt x="57150" y="114300"/>
                </a:lnTo>
                <a:lnTo>
                  <a:pt x="400050" y="114300"/>
                </a:lnTo>
                <a:lnTo>
                  <a:pt x="400050" y="723900"/>
                </a:lnTo>
                <a:close/>
                <a:moveTo>
                  <a:pt x="190500" y="38100"/>
                </a:moveTo>
                <a:lnTo>
                  <a:pt x="266700" y="38100"/>
                </a:lnTo>
                <a:cubicBezTo>
                  <a:pt x="277178" y="38100"/>
                  <a:pt x="285750" y="46672"/>
                  <a:pt x="285750" y="57150"/>
                </a:cubicBezTo>
                <a:cubicBezTo>
                  <a:pt x="285750" y="67628"/>
                  <a:pt x="277178" y="76200"/>
                  <a:pt x="266700" y="76200"/>
                </a:cubicBezTo>
                <a:lnTo>
                  <a:pt x="190500" y="76200"/>
                </a:lnTo>
                <a:cubicBezTo>
                  <a:pt x="180023" y="76200"/>
                  <a:pt x="171450" y="67628"/>
                  <a:pt x="171450" y="57150"/>
                </a:cubicBezTo>
                <a:cubicBezTo>
                  <a:pt x="171450" y="46672"/>
                  <a:pt x="180023" y="38100"/>
                  <a:pt x="190500" y="38100"/>
                </a:cubicBezTo>
                <a:close/>
                <a:moveTo>
                  <a:pt x="438150" y="0"/>
                </a:moveTo>
                <a:lnTo>
                  <a:pt x="19050" y="0"/>
                </a:lnTo>
                <a:cubicBezTo>
                  <a:pt x="8572" y="0"/>
                  <a:pt x="0" y="8573"/>
                  <a:pt x="0" y="19050"/>
                </a:cubicBezTo>
                <a:lnTo>
                  <a:pt x="0" y="819150"/>
                </a:lnTo>
                <a:cubicBezTo>
                  <a:pt x="0" y="829628"/>
                  <a:pt x="8572" y="838200"/>
                  <a:pt x="19050" y="838200"/>
                </a:cubicBezTo>
                <a:lnTo>
                  <a:pt x="438150" y="838200"/>
                </a:lnTo>
                <a:cubicBezTo>
                  <a:pt x="448628" y="838200"/>
                  <a:pt x="457200" y="829628"/>
                  <a:pt x="457200" y="819150"/>
                </a:cubicBezTo>
                <a:lnTo>
                  <a:pt x="457200" y="19050"/>
                </a:lnTo>
                <a:cubicBezTo>
                  <a:pt x="457200" y="8573"/>
                  <a:pt x="448628" y="0"/>
                  <a:pt x="438150" y="0"/>
                </a:cubicBezTo>
                <a:close/>
              </a:path>
            </a:pathLst>
          </a:custGeom>
          <a:solidFill>
            <a:schemeClr val="tx1"/>
          </a:solidFill>
          <a:ln w="9525" cap="flat">
            <a:noFill/>
            <a:prstDash val="solid"/>
            <a:miter/>
          </a:ln>
        </p:spPr>
        <p:txBody>
          <a:bodyPr rtlCol="0" anchor="ctr"/>
          <a:lstStyle/>
          <a:p>
            <a:endParaRPr lang="sv-SE"/>
          </a:p>
        </p:txBody>
      </p:sp>
      <p:grpSp>
        <p:nvGrpSpPr>
          <p:cNvPr id="34" name="Bild 31" descr="Laptop">
            <a:extLst>
              <a:ext uri="{FF2B5EF4-FFF2-40B4-BE49-F238E27FC236}">
                <a16:creationId xmlns:a16="http://schemas.microsoft.com/office/drawing/2014/main" id="{C2124E8B-F326-4B3F-BBEE-C85E85ABD190}"/>
              </a:ext>
            </a:extLst>
          </p:cNvPr>
          <p:cNvGrpSpPr/>
          <p:nvPr/>
        </p:nvGrpSpPr>
        <p:grpSpPr>
          <a:xfrm>
            <a:off x="4009534" y="4119477"/>
            <a:ext cx="557709" cy="557709"/>
            <a:chOff x="4264800" y="3121800"/>
            <a:chExt cx="914400" cy="914400"/>
          </a:xfrm>
          <a:solidFill>
            <a:schemeClr val="tx1"/>
          </a:solidFill>
        </p:grpSpPr>
        <p:sp>
          <p:nvSpPr>
            <p:cNvPr id="35" name="Frihandsfigur: Form 34">
              <a:extLst>
                <a:ext uri="{FF2B5EF4-FFF2-40B4-BE49-F238E27FC236}">
                  <a16:creationId xmlns:a16="http://schemas.microsoft.com/office/drawing/2014/main" id="{855340FA-1FF4-4C83-9F2F-BD35C0C330E4}"/>
                </a:ext>
              </a:extLst>
            </p:cNvPr>
            <p:cNvSpPr/>
            <p:nvPr/>
          </p:nvSpPr>
          <p:spPr>
            <a:xfrm>
              <a:off x="4398150" y="3312300"/>
              <a:ext cx="647700" cy="438150"/>
            </a:xfrm>
            <a:custGeom>
              <a:avLst/>
              <a:gdLst>
                <a:gd name="connsiteX0" fmla="*/ 590550 w 647700"/>
                <a:gd name="connsiteY0" fmla="*/ 381000 h 438150"/>
                <a:gd name="connsiteX1" fmla="*/ 57150 w 647700"/>
                <a:gd name="connsiteY1" fmla="*/ 381000 h 438150"/>
                <a:gd name="connsiteX2" fmla="*/ 57150 w 647700"/>
                <a:gd name="connsiteY2" fmla="*/ 57150 h 438150"/>
                <a:gd name="connsiteX3" fmla="*/ 590550 w 647700"/>
                <a:gd name="connsiteY3" fmla="*/ 57150 h 438150"/>
                <a:gd name="connsiteX4" fmla="*/ 590550 w 647700"/>
                <a:gd name="connsiteY4" fmla="*/ 381000 h 438150"/>
                <a:gd name="connsiteX5" fmla="*/ 647700 w 647700"/>
                <a:gd name="connsiteY5" fmla="*/ 38100 h 438150"/>
                <a:gd name="connsiteX6" fmla="*/ 609600 w 647700"/>
                <a:gd name="connsiteY6" fmla="*/ 0 h 438150"/>
                <a:gd name="connsiteX7" fmla="*/ 38100 w 647700"/>
                <a:gd name="connsiteY7" fmla="*/ 0 h 438150"/>
                <a:gd name="connsiteX8" fmla="*/ 0 w 647700"/>
                <a:gd name="connsiteY8" fmla="*/ 38100 h 438150"/>
                <a:gd name="connsiteX9" fmla="*/ 0 w 647700"/>
                <a:gd name="connsiteY9" fmla="*/ 438150 h 438150"/>
                <a:gd name="connsiteX10" fmla="*/ 647700 w 647700"/>
                <a:gd name="connsiteY10" fmla="*/ 438150 h 438150"/>
                <a:gd name="connsiteX11" fmla="*/ 647700 w 647700"/>
                <a:gd name="connsiteY11" fmla="*/ 38100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7700" h="438150">
                  <a:moveTo>
                    <a:pt x="590550" y="381000"/>
                  </a:moveTo>
                  <a:lnTo>
                    <a:pt x="57150" y="381000"/>
                  </a:lnTo>
                  <a:lnTo>
                    <a:pt x="57150" y="57150"/>
                  </a:lnTo>
                  <a:lnTo>
                    <a:pt x="590550" y="57150"/>
                  </a:lnTo>
                  <a:lnTo>
                    <a:pt x="590550" y="381000"/>
                  </a:lnTo>
                  <a:close/>
                  <a:moveTo>
                    <a:pt x="647700" y="38100"/>
                  </a:moveTo>
                  <a:cubicBezTo>
                    <a:pt x="647700" y="17145"/>
                    <a:pt x="630555" y="0"/>
                    <a:pt x="609600" y="0"/>
                  </a:cubicBezTo>
                  <a:lnTo>
                    <a:pt x="38100" y="0"/>
                  </a:lnTo>
                  <a:cubicBezTo>
                    <a:pt x="17145" y="0"/>
                    <a:pt x="0" y="17145"/>
                    <a:pt x="0" y="38100"/>
                  </a:cubicBezTo>
                  <a:lnTo>
                    <a:pt x="0" y="438150"/>
                  </a:lnTo>
                  <a:lnTo>
                    <a:pt x="647700" y="438150"/>
                  </a:lnTo>
                  <a:lnTo>
                    <a:pt x="647700" y="38100"/>
                  </a:lnTo>
                  <a:close/>
                </a:path>
              </a:pathLst>
            </a:custGeom>
            <a:grpFill/>
            <a:ln w="9525"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3C865AAD-35FA-48A1-8333-FC801176D0DB}"/>
                </a:ext>
              </a:extLst>
            </p:cNvPr>
            <p:cNvSpPr/>
            <p:nvPr/>
          </p:nvSpPr>
          <p:spPr>
            <a:xfrm>
              <a:off x="4283850" y="3788550"/>
              <a:ext cx="876300" cy="57150"/>
            </a:xfrm>
            <a:custGeom>
              <a:avLst/>
              <a:gdLst>
                <a:gd name="connsiteX0" fmla="*/ 495300 w 876300"/>
                <a:gd name="connsiteY0" fmla="*/ 0 h 57150"/>
                <a:gd name="connsiteX1" fmla="*/ 495300 w 876300"/>
                <a:gd name="connsiteY1" fmla="*/ 9525 h 57150"/>
                <a:gd name="connsiteX2" fmla="*/ 485775 w 876300"/>
                <a:gd name="connsiteY2" fmla="*/ 19050 h 57150"/>
                <a:gd name="connsiteX3" fmla="*/ 390525 w 876300"/>
                <a:gd name="connsiteY3" fmla="*/ 19050 h 57150"/>
                <a:gd name="connsiteX4" fmla="*/ 381000 w 876300"/>
                <a:gd name="connsiteY4" fmla="*/ 9525 h 57150"/>
                <a:gd name="connsiteX5" fmla="*/ 381000 w 876300"/>
                <a:gd name="connsiteY5" fmla="*/ 0 h 57150"/>
                <a:gd name="connsiteX6" fmla="*/ 0 w 876300"/>
                <a:gd name="connsiteY6" fmla="*/ 0 h 57150"/>
                <a:gd name="connsiteX7" fmla="*/ 0 w 876300"/>
                <a:gd name="connsiteY7" fmla="*/ 19050 h 57150"/>
                <a:gd name="connsiteX8" fmla="*/ 38100 w 876300"/>
                <a:gd name="connsiteY8" fmla="*/ 57150 h 57150"/>
                <a:gd name="connsiteX9" fmla="*/ 838200 w 876300"/>
                <a:gd name="connsiteY9" fmla="*/ 57150 h 57150"/>
                <a:gd name="connsiteX10" fmla="*/ 876300 w 876300"/>
                <a:gd name="connsiteY10" fmla="*/ 19050 h 57150"/>
                <a:gd name="connsiteX11" fmla="*/ 876300 w 876300"/>
                <a:gd name="connsiteY11" fmla="*/ 0 h 57150"/>
                <a:gd name="connsiteX12" fmla="*/ 495300 w 876300"/>
                <a:gd name="connsiteY12"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6300" h="57150">
                  <a:moveTo>
                    <a:pt x="495300" y="0"/>
                  </a:moveTo>
                  <a:lnTo>
                    <a:pt x="495300" y="9525"/>
                  </a:lnTo>
                  <a:cubicBezTo>
                    <a:pt x="495300" y="15240"/>
                    <a:pt x="491490" y="19050"/>
                    <a:pt x="485775" y="19050"/>
                  </a:cubicBezTo>
                  <a:lnTo>
                    <a:pt x="390525" y="19050"/>
                  </a:lnTo>
                  <a:cubicBezTo>
                    <a:pt x="384810" y="19050"/>
                    <a:pt x="381000" y="15240"/>
                    <a:pt x="381000" y="9525"/>
                  </a:cubicBezTo>
                  <a:lnTo>
                    <a:pt x="381000" y="0"/>
                  </a:lnTo>
                  <a:lnTo>
                    <a:pt x="0" y="0"/>
                  </a:lnTo>
                  <a:lnTo>
                    <a:pt x="0" y="19050"/>
                  </a:lnTo>
                  <a:cubicBezTo>
                    <a:pt x="0" y="40005"/>
                    <a:pt x="17145" y="57150"/>
                    <a:pt x="38100" y="57150"/>
                  </a:cubicBezTo>
                  <a:lnTo>
                    <a:pt x="838200" y="57150"/>
                  </a:lnTo>
                  <a:cubicBezTo>
                    <a:pt x="859155" y="57150"/>
                    <a:pt x="876300" y="40005"/>
                    <a:pt x="876300" y="19050"/>
                  </a:cubicBezTo>
                  <a:lnTo>
                    <a:pt x="876300" y="0"/>
                  </a:lnTo>
                  <a:lnTo>
                    <a:pt x="495300" y="0"/>
                  </a:lnTo>
                  <a:close/>
                </a:path>
              </a:pathLst>
            </a:custGeom>
            <a:grpFill/>
            <a:ln w="9525" cap="flat">
              <a:noFill/>
              <a:prstDash val="solid"/>
              <a:miter/>
            </a:ln>
          </p:spPr>
          <p:txBody>
            <a:bodyPr rtlCol="0" anchor="ctr"/>
            <a:lstStyle/>
            <a:p>
              <a:endParaRPr lang="sv-SE"/>
            </a:p>
          </p:txBody>
        </p:sp>
      </p:grpSp>
      <p:pic>
        <p:nvPicPr>
          <p:cNvPr id="40" name="Bild 39" descr="Användare">
            <a:extLst>
              <a:ext uri="{FF2B5EF4-FFF2-40B4-BE49-F238E27FC236}">
                <a16:creationId xmlns:a16="http://schemas.microsoft.com/office/drawing/2014/main" id="{1755D6ED-A5BC-454F-A373-2AF3450D9EA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61835" y="4060658"/>
            <a:ext cx="647700" cy="647700"/>
          </a:xfrm>
          <a:prstGeom prst="rect">
            <a:avLst/>
          </a:prstGeom>
        </p:spPr>
      </p:pic>
      <p:sp>
        <p:nvSpPr>
          <p:cNvPr id="44" name="textruta 43">
            <a:extLst>
              <a:ext uri="{FF2B5EF4-FFF2-40B4-BE49-F238E27FC236}">
                <a16:creationId xmlns:a16="http://schemas.microsoft.com/office/drawing/2014/main" id="{47BDEC30-B769-4A12-9A81-3F7BE88CADC8}"/>
              </a:ext>
            </a:extLst>
          </p:cNvPr>
          <p:cNvSpPr txBox="1"/>
          <p:nvPr/>
        </p:nvSpPr>
        <p:spPr>
          <a:xfrm>
            <a:off x="2153334" y="4896522"/>
            <a:ext cx="7546820" cy="369332"/>
          </a:xfrm>
          <a:prstGeom prst="rect">
            <a:avLst/>
          </a:prstGeom>
          <a:noFill/>
        </p:spPr>
        <p:txBody>
          <a:bodyPr wrap="square" rtlCol="0">
            <a:spAutoFit/>
          </a:bodyPr>
          <a:lstStyle/>
          <a:p>
            <a:r>
              <a:rPr lang="sv-SE" dirty="0"/>
              <a:t>Januari		Februari		</a:t>
            </a:r>
          </a:p>
        </p:txBody>
      </p:sp>
      <p:pic>
        <p:nvPicPr>
          <p:cNvPr id="56" name="Bildobjekt 55" descr="En bild som visar text, inomhus, dator, bärbar dator&#10;&#10;Automatiskt genererad beskrivning">
            <a:extLst>
              <a:ext uri="{FF2B5EF4-FFF2-40B4-BE49-F238E27FC236}">
                <a16:creationId xmlns:a16="http://schemas.microsoft.com/office/drawing/2014/main" id="{69C8D8EC-9A96-4247-9432-A79EB143C22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76793" y="2611368"/>
            <a:ext cx="1505396" cy="988184"/>
          </a:xfrm>
          <a:prstGeom prst="rect">
            <a:avLst/>
          </a:prstGeom>
        </p:spPr>
      </p:pic>
      <p:sp>
        <p:nvSpPr>
          <p:cNvPr id="59" name="textruta 58">
            <a:extLst>
              <a:ext uri="{FF2B5EF4-FFF2-40B4-BE49-F238E27FC236}">
                <a16:creationId xmlns:a16="http://schemas.microsoft.com/office/drawing/2014/main" id="{92216D2C-63E3-40E8-AB3D-07AA2557EC34}"/>
              </a:ext>
            </a:extLst>
          </p:cNvPr>
          <p:cNvSpPr txBox="1"/>
          <p:nvPr/>
        </p:nvSpPr>
        <p:spPr>
          <a:xfrm>
            <a:off x="2922384" y="1992300"/>
            <a:ext cx="1645668" cy="1477328"/>
          </a:xfrm>
          <a:prstGeom prst="rect">
            <a:avLst/>
          </a:prstGeom>
          <a:noFill/>
        </p:spPr>
        <p:txBody>
          <a:bodyPr wrap="square" rtlCol="0">
            <a:spAutoFit/>
          </a:bodyPr>
          <a:lstStyle/>
          <a:p>
            <a:r>
              <a:rPr lang="sv-SE" dirty="0"/>
              <a:t>Medarbetare rapporterar deltagarantal vid olika verksamheter</a:t>
            </a:r>
          </a:p>
        </p:txBody>
      </p:sp>
      <p:sp>
        <p:nvSpPr>
          <p:cNvPr id="60" name="textruta 59">
            <a:extLst>
              <a:ext uri="{FF2B5EF4-FFF2-40B4-BE49-F238E27FC236}">
                <a16:creationId xmlns:a16="http://schemas.microsoft.com/office/drawing/2014/main" id="{CEF3F727-553A-4210-B3E6-87EDB66564C4}"/>
              </a:ext>
            </a:extLst>
          </p:cNvPr>
          <p:cNvSpPr txBox="1"/>
          <p:nvPr/>
        </p:nvSpPr>
        <p:spPr>
          <a:xfrm>
            <a:off x="4561026" y="2559324"/>
            <a:ext cx="1866458" cy="923330"/>
          </a:xfrm>
          <a:prstGeom prst="rect">
            <a:avLst/>
          </a:prstGeom>
          <a:noFill/>
        </p:spPr>
        <p:txBody>
          <a:bodyPr wrap="square" rtlCol="0">
            <a:spAutoFit/>
          </a:bodyPr>
          <a:lstStyle/>
          <a:p>
            <a:r>
              <a:rPr lang="sv-SE" dirty="0"/>
              <a:t>Statistikansvarig stämmer av: </a:t>
            </a:r>
            <a:br>
              <a:rPr lang="sv-SE" dirty="0"/>
            </a:br>
            <a:r>
              <a:rPr lang="sv-SE" dirty="0"/>
              <a:t>är allt med?</a:t>
            </a:r>
          </a:p>
        </p:txBody>
      </p:sp>
      <p:pic>
        <p:nvPicPr>
          <p:cNvPr id="64" name="Bild 63" descr="Person med idé">
            <a:extLst>
              <a:ext uri="{FF2B5EF4-FFF2-40B4-BE49-F238E27FC236}">
                <a16:creationId xmlns:a16="http://schemas.microsoft.com/office/drawing/2014/main" id="{E9E4EC5A-C162-4E06-8F3C-7536E3CCA79B}"/>
              </a:ext>
            </a:extLst>
          </p:cNvPr>
          <p:cNvPicPr>
            <a:picLocks noChangeAspect="1"/>
          </p:cNvPicPr>
          <p:nvPr/>
        </p:nvPicPr>
        <p:blipFill>
          <a:blip r:embed="rId13">
            <a:lum bright="100000"/>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656821" y="3627728"/>
            <a:ext cx="1048654" cy="1048654"/>
          </a:xfrm>
          <a:prstGeom prst="rect">
            <a:avLst/>
          </a:prstGeom>
        </p:spPr>
      </p:pic>
      <p:sp>
        <p:nvSpPr>
          <p:cNvPr id="65" name="textruta 64">
            <a:extLst>
              <a:ext uri="{FF2B5EF4-FFF2-40B4-BE49-F238E27FC236}">
                <a16:creationId xmlns:a16="http://schemas.microsoft.com/office/drawing/2014/main" id="{4E0C2654-4095-4FAD-B711-43E9B196E255}"/>
              </a:ext>
            </a:extLst>
          </p:cNvPr>
          <p:cNvSpPr txBox="1"/>
          <p:nvPr/>
        </p:nvSpPr>
        <p:spPr>
          <a:xfrm>
            <a:off x="1154813" y="693816"/>
            <a:ext cx="9938303" cy="646331"/>
          </a:xfrm>
          <a:prstGeom prst="rect">
            <a:avLst/>
          </a:prstGeom>
          <a:noFill/>
        </p:spPr>
        <p:txBody>
          <a:bodyPr wrap="square" rtlCol="0">
            <a:spAutoFit/>
          </a:bodyPr>
          <a:lstStyle/>
          <a:p>
            <a:r>
              <a:rPr lang="sv-SE" sz="3600" dirty="0"/>
              <a:t>En månad med löpande statistikrapportering</a:t>
            </a:r>
          </a:p>
        </p:txBody>
      </p:sp>
      <p:pic>
        <p:nvPicPr>
          <p:cNvPr id="68" name="Bildobjekt 67" descr="En bild som visar text, inomhus, bärbar dator, dator&#10;&#10;Automatiskt genererad beskrivning">
            <a:extLst>
              <a:ext uri="{FF2B5EF4-FFF2-40B4-BE49-F238E27FC236}">
                <a16:creationId xmlns:a16="http://schemas.microsoft.com/office/drawing/2014/main" id="{1841A245-1557-4ACA-9333-811622BE66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45474" y="2611368"/>
            <a:ext cx="1464571" cy="1090368"/>
          </a:xfrm>
          <a:prstGeom prst="rect">
            <a:avLst/>
          </a:prstGeom>
        </p:spPr>
      </p:pic>
      <p:sp>
        <p:nvSpPr>
          <p:cNvPr id="57" name="Cylinder 56">
            <a:extLst>
              <a:ext uri="{FF2B5EF4-FFF2-40B4-BE49-F238E27FC236}">
                <a16:creationId xmlns:a16="http://schemas.microsoft.com/office/drawing/2014/main" id="{ED0885E5-D5D9-47EA-A21D-54FE8D9A4A33}"/>
              </a:ext>
            </a:extLst>
          </p:cNvPr>
          <p:cNvSpPr/>
          <p:nvPr/>
        </p:nvSpPr>
        <p:spPr bwMode="auto">
          <a:xfrm>
            <a:off x="8459980" y="3309901"/>
            <a:ext cx="964524" cy="1225195"/>
          </a:xfrm>
          <a:prstGeom prst="ca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sv-SE" sz="1600" dirty="0"/>
              <a:t>Stora statistikdatabas</a:t>
            </a:r>
          </a:p>
        </p:txBody>
      </p:sp>
      <p:sp>
        <p:nvSpPr>
          <p:cNvPr id="48" name="Cylinder 47">
            <a:extLst>
              <a:ext uri="{FF2B5EF4-FFF2-40B4-BE49-F238E27FC236}">
                <a16:creationId xmlns:a16="http://schemas.microsoft.com/office/drawing/2014/main" id="{3F30F943-FACD-443A-8930-6287CDC96A32}"/>
              </a:ext>
            </a:extLst>
          </p:cNvPr>
          <p:cNvSpPr/>
          <p:nvPr/>
        </p:nvSpPr>
        <p:spPr bwMode="auto">
          <a:xfrm>
            <a:off x="7087695" y="3403735"/>
            <a:ext cx="700720" cy="1076325"/>
          </a:xfrm>
          <a:prstGeom prst="ca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sv-SE" sz="1200" dirty="0"/>
              <a:t>Årets statistik</a:t>
            </a:r>
          </a:p>
        </p:txBody>
      </p:sp>
      <p:sp>
        <p:nvSpPr>
          <p:cNvPr id="67" name="textruta 66">
            <a:extLst>
              <a:ext uri="{FF2B5EF4-FFF2-40B4-BE49-F238E27FC236}">
                <a16:creationId xmlns:a16="http://schemas.microsoft.com/office/drawing/2014/main" id="{B6A8A37C-E4F8-4BC2-A3F6-E03CBE32840D}"/>
              </a:ext>
            </a:extLst>
          </p:cNvPr>
          <p:cNvSpPr txBox="1"/>
          <p:nvPr/>
        </p:nvSpPr>
        <p:spPr>
          <a:xfrm>
            <a:off x="6686551" y="1552575"/>
            <a:ext cx="3114675" cy="923330"/>
          </a:xfrm>
          <a:prstGeom prst="rect">
            <a:avLst/>
          </a:prstGeom>
          <a:noFill/>
        </p:spPr>
        <p:txBody>
          <a:bodyPr wrap="square" rtlCol="0">
            <a:spAutoFit/>
          </a:bodyPr>
          <a:lstStyle/>
          <a:p>
            <a:r>
              <a:rPr lang="sv-SE" dirty="0"/>
              <a:t>Årets statistik tillgänglig för den egna enheten. Först vid årets slut blir den offentlig. </a:t>
            </a:r>
          </a:p>
        </p:txBody>
      </p:sp>
    </p:spTree>
    <p:extLst>
      <p:ext uri="{BB962C8B-B14F-4D97-AF65-F5344CB8AC3E}">
        <p14:creationId xmlns:p14="http://schemas.microsoft.com/office/powerpoint/2010/main" val="769871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DB12857E-F634-49B6-B9DF-8EC77F1624FD}"/>
              </a:ext>
            </a:extLst>
          </p:cNvPr>
          <p:cNvSpPr>
            <a:spLocks noGrp="1"/>
          </p:cNvSpPr>
          <p:nvPr>
            <p:ph idx="1"/>
          </p:nvPr>
        </p:nvSpPr>
        <p:spPr>
          <a:xfrm>
            <a:off x="1177613" y="2342194"/>
            <a:ext cx="8446397" cy="3879861"/>
          </a:xfrm>
        </p:spPr>
        <p:txBody>
          <a:bodyPr>
            <a:noAutofit/>
          </a:bodyPr>
          <a:lstStyle/>
          <a:p>
            <a:pPr>
              <a:lnSpc>
                <a:spcPts val="2160"/>
              </a:lnSpc>
              <a:spcBef>
                <a:spcPts val="1200"/>
              </a:spcBef>
            </a:pPr>
            <a:r>
              <a:rPr lang="sv-SE" sz="2400" kern="1200" dirty="0">
                <a:solidFill>
                  <a:schemeClr val="lt1"/>
                </a:solidFill>
                <a:effectLst/>
              </a:rPr>
              <a:t>Huvudgudstjänster</a:t>
            </a:r>
          </a:p>
          <a:p>
            <a:pPr>
              <a:lnSpc>
                <a:spcPts val="2160"/>
              </a:lnSpc>
              <a:spcBef>
                <a:spcPts val="1200"/>
              </a:spcBef>
            </a:pPr>
            <a:r>
              <a:rPr lang="sv-SE" sz="2400" dirty="0">
                <a:effectLst/>
              </a:rPr>
              <a:t>Andra gudstjänster</a:t>
            </a:r>
            <a:endParaRPr lang="sv-SE" sz="2400" dirty="0">
              <a:effectLst/>
              <a:ea typeface="Calibri" panose="020F0502020204030204" pitchFamily="34" charset="0"/>
              <a:cs typeface="Times New Roman" panose="02020603050405020304" pitchFamily="18" charset="0"/>
            </a:endParaRPr>
          </a:p>
          <a:p>
            <a:pPr>
              <a:lnSpc>
                <a:spcPts val="2160"/>
              </a:lnSpc>
              <a:spcBef>
                <a:spcPts val="1200"/>
              </a:spcBef>
            </a:pPr>
            <a:r>
              <a:rPr lang="sv-SE" sz="2400" dirty="0">
                <a:effectLst/>
              </a:rPr>
              <a:t>Gudstjänster vid kyrkliga handlingar</a:t>
            </a:r>
            <a:endParaRPr lang="sv-SE" sz="2400" dirty="0">
              <a:effectLst/>
              <a:ea typeface="Calibri" panose="020F0502020204030204" pitchFamily="34" charset="0"/>
              <a:cs typeface="Times New Roman" panose="02020603050405020304" pitchFamily="18" charset="0"/>
            </a:endParaRPr>
          </a:p>
          <a:p>
            <a:pPr>
              <a:lnSpc>
                <a:spcPts val="2160"/>
              </a:lnSpc>
              <a:spcBef>
                <a:spcPts val="1200"/>
              </a:spcBef>
            </a:pPr>
            <a:r>
              <a:rPr lang="sv-SE" sz="2400" dirty="0">
                <a:effectLst/>
              </a:rPr>
              <a:t>Digitala gudstjänster</a:t>
            </a:r>
          </a:p>
          <a:p>
            <a:pPr>
              <a:lnSpc>
                <a:spcPts val="2160"/>
              </a:lnSpc>
              <a:spcBef>
                <a:spcPts val="1200"/>
              </a:spcBef>
            </a:pPr>
            <a:r>
              <a:rPr lang="sv-SE" sz="2400" dirty="0">
                <a:effectLst/>
              </a:rPr>
              <a:t>Viss diakonal verksamhet</a:t>
            </a:r>
            <a:endParaRPr lang="sv-SE" sz="2400" dirty="0">
              <a:effectLst/>
              <a:ea typeface="Calibri" panose="020F0502020204030204" pitchFamily="34" charset="0"/>
              <a:cs typeface="Times New Roman" panose="02020603050405020304" pitchFamily="18" charset="0"/>
            </a:endParaRPr>
          </a:p>
          <a:p>
            <a:pPr>
              <a:lnSpc>
                <a:spcPts val="2160"/>
              </a:lnSpc>
              <a:spcBef>
                <a:spcPts val="1200"/>
              </a:spcBef>
            </a:pPr>
            <a:r>
              <a:rPr lang="sv-SE" sz="2400" dirty="0">
                <a:effectLst/>
              </a:rPr>
              <a:t>Utställningar, visning av kyrkan och musikverksamhet</a:t>
            </a:r>
          </a:p>
          <a:p>
            <a:pPr>
              <a:lnSpc>
                <a:spcPts val="2160"/>
              </a:lnSpc>
              <a:spcBef>
                <a:spcPts val="1200"/>
              </a:spcBef>
            </a:pPr>
            <a:r>
              <a:rPr lang="sv-SE" sz="2400" dirty="0">
                <a:effectLst/>
              </a:rPr>
              <a:t>Uppsökande verksamhet, barngrupper</a:t>
            </a:r>
            <a:endParaRPr lang="sv-SE" sz="2400" dirty="0">
              <a:effectLst/>
              <a:ea typeface="Calibri" panose="020F0502020204030204" pitchFamily="34" charset="0"/>
              <a:cs typeface="Times New Roman" panose="02020603050405020304" pitchFamily="18" charset="0"/>
            </a:endParaRPr>
          </a:p>
          <a:p>
            <a:pPr>
              <a:lnSpc>
                <a:spcPts val="2160"/>
              </a:lnSpc>
              <a:spcBef>
                <a:spcPts val="1200"/>
              </a:spcBef>
            </a:pPr>
            <a:r>
              <a:rPr lang="sv-SE" sz="2400" dirty="0">
                <a:effectLst/>
              </a:rPr>
              <a:t>Vuxenverksamhet</a:t>
            </a:r>
          </a:p>
          <a:p>
            <a:pPr>
              <a:lnSpc>
                <a:spcPts val="2160"/>
              </a:lnSpc>
              <a:spcBef>
                <a:spcPts val="1200"/>
              </a:spcBef>
            </a:pPr>
            <a:r>
              <a:rPr lang="sv-SE" sz="2400" dirty="0">
                <a:effectLst/>
              </a:rPr>
              <a:t>Barn- och ungdomsverksamhet</a:t>
            </a:r>
            <a:endParaRPr lang="sv-SE" sz="2400" dirty="0">
              <a:effectLst/>
              <a:ea typeface="Calibri" panose="020F0502020204030204" pitchFamily="34" charset="0"/>
              <a:cs typeface="Times New Roman" panose="02020603050405020304" pitchFamily="18" charset="0"/>
            </a:endParaRPr>
          </a:p>
        </p:txBody>
      </p:sp>
      <p:sp>
        <p:nvSpPr>
          <p:cNvPr id="3" name="Rubrik 2">
            <a:extLst>
              <a:ext uri="{FF2B5EF4-FFF2-40B4-BE49-F238E27FC236}">
                <a16:creationId xmlns:a16="http://schemas.microsoft.com/office/drawing/2014/main" id="{5522C54D-9AD6-4E64-B1F7-B333BB100C32}"/>
              </a:ext>
            </a:extLst>
          </p:cNvPr>
          <p:cNvSpPr>
            <a:spLocks noGrp="1"/>
          </p:cNvSpPr>
          <p:nvPr>
            <p:ph type="title"/>
          </p:nvPr>
        </p:nvSpPr>
        <p:spPr/>
        <p:txBody>
          <a:bodyPr wrap="square" anchor="ctr">
            <a:normAutofit/>
          </a:bodyPr>
          <a:lstStyle/>
          <a:p>
            <a:r>
              <a:rPr lang="sv-SE" dirty="0"/>
              <a:t>Kategorier som rapporteras in</a:t>
            </a:r>
          </a:p>
        </p:txBody>
      </p:sp>
    </p:spTree>
    <p:extLst>
      <p:ext uri="{BB962C8B-B14F-4D97-AF65-F5344CB8AC3E}">
        <p14:creationId xmlns:p14="http://schemas.microsoft.com/office/powerpoint/2010/main" val="165209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a:extLst>
              <a:ext uri="{FF2B5EF4-FFF2-40B4-BE49-F238E27FC236}">
                <a16:creationId xmlns:a16="http://schemas.microsoft.com/office/drawing/2014/main" id="{0EB821D3-3449-46D7-8225-21BF960BC7E7}"/>
              </a:ext>
            </a:extLst>
          </p:cNvPr>
          <p:cNvPicPr>
            <a:picLocks noGrp="1" noChangeAspect="1"/>
          </p:cNvPicPr>
          <p:nvPr>
            <p:ph idx="1"/>
          </p:nvPr>
        </p:nvPicPr>
        <p:blipFill>
          <a:blip r:embed="rId2"/>
          <a:stretch>
            <a:fillRect/>
          </a:stretch>
        </p:blipFill>
        <p:spPr>
          <a:xfrm>
            <a:off x="1907986" y="1512000"/>
            <a:ext cx="7924946" cy="4496198"/>
          </a:xfrm>
          <a:prstGeom prst="rect">
            <a:avLst/>
          </a:prstGeom>
          <a:ln>
            <a:solidFill>
              <a:schemeClr val="tx1"/>
            </a:solidFill>
          </a:ln>
          <a:effectLst>
            <a:outerShdw blurRad="50800" dist="38100" algn="l" rotWithShape="0">
              <a:prstClr val="black">
                <a:alpha val="40000"/>
              </a:prstClr>
            </a:outerShdw>
          </a:effectLst>
        </p:spPr>
      </p:pic>
      <p:sp>
        <p:nvSpPr>
          <p:cNvPr id="6" name="Rubrik 4">
            <a:extLst>
              <a:ext uri="{FF2B5EF4-FFF2-40B4-BE49-F238E27FC236}">
                <a16:creationId xmlns:a16="http://schemas.microsoft.com/office/drawing/2014/main" id="{0D0A9ECC-1179-4772-B01A-17206916A51D}"/>
              </a:ext>
            </a:extLst>
          </p:cNvPr>
          <p:cNvSpPr>
            <a:spLocks noGrp="1"/>
          </p:cNvSpPr>
          <p:nvPr>
            <p:ph type="title"/>
          </p:nvPr>
        </p:nvSpPr>
        <p:spPr>
          <a:xfrm>
            <a:off x="1160890" y="635944"/>
            <a:ext cx="10192909" cy="795814"/>
          </a:xfrm>
        </p:spPr>
        <p:txBody>
          <a:bodyPr>
            <a:normAutofit/>
          </a:bodyPr>
          <a:lstStyle/>
          <a:p>
            <a:r>
              <a:rPr lang="sv-SE" sz="2800" dirty="0"/>
              <a:t>Församlingens uppföljning och analys under innevarande år</a:t>
            </a:r>
          </a:p>
        </p:txBody>
      </p:sp>
    </p:spTree>
    <p:extLst>
      <p:ext uri="{BB962C8B-B14F-4D97-AF65-F5344CB8AC3E}">
        <p14:creationId xmlns:p14="http://schemas.microsoft.com/office/powerpoint/2010/main" val="394777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29ACD1D-DD9B-416B-9622-B4723ED0541C}"/>
              </a:ext>
            </a:extLst>
          </p:cNvPr>
          <p:cNvSpPr>
            <a:spLocks noGrp="1"/>
          </p:cNvSpPr>
          <p:nvPr>
            <p:ph type="title"/>
          </p:nvPr>
        </p:nvSpPr>
        <p:spPr/>
        <p:txBody>
          <a:bodyPr/>
          <a:lstStyle/>
          <a:p>
            <a:r>
              <a:rPr lang="sv-SE" dirty="0"/>
              <a:t>Slutord…</a:t>
            </a:r>
          </a:p>
        </p:txBody>
      </p:sp>
      <p:sp>
        <p:nvSpPr>
          <p:cNvPr id="9" name="Platshållare för innehåll 8">
            <a:extLst>
              <a:ext uri="{FF2B5EF4-FFF2-40B4-BE49-F238E27FC236}">
                <a16:creationId xmlns:a16="http://schemas.microsoft.com/office/drawing/2014/main" id="{68A6DC4F-AA3D-4DC7-8B8B-6AF0BA1FDDA3}"/>
              </a:ext>
            </a:extLst>
          </p:cNvPr>
          <p:cNvSpPr>
            <a:spLocks noGrp="1"/>
          </p:cNvSpPr>
          <p:nvPr>
            <p:ph idx="1"/>
          </p:nvPr>
        </p:nvSpPr>
        <p:spPr/>
        <p:txBody>
          <a:bodyPr/>
          <a:lstStyle/>
          <a:p>
            <a:r>
              <a:rPr lang="sv-SE" dirty="0"/>
              <a:t>Statistik är ett komplement och kan inte fånga alla dimensioner av möten, mening, känslor, tro och samhörighet i den kristna gemenskapen som gestaltas i församlingslivet. Att verksamhetsstatistiken inte fångar alla dimensioner gör dock inte att det inte är av intresse och nytta. Löpande insamling av statistik har förhoppningsvis potential att både underlätta och bidra i det strategiska församlingsarbete. </a:t>
            </a:r>
          </a:p>
        </p:txBody>
      </p:sp>
    </p:spTree>
    <p:extLst>
      <p:ext uri="{BB962C8B-B14F-4D97-AF65-F5344CB8AC3E}">
        <p14:creationId xmlns:p14="http://schemas.microsoft.com/office/powerpoint/2010/main" val="277900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A4A9AD1-BCA7-47A8-A4C7-5B56CDCD2265}"/>
              </a:ext>
            </a:extLst>
          </p:cNvPr>
          <p:cNvSpPr>
            <a:spLocks noGrp="1"/>
          </p:cNvSpPr>
          <p:nvPr>
            <p:ph type="title"/>
          </p:nvPr>
        </p:nvSpPr>
        <p:spPr>
          <a:xfrm>
            <a:off x="999545" y="45394"/>
            <a:ext cx="10192909" cy="1588126"/>
          </a:xfrm>
        </p:spPr>
        <p:txBody>
          <a:bodyPr/>
          <a:lstStyle/>
          <a:p>
            <a:r>
              <a:rPr lang="sv-SE" dirty="0"/>
              <a:t>Vårt ansvar att tillgängliggöra</a:t>
            </a:r>
          </a:p>
        </p:txBody>
      </p:sp>
      <p:pic>
        <p:nvPicPr>
          <p:cNvPr id="4" name="Bildobjekt 3">
            <a:extLst>
              <a:ext uri="{FF2B5EF4-FFF2-40B4-BE49-F238E27FC236}">
                <a16:creationId xmlns:a16="http://schemas.microsoft.com/office/drawing/2014/main" id="{6E590E2D-EE0B-482F-8C11-DF22BF99F7A0}"/>
              </a:ext>
            </a:extLst>
          </p:cNvPr>
          <p:cNvPicPr>
            <a:picLocks noChangeAspect="1"/>
          </p:cNvPicPr>
          <p:nvPr/>
        </p:nvPicPr>
        <p:blipFill>
          <a:blip r:embed="rId2"/>
          <a:stretch>
            <a:fillRect/>
          </a:stretch>
        </p:blipFill>
        <p:spPr>
          <a:xfrm>
            <a:off x="285750" y="1495425"/>
            <a:ext cx="7613073" cy="3867150"/>
          </a:xfrm>
          <a:prstGeom prst="rect">
            <a:avLst/>
          </a:prstGeom>
        </p:spPr>
      </p:pic>
      <p:pic>
        <p:nvPicPr>
          <p:cNvPr id="6" name="Bildobjekt 5">
            <a:extLst>
              <a:ext uri="{FF2B5EF4-FFF2-40B4-BE49-F238E27FC236}">
                <a16:creationId xmlns:a16="http://schemas.microsoft.com/office/drawing/2014/main" id="{0480A90A-8758-4D4B-B627-D6C88B8C15C3}"/>
              </a:ext>
            </a:extLst>
          </p:cNvPr>
          <p:cNvPicPr>
            <a:picLocks noChangeAspect="1"/>
          </p:cNvPicPr>
          <p:nvPr/>
        </p:nvPicPr>
        <p:blipFill>
          <a:blip r:embed="rId3"/>
          <a:stretch>
            <a:fillRect/>
          </a:stretch>
        </p:blipFill>
        <p:spPr>
          <a:xfrm>
            <a:off x="4744610" y="3084537"/>
            <a:ext cx="7353300" cy="3559466"/>
          </a:xfrm>
          <a:prstGeom prst="rect">
            <a:avLst/>
          </a:prstGeom>
        </p:spPr>
      </p:pic>
      <p:pic>
        <p:nvPicPr>
          <p:cNvPr id="12" name="Bildobjekt 11">
            <a:extLst>
              <a:ext uri="{FF2B5EF4-FFF2-40B4-BE49-F238E27FC236}">
                <a16:creationId xmlns:a16="http://schemas.microsoft.com/office/drawing/2014/main" id="{1C10DE72-C0CC-42B6-BBE3-F7B8389ECB34}"/>
              </a:ext>
            </a:extLst>
          </p:cNvPr>
          <p:cNvPicPr>
            <a:picLocks noChangeAspect="1"/>
          </p:cNvPicPr>
          <p:nvPr/>
        </p:nvPicPr>
        <p:blipFill>
          <a:blip r:embed="rId4"/>
          <a:stretch>
            <a:fillRect/>
          </a:stretch>
        </p:blipFill>
        <p:spPr>
          <a:xfrm>
            <a:off x="667512" y="2386903"/>
            <a:ext cx="2299628" cy="3092603"/>
          </a:xfrm>
          <a:prstGeom prst="rect">
            <a:avLst/>
          </a:prstGeom>
          <a:ln>
            <a:solidFill>
              <a:schemeClr val="accent5">
                <a:lumMod val="40000"/>
                <a:lumOff val="60000"/>
              </a:schemeClr>
            </a:solidFill>
          </a:ln>
        </p:spPr>
      </p:pic>
      <p:pic>
        <p:nvPicPr>
          <p:cNvPr id="7" name="Bildobjekt 6">
            <a:extLst>
              <a:ext uri="{FF2B5EF4-FFF2-40B4-BE49-F238E27FC236}">
                <a16:creationId xmlns:a16="http://schemas.microsoft.com/office/drawing/2014/main" id="{04617AA0-0C07-4EFE-911C-BA5E933B9986}"/>
              </a:ext>
            </a:extLst>
          </p:cNvPr>
          <p:cNvPicPr>
            <a:picLocks noChangeAspect="1"/>
          </p:cNvPicPr>
          <p:nvPr/>
        </p:nvPicPr>
        <p:blipFill>
          <a:blip r:embed="rId5"/>
          <a:stretch>
            <a:fillRect/>
          </a:stretch>
        </p:blipFill>
        <p:spPr>
          <a:xfrm>
            <a:off x="2234544" y="3048781"/>
            <a:ext cx="2299628" cy="3136567"/>
          </a:xfrm>
          <a:prstGeom prst="rect">
            <a:avLst/>
          </a:prstGeom>
        </p:spPr>
      </p:pic>
      <p:pic>
        <p:nvPicPr>
          <p:cNvPr id="8" name="Bildobjekt 7">
            <a:extLst>
              <a:ext uri="{FF2B5EF4-FFF2-40B4-BE49-F238E27FC236}">
                <a16:creationId xmlns:a16="http://schemas.microsoft.com/office/drawing/2014/main" id="{C1377B81-6528-4884-820E-D276CCE61D79}"/>
              </a:ext>
            </a:extLst>
          </p:cNvPr>
          <p:cNvPicPr>
            <a:picLocks noChangeAspect="1"/>
          </p:cNvPicPr>
          <p:nvPr/>
        </p:nvPicPr>
        <p:blipFill>
          <a:blip r:embed="rId6"/>
          <a:stretch>
            <a:fillRect/>
          </a:stretch>
        </p:blipFill>
        <p:spPr>
          <a:xfrm>
            <a:off x="4222173" y="3429000"/>
            <a:ext cx="2299628" cy="3293535"/>
          </a:xfrm>
          <a:prstGeom prst="rect">
            <a:avLst/>
          </a:prstGeom>
        </p:spPr>
      </p:pic>
    </p:spTree>
    <p:extLst>
      <p:ext uri="{BB962C8B-B14F-4D97-AF65-F5344CB8AC3E}">
        <p14:creationId xmlns:p14="http://schemas.microsoft.com/office/powerpoint/2010/main" val="1712696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BCA7E2A-9472-49FE-8310-FE4E41025132}"/>
              </a:ext>
            </a:extLst>
          </p:cNvPr>
          <p:cNvSpPr>
            <a:spLocks noGrp="1"/>
          </p:cNvSpPr>
          <p:nvPr>
            <p:ph idx="1"/>
          </p:nvPr>
        </p:nvSpPr>
        <p:spPr/>
        <p:txBody>
          <a:bodyPr/>
          <a:lstStyle/>
          <a:p>
            <a:r>
              <a:rPr lang="sv-SE" dirty="0"/>
              <a:t>Ekonomisk redogörelse</a:t>
            </a:r>
          </a:p>
          <a:p>
            <a:r>
              <a:rPr lang="sv-SE" dirty="0"/>
              <a:t>”Pastoratsrapport”</a:t>
            </a:r>
          </a:p>
          <a:p>
            <a:r>
              <a:rPr lang="sv-SE" dirty="0"/>
              <a:t>”Viss diakonal statistik”</a:t>
            </a:r>
          </a:p>
          <a:p>
            <a:r>
              <a:rPr lang="sv-SE" dirty="0"/>
              <a:t>Medlemsutveckling</a:t>
            </a:r>
          </a:p>
          <a:p>
            <a:r>
              <a:rPr lang="sv-SE" dirty="0"/>
              <a:t>Datauttag</a:t>
            </a:r>
          </a:p>
          <a:p>
            <a:r>
              <a:rPr lang="sv-SE" dirty="0"/>
              <a:t>Hållbarhet</a:t>
            </a:r>
          </a:p>
        </p:txBody>
      </p:sp>
      <p:sp>
        <p:nvSpPr>
          <p:cNvPr id="3" name="Rubrik 2">
            <a:extLst>
              <a:ext uri="{FF2B5EF4-FFF2-40B4-BE49-F238E27FC236}">
                <a16:creationId xmlns:a16="http://schemas.microsoft.com/office/drawing/2014/main" id="{3EF6E402-2A54-4F85-85E3-83736084A5C1}"/>
              </a:ext>
            </a:extLst>
          </p:cNvPr>
          <p:cNvSpPr>
            <a:spLocks noGrp="1"/>
          </p:cNvSpPr>
          <p:nvPr>
            <p:ph type="title"/>
          </p:nvPr>
        </p:nvSpPr>
        <p:spPr/>
        <p:txBody>
          <a:bodyPr/>
          <a:lstStyle/>
          <a:p>
            <a:r>
              <a:rPr lang="sv-SE" dirty="0" err="1"/>
              <a:t>VisA</a:t>
            </a:r>
            <a:r>
              <a:rPr lang="sv-SE" dirty="0"/>
              <a:t> nytt verktyg för uppföljning</a:t>
            </a:r>
          </a:p>
        </p:txBody>
      </p:sp>
      <p:pic>
        <p:nvPicPr>
          <p:cNvPr id="4" name="Platshållare för innehåll 3">
            <a:extLst>
              <a:ext uri="{FF2B5EF4-FFF2-40B4-BE49-F238E27FC236}">
                <a16:creationId xmlns:a16="http://schemas.microsoft.com/office/drawing/2014/main" id="{E9BDD781-271E-4B72-8231-4BD0519DFF9E}"/>
              </a:ext>
            </a:extLst>
          </p:cNvPr>
          <p:cNvPicPr>
            <a:picLocks noChangeAspect="1"/>
          </p:cNvPicPr>
          <p:nvPr/>
        </p:nvPicPr>
        <p:blipFill>
          <a:blip r:embed="rId2"/>
          <a:stretch>
            <a:fillRect/>
          </a:stretch>
        </p:blipFill>
        <p:spPr>
          <a:xfrm>
            <a:off x="5775625" y="2133419"/>
            <a:ext cx="8171101" cy="4724581"/>
          </a:xfrm>
          <a:prstGeom prst="rect">
            <a:avLst/>
          </a:prstGeom>
        </p:spPr>
      </p:pic>
    </p:spTree>
    <p:extLst>
      <p:ext uri="{BB962C8B-B14F-4D97-AF65-F5344CB8AC3E}">
        <p14:creationId xmlns:p14="http://schemas.microsoft.com/office/powerpoint/2010/main" val="3910004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Form avdelare Övre, Form avdelare nedre, Rensa Urval, Utsnitt IndelningsÅr, Utsnitt Ortstyp, Utsnitt RedovisningsÅr, Utsnitt Ek Enhet, image, Form avdelare V, Form Avdelare H, Utsnitt Kontrakt, Utsnitt Stift, card, Resultat, Likviditet i månader kyrkoavgift, Folkmängd och tillhöriga, Antal anställda &amp; lön per anställd, Utsnitt Enhet.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Sammanfattning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actionButton, actionButton, basicShape, basicShape, basicShape, basicShape, Resultaträkning, Nyckeltal, Nyckeltal, Nyckeltal, slicer, slicer, slicer, slicer, slicer, card, slicer, slicer, slicer, slicer, Resultaträkning, slicer, slicer, image, basicShape, basicShape, slicer, slicer, card, slicer, Nyckeltal, Nyckeltal, Nyckeltal.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Jmf Sammanfattning RR</a:t>
            </a:r>
          </a:p>
        </p:txBody>
      </p:sp>
      <p:sp>
        <p:nvSpPr>
          <p:cNvPr id="5" name="Ellips 4">
            <a:extLst>
              <a:ext uri="{FF2B5EF4-FFF2-40B4-BE49-F238E27FC236}">
                <a16:creationId xmlns:a16="http://schemas.microsoft.com/office/drawing/2014/main" id="{1A6506D4-7310-4204-8F14-CA8CDE0C0D0C}"/>
              </a:ext>
            </a:extLst>
          </p:cNvPr>
          <p:cNvSpPr/>
          <p:nvPr/>
        </p:nvSpPr>
        <p:spPr>
          <a:xfrm>
            <a:off x="112538" y="1864711"/>
            <a:ext cx="1217497" cy="107245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a:extLst>
              <a:ext uri="{FF2B5EF4-FFF2-40B4-BE49-F238E27FC236}">
                <a16:creationId xmlns:a16="http://schemas.microsoft.com/office/drawing/2014/main" id="{7A61A0FC-3CAD-41E8-97FB-0477D73C43FB}"/>
              </a:ext>
            </a:extLst>
          </p:cNvPr>
          <p:cNvSpPr/>
          <p:nvPr/>
        </p:nvSpPr>
        <p:spPr>
          <a:xfrm>
            <a:off x="10600741" y="3767451"/>
            <a:ext cx="1217497" cy="107245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6B5B2C-9A01-4859-8095-807FC87297BE}"/>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E6EA5920-94C3-4D23-B2FD-5FFAA20B314E}"/>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23C3FD5C-632D-477C-A99E-66A91C59997A}"/>
              </a:ext>
            </a:extLst>
          </p:cNvPr>
          <p:cNvPicPr>
            <a:picLocks noChangeAspect="1"/>
          </p:cNvPicPr>
          <p:nvPr/>
        </p:nvPicPr>
        <p:blipFill>
          <a:blip r:embed="rId2"/>
          <a:stretch>
            <a:fillRect/>
          </a:stretch>
        </p:blipFill>
        <p:spPr>
          <a:xfrm>
            <a:off x="-1" y="0"/>
            <a:ext cx="12635249" cy="6858000"/>
          </a:xfrm>
          <a:prstGeom prst="rect">
            <a:avLst/>
          </a:prstGeom>
        </p:spPr>
      </p:pic>
    </p:spTree>
    <p:extLst>
      <p:ext uri="{BB962C8B-B14F-4D97-AF65-F5344CB8AC3E}">
        <p14:creationId xmlns:p14="http://schemas.microsoft.com/office/powerpoint/2010/main" val="58674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AB92EF0-EC0A-42FB-851B-2A1BC5826C37}"/>
              </a:ext>
            </a:extLst>
          </p:cNvPr>
          <p:cNvPicPr>
            <a:picLocks noChangeAspect="1"/>
          </p:cNvPicPr>
          <p:nvPr/>
        </p:nvPicPr>
        <p:blipFill>
          <a:blip r:embed="rId2"/>
          <a:stretch>
            <a:fillRect/>
          </a:stretch>
        </p:blipFill>
        <p:spPr>
          <a:xfrm>
            <a:off x="-331695" y="0"/>
            <a:ext cx="13131939" cy="6858000"/>
          </a:xfrm>
          <a:prstGeom prst="rect">
            <a:avLst/>
          </a:prstGeom>
        </p:spPr>
      </p:pic>
      <p:sp>
        <p:nvSpPr>
          <p:cNvPr id="3" name="Underrubrik 2">
            <a:extLst>
              <a:ext uri="{FF2B5EF4-FFF2-40B4-BE49-F238E27FC236}">
                <a16:creationId xmlns:a16="http://schemas.microsoft.com/office/drawing/2014/main" id="{5BFDB555-F251-48AD-A123-BEDA042C32D7}"/>
              </a:ext>
            </a:extLst>
          </p:cNvPr>
          <p:cNvSpPr>
            <a:spLocks noGrp="1"/>
          </p:cNvSpPr>
          <p:nvPr>
            <p:ph type="subTitle" idx="1"/>
          </p:nvPr>
        </p:nvSpPr>
        <p:spPr/>
        <p:txBody>
          <a:bodyPr/>
          <a:lstStyle/>
          <a:p>
            <a:endParaRPr lang="sv-SE"/>
          </a:p>
        </p:txBody>
      </p:sp>
      <p:sp>
        <p:nvSpPr>
          <p:cNvPr id="7" name="Rektangel 6">
            <a:extLst>
              <a:ext uri="{FF2B5EF4-FFF2-40B4-BE49-F238E27FC236}">
                <a16:creationId xmlns:a16="http://schemas.microsoft.com/office/drawing/2014/main" id="{5C9A4445-38D9-4355-8E18-BA4448F555A0}"/>
              </a:ext>
            </a:extLst>
          </p:cNvPr>
          <p:cNvSpPr/>
          <p:nvPr/>
        </p:nvSpPr>
        <p:spPr>
          <a:xfrm>
            <a:off x="4479802" y="358436"/>
            <a:ext cx="6026273" cy="2041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F97FDB07-F483-402B-8067-86575E730921}"/>
              </a:ext>
            </a:extLst>
          </p:cNvPr>
          <p:cNvSpPr/>
          <p:nvPr/>
        </p:nvSpPr>
        <p:spPr>
          <a:xfrm>
            <a:off x="11079333" y="2441575"/>
            <a:ext cx="1274593" cy="165576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a:extLst>
              <a:ext uri="{FF2B5EF4-FFF2-40B4-BE49-F238E27FC236}">
                <a16:creationId xmlns:a16="http://schemas.microsoft.com/office/drawing/2014/main" id="{F12A9BB7-BCE9-4F45-967C-824F32B07F72}"/>
              </a:ext>
            </a:extLst>
          </p:cNvPr>
          <p:cNvSpPr/>
          <p:nvPr/>
        </p:nvSpPr>
        <p:spPr>
          <a:xfrm>
            <a:off x="112539" y="1301293"/>
            <a:ext cx="995778" cy="9223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929E8463-6D20-466D-A7B5-57FE6AC67F2C}"/>
              </a:ext>
            </a:extLst>
          </p:cNvPr>
          <p:cNvSpPr/>
          <p:nvPr/>
        </p:nvSpPr>
        <p:spPr>
          <a:xfrm>
            <a:off x="116889" y="2294136"/>
            <a:ext cx="995778" cy="37693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a:extLst>
              <a:ext uri="{FF2B5EF4-FFF2-40B4-BE49-F238E27FC236}">
                <a16:creationId xmlns:a16="http://schemas.microsoft.com/office/drawing/2014/main" id="{14109A81-EE99-49DF-B3AF-889D3ACF80EE}"/>
              </a:ext>
            </a:extLst>
          </p:cNvPr>
          <p:cNvSpPr/>
          <p:nvPr/>
        </p:nvSpPr>
        <p:spPr>
          <a:xfrm>
            <a:off x="6379195" y="2559411"/>
            <a:ext cx="1274593" cy="208525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6476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8" grpId="0" animBg="1"/>
    </p:bldLst>
  </p:timing>
</p:sld>
</file>

<file path=ppt/theme/theme1.xml><?xml version="1.0" encoding="utf-8"?>
<a:theme xmlns:a="http://schemas.openxmlformats.org/drawingml/2006/main" name="Grön">
  <a:themeElements>
    <a:clrScheme name="Grön 1">
      <a:dk1>
        <a:srgbClr val="000000"/>
      </a:dk1>
      <a:lt1>
        <a:srgbClr val="FFFFFF"/>
      </a:lt1>
      <a:dk2>
        <a:srgbClr val="496920"/>
      </a:dk2>
      <a:lt2>
        <a:srgbClr val="E7E6E6"/>
      </a:lt2>
      <a:accent1>
        <a:srgbClr val="6B9530"/>
      </a:accent1>
      <a:accent2>
        <a:srgbClr val="AFCA0B"/>
      </a:accent2>
      <a:accent3>
        <a:srgbClr val="DDDF4B"/>
      </a:accent3>
      <a:accent4>
        <a:srgbClr val="496920"/>
      </a:accent4>
      <a:accent5>
        <a:srgbClr val="919191"/>
      </a:accent5>
      <a:accent6>
        <a:srgbClr val="CCCCCC"/>
      </a:accent6>
      <a:hlink>
        <a:srgbClr val="496920"/>
      </a:hlink>
      <a:folHlink>
        <a:srgbClr val="2E430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venska kyrkan Grön.potx" id="{565F0357-97B0-4784-9A80-C00750604D46}" vid="{607B20E8-A7C0-4425-BE74-80AE281F473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9A428A7CF8FB54FB63D5220DB2666EE" ma:contentTypeVersion="4" ma:contentTypeDescription="Skapa ett nytt dokument." ma:contentTypeScope="" ma:versionID="b2dd5fabe9678cdff19374c02de09d83">
  <xsd:schema xmlns:xsd="http://www.w3.org/2001/XMLSchema" xmlns:xs="http://www.w3.org/2001/XMLSchema" xmlns:p="http://schemas.microsoft.com/office/2006/metadata/properties" xmlns:ns2="30c8b05f-934a-44a9-9657-501bb9df6103" xmlns:ns3="6af389f7-6d54-41f8-b038-2a74008dbb38" targetNamespace="http://schemas.microsoft.com/office/2006/metadata/properties" ma:root="true" ma:fieldsID="8b3fd94f8a3a4c43f26e9efa0468bece" ns2:_="" ns3:_="">
    <xsd:import namespace="30c8b05f-934a-44a9-9657-501bb9df6103"/>
    <xsd:import namespace="6af389f7-6d54-41f8-b038-2a74008dbb3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c8b05f-934a-44a9-9657-501bb9df61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f389f7-6d54-41f8-b038-2a74008dbb38"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BF2A1D-2100-4154-B22F-B510B8C1989D}">
  <ds:schemaRefs>
    <ds:schemaRef ds:uri="http://schemas.openxmlformats.org/package/2006/metadata/core-properties"/>
    <ds:schemaRef ds:uri="30c8b05f-934a-44a9-9657-501bb9df6103"/>
    <ds:schemaRef ds:uri="http://schemas.microsoft.com/office/2006/documentManagement/types"/>
    <ds:schemaRef ds:uri="http://schemas.microsoft.com/office/infopath/2007/PartnerControls"/>
    <ds:schemaRef ds:uri="6af389f7-6d54-41f8-b038-2a74008dbb38"/>
    <ds:schemaRef ds:uri="http://purl.org/dc/elements/1.1/"/>
    <ds:schemaRef ds:uri="http://schemas.microsoft.com/office/2006/metadata/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10EFF934-BD42-42C5-B66A-618826C7B4CF}">
  <ds:schemaRefs>
    <ds:schemaRef ds:uri="http://schemas.microsoft.com/sharepoint/v3/contenttype/forms"/>
  </ds:schemaRefs>
</ds:datastoreItem>
</file>

<file path=customXml/itemProps3.xml><?xml version="1.0" encoding="utf-8"?>
<ds:datastoreItem xmlns:ds="http://schemas.openxmlformats.org/officeDocument/2006/customXml" ds:itemID="{F56DD0C7-904B-4291-9A9A-188A8927A0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c8b05f-934a-44a9-9657-501bb9df6103"/>
    <ds:schemaRef ds:uri="6af389f7-6d54-41f8-b038-2a74008db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Svenska kyrkan Grön</Template>
  <TotalTime>331</TotalTime>
  <Words>2006</Words>
  <Application>Microsoft Office PowerPoint</Application>
  <PresentationFormat>Bredbild</PresentationFormat>
  <Paragraphs>829</Paragraphs>
  <Slides>31</Slides>
  <Notes>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31</vt:i4>
      </vt:variant>
    </vt:vector>
  </HeadingPairs>
  <TitlesOfParts>
    <vt:vector size="35" baseType="lpstr">
      <vt:lpstr>Arial</vt:lpstr>
      <vt:lpstr>Calibri</vt:lpstr>
      <vt:lpstr>Times</vt:lpstr>
      <vt:lpstr>Grön</vt:lpstr>
      <vt:lpstr>PowerPoint-presentation</vt:lpstr>
      <vt:lpstr>Kyrkostatistik</vt:lpstr>
      <vt:lpstr>Kategorier som rapporteras in</vt:lpstr>
      <vt:lpstr>Vårt ansvar att tillgängliggöra</vt:lpstr>
      <vt:lpstr>VisA nytt verktyg för uppföljning</vt:lpstr>
      <vt:lpstr>Sammanfattning</vt:lpstr>
      <vt:lpstr>Jmf Sammanfattning RR</vt:lpstr>
      <vt:lpstr>PowerPoint-presentation</vt:lpstr>
      <vt:lpstr>PowerPoint-presentation</vt:lpstr>
      <vt:lpstr>PowerPoint-presentation</vt:lpstr>
      <vt:lpstr>Den kyrkliga seden</vt:lpstr>
      <vt:lpstr>PowerPoint-presentation</vt:lpstr>
      <vt:lpstr>PowerPoint-presentation</vt:lpstr>
      <vt:lpstr>PowerPoint-presentation</vt:lpstr>
      <vt:lpstr>PowerPoint-presentation</vt:lpstr>
      <vt:lpstr>PowerPoint-presentation</vt:lpstr>
      <vt:lpstr>PowerPoint-presentation</vt:lpstr>
      <vt:lpstr>Demografi</vt:lpstr>
      <vt:lpstr>Demografi</vt:lpstr>
      <vt:lpstr>PowerPoint-presentation</vt:lpstr>
      <vt:lpstr>PowerPoint-presentation</vt:lpstr>
      <vt:lpstr>Förfrågningar </vt:lpstr>
      <vt:lpstr>PowerPoint-presentation</vt:lpstr>
      <vt:lpstr>Energianvändning</vt:lpstr>
      <vt:lpstr>Miljö</vt:lpstr>
      <vt:lpstr>Från insamling via papper till app </vt:lpstr>
      <vt:lpstr>Löpande insamling av verksamhetsstatistik  från och med januari 2022</vt:lpstr>
      <vt:lpstr>PowerPoint-presentation</vt:lpstr>
      <vt:lpstr>PowerPoint-presentation</vt:lpstr>
      <vt:lpstr>Församlingens uppföljning och analys under innevarande år</vt:lpstr>
      <vt:lpstr>Slutord…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Gustaf Hellsing</dc:creator>
  <cp:lastModifiedBy>Marjo Nevala Löfkvist</cp:lastModifiedBy>
  <cp:revision>23</cp:revision>
  <dcterms:created xsi:type="dcterms:W3CDTF">2021-10-07T08:50:36Z</dcterms:created>
  <dcterms:modified xsi:type="dcterms:W3CDTF">2021-10-08T12:28:51Z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0x010100D9A428A7CF8FB54FB63D5220DB2666EE</vt:lpwstr>
  </property>
</Properties>
</file>