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5" r:id="rId5"/>
    <p:sldId id="283" r:id="rId6"/>
    <p:sldId id="306" r:id="rId7"/>
    <p:sldId id="312" r:id="rId8"/>
    <p:sldId id="313" r:id="rId9"/>
    <p:sldId id="274" r:id="rId10"/>
    <p:sldId id="314" r:id="rId11"/>
    <p:sldId id="30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412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7C02F-AF39-43B0-ACA9-5C2607DB37D3}" v="14" dt="2024-05-13T14:38:42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CEFD-DA3F-4E26-BBF4-98537CBDD488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BEF5-EFFE-4438-8BF4-6CC123F886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6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5BEF5-EFFE-4438-8BF4-6CC123F886A2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20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8164800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8164800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30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mörkrö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9615494-5443-00A1-016E-DD4C43E61108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04941CC5-19FA-1CF3-1CAA-098515593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258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321" userDrawn="1">
          <p15:clr>
            <a:srgbClr val="FBAE40"/>
          </p15:clr>
        </p15:guide>
        <p15:guide id="4" orient="horz" pos="157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ljusrö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10510848-2C56-02D0-FBDC-F524AA9F7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59D9A0D4-B138-9795-F427-2E898C8909C1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9721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mörk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8BF885E4-6ED2-BC6A-A1CE-8023092E2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65997B4A-071B-1A2F-7F39-B683C2DDBC83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441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(mellan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8165884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5409C71-6089-585A-E8D9-AF3C3C4EC061}"/>
              </a:ext>
            </a:extLst>
          </p:cNvPr>
          <p:cNvSpPr/>
          <p:nvPr userDrawn="1"/>
        </p:nvSpPr>
        <p:spPr>
          <a:xfrm>
            <a:off x="5359401" y="-1861"/>
            <a:ext cx="6832599" cy="6864075"/>
          </a:xfrm>
          <a:custGeom>
            <a:avLst/>
            <a:gdLst>
              <a:gd name="connsiteX0" fmla="*/ 0 w 6832599"/>
              <a:gd name="connsiteY0" fmla="*/ 0 h 6864075"/>
              <a:gd name="connsiteX1" fmla="*/ 6832599 w 6832599"/>
              <a:gd name="connsiteY1" fmla="*/ 0 h 6864075"/>
              <a:gd name="connsiteX2" fmla="*/ 6832599 w 6832599"/>
              <a:gd name="connsiteY2" fmla="*/ 6864075 h 6864075"/>
              <a:gd name="connsiteX3" fmla="*/ 6832053 w 6832599"/>
              <a:gd name="connsiteY3" fmla="*/ 6864075 h 6864075"/>
              <a:gd name="connsiteX4" fmla="*/ 6824558 w 6832599"/>
              <a:gd name="connsiteY4" fmla="*/ 6551487 h 6864075"/>
              <a:gd name="connsiteX5" fmla="*/ 4837847 w 6832599"/>
              <a:gd name="connsiteY5" fmla="*/ 2033389 h 6864075"/>
              <a:gd name="connsiteX6" fmla="*/ 320976 w 6832599"/>
              <a:gd name="connsiteY6" fmla="*/ 14497 h 6864075"/>
              <a:gd name="connsiteX7" fmla="*/ 0 w 6832599"/>
              <a:gd name="connsiteY7" fmla="*/ 6560 h 68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2599" h="6864075">
                <a:moveTo>
                  <a:pt x="0" y="0"/>
                </a:moveTo>
                <a:lnTo>
                  <a:pt x="6832599" y="0"/>
                </a:lnTo>
                <a:lnTo>
                  <a:pt x="6832599" y="6864075"/>
                </a:lnTo>
                <a:lnTo>
                  <a:pt x="6832053" y="6864075"/>
                </a:lnTo>
                <a:lnTo>
                  <a:pt x="6824558" y="6551487"/>
                </a:lnTo>
                <a:cubicBezTo>
                  <a:pt x="6742025" y="4854500"/>
                  <a:pt x="6036632" y="3243361"/>
                  <a:pt x="4837847" y="2033389"/>
                </a:cubicBezTo>
                <a:cubicBezTo>
                  <a:pt x="3632072" y="816363"/>
                  <a:pt x="2020130" y="99028"/>
                  <a:pt x="320976" y="14497"/>
                </a:cubicBezTo>
                <a:lnTo>
                  <a:pt x="0" y="65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040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bå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B00894-BEB4-BEAB-DDB8-432EFCE835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28628" y="252"/>
            <a:ext cx="6864176" cy="6856413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D26036D-D6AC-0503-B5CC-653661D34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44C51B47-1715-C34F-B141-457F9902E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8958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3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kvadr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B00894-BEB4-BEAB-DDB8-432EFCE835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252"/>
            <a:ext cx="6851649" cy="6856413"/>
          </a:xfrm>
          <a:prstGeom prst="rect">
            <a:avLst/>
          </a:prstGeom>
          <a:noFill/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880316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40350" y="549275"/>
            <a:ext cx="6264275" cy="54356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32369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>
          <p15:clr>
            <a:srgbClr val="FBAE40"/>
          </p15:clr>
        </p15:guide>
        <p15:guide id="2" pos="2933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404813"/>
            <a:ext cx="11010682" cy="5762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5" y="1304925"/>
            <a:ext cx="11010681" cy="43561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248767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55">
          <p15:clr>
            <a:srgbClr val="FBAE40"/>
          </p15:clr>
        </p15:guide>
        <p15:guide id="4" orient="horz" pos="3566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404813"/>
            <a:ext cx="11010682" cy="5762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6" y="1304926"/>
            <a:ext cx="5397306" cy="43561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3F261B9E-D72B-4635-BEAC-A786DD3526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318" y="1304926"/>
            <a:ext cx="5397306" cy="4356100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33259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3772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orient="horz" pos="3566" userDrawn="1">
          <p15:clr>
            <a:srgbClr val="FBAE40"/>
          </p15:clr>
        </p15:guide>
        <p15:guide id="5" orient="horz" pos="82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+ text (bild, diagram, tabell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404813"/>
            <a:ext cx="11010682" cy="5762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7639375-9BE1-0338-FA2B-B95E18DBB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7376" y="1304925"/>
            <a:ext cx="5397306" cy="3396029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3F261B9E-D72B-4635-BEAC-A786DD3526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318" y="1304925"/>
            <a:ext cx="5397306" cy="3396029"/>
          </a:xfrm>
        </p:spPr>
        <p:txBody>
          <a:bodyPr tIns="0" bIns="1260000"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på en ikon för att infoga objekt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938AD9-325E-664C-E316-A5C1064BB9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4993368"/>
            <a:ext cx="5390738" cy="6676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bildtext här</a:t>
            </a:r>
            <a:br>
              <a:rPr lang="sv-SE" dirty="0"/>
            </a:br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088B484A-9607-3652-9678-76F174139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602" y="4993368"/>
            <a:ext cx="5390738" cy="6676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Skriv bildtext här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235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 userDrawn="1">
          <p15:clr>
            <a:srgbClr val="FBAE40"/>
          </p15:clr>
        </p15:guide>
        <p15:guide id="2" pos="3772" userDrawn="1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orient="horz" pos="3566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5C4391F-8319-2069-4AF3-F39DC2D6F2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-428"/>
            <a:ext cx="6851649" cy="6856413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1579961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utfallande bild (ljus bil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E323DF6-3241-AA74-D8BB-AD49158549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2"/>
            <a:ext cx="12192000" cy="6856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0" bIns="72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r>
              <a:rPr lang="sv-SE" dirty="0"/>
              <a:t>Klicka för att infoga bild </a:t>
            </a:r>
          </a:p>
          <a:p>
            <a:r>
              <a:rPr lang="sv-SE" dirty="0"/>
              <a:t>(använd en ljus bild)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D26036D-D6AC-0503-B5CC-653661D34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44C51B47-1715-C34F-B141-457F9902E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93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3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utfallande bild (mörk bil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7BE64494-1823-5FA9-3720-881E3CD35211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C1802DCA-D568-C5BB-C8D0-E90CE6CE1DD3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027B7F1C-D3F6-B6E7-A55A-C4BE214446B6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25109F0-E99B-ACE1-6E1C-1F518CDC7CEA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778BDB5A-DB50-8644-946A-BE6D1E86F39E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FF0DF521-3412-2811-3668-8B6343C28B15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09C09D85-18A7-0703-F3E5-71FAFD9DA8B2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124B287-4A5D-EA8B-75E0-F9CD137CAABB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F26AF177-6DD3-C246-9D85-D83814EE6D70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286BB270-6501-F97A-4C7F-1A43CAB7B0D8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4BDCD744-C809-38D6-6AFA-4A41D1A4C119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94C25FC1-596B-1852-A10B-FBC3900D5643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6443AA1F-3508-EAA2-9322-6E3AED6641AC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E73ABC5A-8104-6356-9F3F-8878EA7086B5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C38AB8BE-015C-0BD1-553E-FDCA3F530D3F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6A4BEAA1-B70C-6845-233B-516AE52220FF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41956DD0-51D0-03B3-B217-BD6B0919F6C6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36E959E3-E17E-D3FE-3B61-4FFA4C914C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52"/>
            <a:ext cx="12192000" cy="685641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tIns="0" bIns="72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r>
              <a:rPr lang="sv-SE" dirty="0"/>
              <a:t>Klicka för att infoga bild </a:t>
            </a:r>
          </a:p>
          <a:p>
            <a:r>
              <a:rPr lang="sv-SE" dirty="0"/>
              <a:t>(använd en mörk bild)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D26036D-D6AC-0503-B5CC-653661D34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3" y="981075"/>
            <a:ext cx="4062195" cy="11160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44C51B47-1715-C34F-B141-457F9902E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3" y="2492374"/>
            <a:ext cx="4062196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374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293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549275"/>
            <a:ext cx="8164800" cy="452470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”Skriv ett citat här”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231" y="5344140"/>
            <a:ext cx="5619943" cy="32974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källa eller namn</a:t>
            </a:r>
          </a:p>
        </p:txBody>
      </p:sp>
    </p:spTree>
    <p:extLst>
      <p:ext uri="{BB962C8B-B14F-4D97-AF65-F5344CB8AC3E}">
        <p14:creationId xmlns:p14="http://schemas.microsoft.com/office/powerpoint/2010/main" val="3663793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 userDrawn="1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mellanlil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549275"/>
            <a:ext cx="8164800" cy="452470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”Skriv ett citat här”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EEA169B6-8129-C1B4-5DDB-62C27FFC5E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231" y="5344140"/>
            <a:ext cx="5619943" cy="32974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sv-SE" dirty="0"/>
              <a:t>Skriv källa eller namn</a:t>
            </a:r>
          </a:p>
        </p:txBody>
      </p:sp>
    </p:spTree>
    <p:extLst>
      <p:ext uri="{BB962C8B-B14F-4D97-AF65-F5344CB8AC3E}">
        <p14:creationId xmlns:p14="http://schemas.microsoft.com/office/powerpoint/2010/main" val="126889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7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752975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2B3469A-FDF9-C5C5-5508-7A71B2B542BA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98C7E61F-4903-F3FB-83ED-B0D007941F88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80AD767-BCBA-7235-581B-6DAF80DBFD35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267E3B03-C0F8-240E-32F7-D55BBBB64AE0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B960EFFD-1BCE-CC97-3553-D89C1D69AAD6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651505EE-B496-F2D4-920C-B8081CF82699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326A609-77A0-42DA-015E-87473834356D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38968A8-5A05-B20B-DF77-0E665046E7D3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4FF854F1-5669-F9D7-CAA7-38BE1D683402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F063F47F-12E4-7F14-8883-6D364A9818D0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178B0AB-44BC-CDE0-5A95-FF67537946C5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E62D9219-D859-1B08-33F6-9BE358E36996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E3991D40-0412-022D-C1B8-0FA2D010AF08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9B66041C-662E-6E25-AC58-CC72812D5140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7FBEB33D-ABB9-855E-50A2-F9E750378248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6F7010F5-4419-E56D-976B-8BF1B9E35FDD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2EFB4F76-B798-6751-147B-1EC461388B9C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B8DF13-6474-1A9C-9896-474F18AF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pPr/>
              <a:t>2025-04-28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A8C4E6-F29F-CE5C-DF52-1B89669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AA8F6E-A160-6070-CDDC-99082FAD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4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752975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4806CB5D-7F9B-EB3D-61AB-2631B2206F58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DF5FD9F5-89C2-3FC7-19EE-1BBC5815AB1C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79893F76-9000-3A76-4C8C-668E3E57BB5F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FBCE62BA-C85F-AB65-6526-94582753AB17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25E1CCEF-CEF8-3DAC-56AD-C91C2FC0E7B8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45213694-6759-FCEE-4B83-0FB7B126A6A8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E22E5FC7-087C-F2C4-D57A-1A1C95D02836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1A2EC82C-C47F-0B97-2119-B55E9A1FBF51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C40C1885-5857-26BF-2147-90937C46252B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B8E378F0-A682-15AD-80A0-7B94C58E7023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BE4CC90-E31A-646B-8FC0-6CE8DF055970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DA6CDA75-51A5-FD8D-E779-13315C2A421A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9F35640-3537-BAC0-0CA6-AEE730B2F881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98E3541-538A-2E84-7C7C-BEEC108FC33C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AF195DA-F57B-3B72-A0DE-5FA1F7C3D184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202B47F4-20AB-5142-1D65-AAC2B960CE60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8D08E4D6-7A2F-F2D8-F373-07A14335AB10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0" name="Platshållare för datum 19">
            <a:extLst>
              <a:ext uri="{FF2B5EF4-FFF2-40B4-BE49-F238E27FC236}">
                <a16:creationId xmlns:a16="http://schemas.microsoft.com/office/drawing/2014/main" id="{9D9D284B-0D40-EF5F-428E-886CC9CA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pPr/>
              <a:t>2025-04-28</a:t>
            </a:fld>
            <a:endParaRPr lang="sv-SE" dirty="0"/>
          </a:p>
        </p:txBody>
      </p:sp>
      <p:sp>
        <p:nvSpPr>
          <p:cNvPr id="21" name="Platshållare för sidfot 20">
            <a:extLst>
              <a:ext uri="{FF2B5EF4-FFF2-40B4-BE49-F238E27FC236}">
                <a16:creationId xmlns:a16="http://schemas.microsoft.com/office/drawing/2014/main" id="{89A68A72-FE21-AD1A-7924-0ADC7695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2" name="Platshållare för bildnummer 21">
            <a:extLst>
              <a:ext uri="{FF2B5EF4-FFF2-40B4-BE49-F238E27FC236}">
                <a16:creationId xmlns:a16="http://schemas.microsoft.com/office/drawing/2014/main" id="{F5F01269-C5F0-7E63-B95C-63EEE1C7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7786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Pr>
        <a:solidFill>
          <a:srgbClr val="412B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752975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CFA1F4A4-1FC5-1D88-A4B8-E59946204E35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58D8137E-ED74-32ED-ED06-B8623A8CAE70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596F7761-25E2-532D-05C2-4AB602EF63A3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673C31B7-511D-F93E-7F2A-730FE933C1BE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F02A8CAD-7516-3786-CF47-3488FBCB53B6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B2B4442E-5AB6-164E-0AAD-5C574D888FD5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B766F05C-C4E2-6552-5F42-490A2699BD70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F795949-C696-26DE-929A-025C58CF518F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00A7296E-EECE-80B7-AE50-C76AD743C357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28A42CE1-AA13-934C-DE88-D88212ECCDAD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798A1524-53AE-B49F-3A6D-68393028BE57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3D6D5114-C7DA-E8C4-091B-E4BC5B68CCA9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21D36AB-7BD7-697C-DB07-B5BC5BDDBB6A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935AF170-4638-C858-5004-F54F4317B67F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AC64CC9-4465-E205-933C-DF878267B44D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165CF977-424B-60DD-8D7E-6079FACBCCA0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3A372356-EF43-31D4-5D68-0B371242643D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5E1ED58-0966-B941-8A11-1B336A1F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pPr/>
              <a:t>2025-04-28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B1B4B7-49FC-2CAC-902C-5CE36B3E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2" name="Platshållare för bildnummer 21">
            <a:extLst>
              <a:ext uri="{FF2B5EF4-FFF2-40B4-BE49-F238E27FC236}">
                <a16:creationId xmlns:a16="http://schemas.microsoft.com/office/drawing/2014/main" id="{A52F6D3A-2E1F-A6F5-C34F-D6E2CDFB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71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7FBFEFAF-949C-B45A-825C-9669EC01D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EA73E027-588D-B419-9C48-F6093DECBB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0C8FCD7-6A11-2865-1B56-1CC8BDD5D3E0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D359B8B0-B1BB-68E2-9FFF-05EE17E37507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D8383F26-3995-E13D-565E-6BD071C1332F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8C497F6A-E053-5CE0-813B-B38C6D77D882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086340E2-605B-5BFC-A00B-4BD0CDC9E86D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01DD4F6-7DD2-A270-9122-E7D6F76F55DD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31BDB8CF-0524-D83A-EB0B-21321F153F64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684A72EE-D7F7-DAB2-615E-0710CEEC83FE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E7F56B18-B7D7-87F7-6C1F-48EDD06597E4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7FBA047-BFD6-2A10-743C-7851E52F41C1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F87BDA9E-6FDE-BA52-0C63-F59C174E30A2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08DF4F06-E5F7-453E-FA1A-3CE96BAB3028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0489A441-D0F3-84EF-D46C-50264D0AAFC3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D6A9F2DE-C1BF-C750-04BD-B50A0525D5E8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6B073F3E-A030-8208-2333-FCEB3795F33F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48492702-56B6-67EE-C402-CB834DCF38D3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1EAB61A5-52F1-A4E4-DD3D-3EBE2290EACA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598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9279BA97-FD6F-D7F1-73EE-8A4FA9581C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0" y="-428"/>
            <a:ext cx="6851650" cy="6856413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4143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DB53AB9-B99E-4DEC-AAF9-DC616090A2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1"/>
            <a:ext cx="6851649" cy="6858000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F691B31D-8B0D-FF1B-A1AA-F087BF67A647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27EEF1E4-DAFF-D243-786E-21CEFFDF779A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D618F99E-7217-0C41-74E8-3ABA39CC34F3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0548E728-6D5D-B9B8-DCD5-CE49B869D66A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313F7842-3AD3-C829-F727-0989A79448F6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60C7F39A-2460-7B18-4783-4DE9DF44A6E5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5174B14-3F57-77C8-94D4-005A6CFB48AC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374167F-1273-51C6-97DF-9C074BD5E3E1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F5301FE-9009-6F25-1ACB-806770F62775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C58A1ED-BF66-0D6F-8142-807A2DB752D6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32F23DDA-5828-C88F-12A5-D65BD268EC9D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2A1477DD-D2CF-AB63-3CD4-C0F0FBFAAB36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E43F4ABB-AF8F-1001-ABD4-B59B539BCDC4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D9BA8BAF-278F-9238-52AF-BC1138A2989F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902B4565-72E2-6213-908C-4D9E74D684A0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D57E6B49-C017-8F42-3636-1CE54F962A6D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0C30D97-65BC-13AA-2F1B-8EAEB2D65DFC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26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3D854A54-B67C-3FA2-0328-946597C257AB}"/>
              </a:ext>
            </a:extLst>
          </p:cNvPr>
          <p:cNvSpPr/>
          <p:nvPr userDrawn="1"/>
        </p:nvSpPr>
        <p:spPr>
          <a:xfrm>
            <a:off x="5340350" y="-428"/>
            <a:ext cx="6851650" cy="6856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064B20-E82F-974B-C9BF-2C324C75A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81074"/>
            <a:ext cx="4329091" cy="25414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68DF7D-291D-BA79-BB3D-D03A8F64E4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4010981"/>
            <a:ext cx="4329091" cy="13261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6B880-29B7-9B77-6B03-360F608F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6E89B-94C9-E9D2-67ED-FDCE55B4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7FBF43-5ED7-2CCA-4E92-48B27D92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DB53AB9-B99E-4DEC-AAF9-DC616090A2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0351" y="0"/>
            <a:ext cx="6851649" cy="6855985"/>
          </a:xfrm>
          <a:custGeom>
            <a:avLst/>
            <a:gdLst>
              <a:gd name="connsiteX0" fmla="*/ 6370253 w 6818133"/>
              <a:gd name="connsiteY0" fmla="*/ 0 h 6856413"/>
              <a:gd name="connsiteX1" fmla="*/ 6818133 w 6818133"/>
              <a:gd name="connsiteY1" fmla="*/ 0 h 6856413"/>
              <a:gd name="connsiteX2" fmla="*/ 6818131 w 6818133"/>
              <a:gd name="connsiteY2" fmla="*/ 6856413 h 6856413"/>
              <a:gd name="connsiteX3" fmla="*/ 0 w 6818133"/>
              <a:gd name="connsiteY3" fmla="*/ 6856413 h 6856413"/>
              <a:gd name="connsiteX4" fmla="*/ 7872 w 6818133"/>
              <a:gd name="connsiteY4" fmla="*/ 6523827 h 6856413"/>
              <a:gd name="connsiteX5" fmla="*/ 1975271 w 6818133"/>
              <a:gd name="connsiteY5" fmla="*/ 2018616 h 6856413"/>
              <a:gd name="connsiteX6" fmla="*/ 6140324 w 6818133"/>
              <a:gd name="connsiteY6" fmla="*/ 17348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8133" h="6856413">
                <a:moveTo>
                  <a:pt x="6370253" y="0"/>
                </a:moveTo>
                <a:lnTo>
                  <a:pt x="6818133" y="0"/>
                </a:lnTo>
                <a:lnTo>
                  <a:pt x="6818131" y="6856413"/>
                </a:lnTo>
                <a:lnTo>
                  <a:pt x="0" y="6856413"/>
                </a:lnTo>
                <a:lnTo>
                  <a:pt x="7872" y="6523827"/>
                </a:lnTo>
                <a:cubicBezTo>
                  <a:pt x="89336" y="4832794"/>
                  <a:pt x="787658" y="3226779"/>
                  <a:pt x="1975271" y="2018616"/>
                </a:cubicBezTo>
                <a:cubicBezTo>
                  <a:pt x="3095615" y="878888"/>
                  <a:pt x="4570551" y="175409"/>
                  <a:pt x="6140324" y="1734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720000" bIns="0"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F691B31D-8B0D-FF1B-A1AA-F087BF67A647}"/>
              </a:ext>
            </a:extLst>
          </p:cNvPr>
          <p:cNvGrpSpPr/>
          <p:nvPr userDrawn="1"/>
        </p:nvGrpSpPr>
        <p:grpSpPr>
          <a:xfrm>
            <a:off x="597947" y="6059613"/>
            <a:ext cx="1281770" cy="369418"/>
            <a:chOff x="597947" y="6059613"/>
            <a:chExt cx="1281770" cy="369418"/>
          </a:xfrm>
        </p:grpSpPr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27EEF1E4-DAFF-D243-786E-21CEFFDF779A}"/>
                </a:ext>
              </a:extLst>
            </p:cNvPr>
            <p:cNvSpPr/>
            <p:nvPr/>
          </p:nvSpPr>
          <p:spPr>
            <a:xfrm>
              <a:off x="597947" y="6064882"/>
              <a:ext cx="364066" cy="364055"/>
            </a:xfrm>
            <a:custGeom>
              <a:avLst/>
              <a:gdLst>
                <a:gd name="connsiteX0" fmla="*/ 364067 w 364066"/>
                <a:gd name="connsiteY0" fmla="*/ 182039 h 364055"/>
                <a:gd name="connsiteX1" fmla="*/ 364067 w 364066"/>
                <a:gd name="connsiteY1" fmla="*/ 0 h 364055"/>
                <a:gd name="connsiteX2" fmla="*/ 0 w 364066"/>
                <a:gd name="connsiteY2" fmla="*/ 0 h 364055"/>
                <a:gd name="connsiteX3" fmla="*/ 0 w 364066"/>
                <a:gd name="connsiteY3" fmla="*/ 182028 h 364055"/>
                <a:gd name="connsiteX4" fmla="*/ 182027 w 364066"/>
                <a:gd name="connsiteY4" fmla="*/ 364055 h 364055"/>
                <a:gd name="connsiteX5" fmla="*/ 364055 w 364066"/>
                <a:gd name="connsiteY5" fmla="*/ 18202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066" h="364055">
                  <a:moveTo>
                    <a:pt x="364067" y="182039"/>
                  </a:moveTo>
                  <a:lnTo>
                    <a:pt x="364067" y="0"/>
                  </a:lnTo>
                  <a:lnTo>
                    <a:pt x="0" y="0"/>
                  </a:lnTo>
                  <a:lnTo>
                    <a:pt x="0" y="182028"/>
                  </a:lnTo>
                  <a:cubicBezTo>
                    <a:pt x="0" y="282811"/>
                    <a:pt x="81256" y="364055"/>
                    <a:pt x="182027" y="364055"/>
                  </a:cubicBezTo>
                  <a:cubicBezTo>
                    <a:pt x="282799" y="364055"/>
                    <a:pt x="364055" y="282799"/>
                    <a:pt x="364055" y="182028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D618F99E-7217-0C41-74E8-3ABA39CC34F3}"/>
                </a:ext>
              </a:extLst>
            </p:cNvPr>
            <p:cNvSpPr/>
            <p:nvPr/>
          </p:nvSpPr>
          <p:spPr>
            <a:xfrm>
              <a:off x="597959" y="6064882"/>
              <a:ext cx="364078" cy="364055"/>
            </a:xfrm>
            <a:custGeom>
              <a:avLst/>
              <a:gdLst>
                <a:gd name="connsiteX0" fmla="*/ 242703 w 364078"/>
                <a:gd name="connsiteY0" fmla="*/ 111748 h 364055"/>
                <a:gd name="connsiteX1" fmla="*/ 242703 w 364078"/>
                <a:gd name="connsiteY1" fmla="*/ 0 h 364055"/>
                <a:gd name="connsiteX2" fmla="*/ 121352 w 364078"/>
                <a:gd name="connsiteY2" fmla="*/ 0 h 364055"/>
                <a:gd name="connsiteX3" fmla="*/ 121352 w 364078"/>
                <a:gd name="connsiteY3" fmla="*/ 111748 h 364055"/>
                <a:gd name="connsiteX4" fmla="*/ 0 w 364078"/>
                <a:gd name="connsiteY4" fmla="*/ 111748 h 364055"/>
                <a:gd name="connsiteX5" fmla="*/ 0 w 364078"/>
                <a:gd name="connsiteY5" fmla="*/ 182028 h 364055"/>
                <a:gd name="connsiteX6" fmla="*/ 5779 w 364078"/>
                <a:gd name="connsiteY6" fmla="*/ 227819 h 364055"/>
                <a:gd name="connsiteX7" fmla="*/ 121363 w 364078"/>
                <a:gd name="connsiteY7" fmla="*/ 227819 h 364055"/>
                <a:gd name="connsiteX8" fmla="*/ 121363 w 364078"/>
                <a:gd name="connsiteY8" fmla="*/ 353741 h 364055"/>
                <a:gd name="connsiteX9" fmla="*/ 182039 w 364078"/>
                <a:gd name="connsiteY9" fmla="*/ 364055 h 364055"/>
                <a:gd name="connsiteX10" fmla="*/ 242715 w 364078"/>
                <a:gd name="connsiteY10" fmla="*/ 353741 h 364055"/>
                <a:gd name="connsiteX11" fmla="*/ 242715 w 364078"/>
                <a:gd name="connsiteY11" fmla="*/ 227819 h 364055"/>
                <a:gd name="connsiteX12" fmla="*/ 358300 w 364078"/>
                <a:gd name="connsiteY12" fmla="*/ 227819 h 364055"/>
                <a:gd name="connsiteX13" fmla="*/ 364079 w 364078"/>
                <a:gd name="connsiteY13" fmla="*/ 182028 h 364055"/>
                <a:gd name="connsiteX14" fmla="*/ 364079 w 364078"/>
                <a:gd name="connsiteY14" fmla="*/ 111748 h 364055"/>
                <a:gd name="connsiteX15" fmla="*/ 242727 w 364078"/>
                <a:gd name="connsiteY15" fmla="*/ 111748 h 36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4078" h="364055">
                  <a:moveTo>
                    <a:pt x="242703" y="111748"/>
                  </a:moveTo>
                  <a:lnTo>
                    <a:pt x="242703" y="0"/>
                  </a:lnTo>
                  <a:lnTo>
                    <a:pt x="121352" y="0"/>
                  </a:lnTo>
                  <a:lnTo>
                    <a:pt x="121352" y="111748"/>
                  </a:lnTo>
                  <a:lnTo>
                    <a:pt x="0" y="111748"/>
                  </a:lnTo>
                  <a:lnTo>
                    <a:pt x="0" y="182028"/>
                  </a:lnTo>
                  <a:cubicBezTo>
                    <a:pt x="0" y="197848"/>
                    <a:pt x="2001" y="213194"/>
                    <a:pt x="5779" y="227819"/>
                  </a:cubicBezTo>
                  <a:lnTo>
                    <a:pt x="121363" y="227819"/>
                  </a:lnTo>
                  <a:lnTo>
                    <a:pt x="121363" y="353741"/>
                  </a:lnTo>
                  <a:cubicBezTo>
                    <a:pt x="140334" y="360420"/>
                    <a:pt x="160748" y="364055"/>
                    <a:pt x="182039" y="364055"/>
                  </a:cubicBezTo>
                  <a:cubicBezTo>
                    <a:pt x="203330" y="364055"/>
                    <a:pt x="223745" y="360420"/>
                    <a:pt x="242715" y="353741"/>
                  </a:cubicBezTo>
                  <a:lnTo>
                    <a:pt x="242715" y="227819"/>
                  </a:lnTo>
                  <a:lnTo>
                    <a:pt x="358300" y="227819"/>
                  </a:lnTo>
                  <a:cubicBezTo>
                    <a:pt x="362065" y="213194"/>
                    <a:pt x="364079" y="197848"/>
                    <a:pt x="364079" y="182028"/>
                  </a:cubicBezTo>
                  <a:lnTo>
                    <a:pt x="364079" y="111748"/>
                  </a:lnTo>
                  <a:lnTo>
                    <a:pt x="242727" y="111748"/>
                  </a:lnTo>
                  <a:close/>
                </a:path>
              </a:pathLst>
            </a:custGeom>
            <a:solidFill>
              <a:srgbClr val="CD001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0548E728-6D5D-B9B8-DCD5-CE49B869D66A}"/>
                </a:ext>
              </a:extLst>
            </p:cNvPr>
            <p:cNvSpPr/>
            <p:nvPr/>
          </p:nvSpPr>
          <p:spPr>
            <a:xfrm>
              <a:off x="679014" y="6176630"/>
              <a:ext cx="201968" cy="96555"/>
            </a:xfrm>
            <a:custGeom>
              <a:avLst/>
              <a:gdLst>
                <a:gd name="connsiteX0" fmla="*/ 176663 w 201968"/>
                <a:gd name="connsiteY0" fmla="*/ 41019 h 96555"/>
                <a:gd name="connsiteX1" fmla="*/ 149487 w 201968"/>
                <a:gd name="connsiteY1" fmla="*/ 39373 h 96555"/>
                <a:gd name="connsiteX2" fmla="*/ 161755 w 201968"/>
                <a:gd name="connsiteY2" fmla="*/ 69841 h 96555"/>
                <a:gd name="connsiteX3" fmla="*/ 114590 w 201968"/>
                <a:gd name="connsiteY3" fmla="*/ 60877 h 96555"/>
                <a:gd name="connsiteX4" fmla="*/ 138238 w 201968"/>
                <a:gd name="connsiteY4" fmla="*/ 37028 h 96555"/>
                <a:gd name="connsiteX5" fmla="*/ 112695 w 201968"/>
                <a:gd name="connsiteY5" fmla="*/ 29059 h 96555"/>
                <a:gd name="connsiteX6" fmla="*/ 100984 w 201968"/>
                <a:gd name="connsiteY6" fmla="*/ 0 h 96555"/>
                <a:gd name="connsiteX7" fmla="*/ 89273 w 201968"/>
                <a:gd name="connsiteY7" fmla="*/ 29059 h 96555"/>
                <a:gd name="connsiteX8" fmla="*/ 63731 w 201968"/>
                <a:gd name="connsiteY8" fmla="*/ 37028 h 96555"/>
                <a:gd name="connsiteX9" fmla="*/ 87378 w 201968"/>
                <a:gd name="connsiteY9" fmla="*/ 60877 h 96555"/>
                <a:gd name="connsiteX10" fmla="*/ 40214 w 201968"/>
                <a:gd name="connsiteY10" fmla="*/ 69841 h 96555"/>
                <a:gd name="connsiteX11" fmla="*/ 52481 w 201968"/>
                <a:gd name="connsiteY11" fmla="*/ 39373 h 96555"/>
                <a:gd name="connsiteX12" fmla="*/ 25305 w 201968"/>
                <a:gd name="connsiteY12" fmla="*/ 41019 h 96555"/>
                <a:gd name="connsiteX13" fmla="*/ 0 w 201968"/>
                <a:gd name="connsiteY13" fmla="*/ 26726 h 96555"/>
                <a:gd name="connsiteX14" fmla="*/ 40297 w 201968"/>
                <a:gd name="connsiteY14" fmla="*/ 96556 h 96555"/>
                <a:gd name="connsiteX15" fmla="*/ 100984 w 201968"/>
                <a:gd name="connsiteY15" fmla="*/ 85543 h 96555"/>
                <a:gd name="connsiteX16" fmla="*/ 161672 w 201968"/>
                <a:gd name="connsiteY16" fmla="*/ 96556 h 96555"/>
                <a:gd name="connsiteX17" fmla="*/ 201968 w 201968"/>
                <a:gd name="connsiteY17" fmla="*/ 26726 h 96555"/>
                <a:gd name="connsiteX18" fmla="*/ 176663 w 201968"/>
                <a:gd name="connsiteY18" fmla="*/ 41019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968" h="96555">
                  <a:moveTo>
                    <a:pt x="176663" y="41019"/>
                  </a:moveTo>
                  <a:cubicBezTo>
                    <a:pt x="169629" y="30243"/>
                    <a:pt x="156047" y="29533"/>
                    <a:pt x="149487" y="39373"/>
                  </a:cubicBezTo>
                  <a:cubicBezTo>
                    <a:pt x="162513" y="46348"/>
                    <a:pt x="165603" y="59788"/>
                    <a:pt x="161755" y="69841"/>
                  </a:cubicBezTo>
                  <a:cubicBezTo>
                    <a:pt x="148480" y="65022"/>
                    <a:pt x="132104" y="61943"/>
                    <a:pt x="114590" y="60877"/>
                  </a:cubicBezTo>
                  <a:cubicBezTo>
                    <a:pt x="115087" y="46644"/>
                    <a:pt x="126668" y="37265"/>
                    <a:pt x="138238" y="37028"/>
                  </a:cubicBezTo>
                  <a:cubicBezTo>
                    <a:pt x="137065" y="25317"/>
                    <a:pt x="121600" y="21800"/>
                    <a:pt x="112695" y="29059"/>
                  </a:cubicBezTo>
                  <a:cubicBezTo>
                    <a:pt x="119493" y="11486"/>
                    <a:pt x="100984" y="0"/>
                    <a:pt x="100984" y="0"/>
                  </a:cubicBezTo>
                  <a:cubicBezTo>
                    <a:pt x="100984" y="0"/>
                    <a:pt x="82476" y="11486"/>
                    <a:pt x="89273" y="29059"/>
                  </a:cubicBezTo>
                  <a:cubicBezTo>
                    <a:pt x="80368" y="21800"/>
                    <a:pt x="64903" y="25305"/>
                    <a:pt x="63731" y="37028"/>
                  </a:cubicBezTo>
                  <a:cubicBezTo>
                    <a:pt x="75312" y="37265"/>
                    <a:pt x="86881" y="46644"/>
                    <a:pt x="87378" y="60877"/>
                  </a:cubicBezTo>
                  <a:cubicBezTo>
                    <a:pt x="69865" y="61931"/>
                    <a:pt x="53488" y="65022"/>
                    <a:pt x="40214" y="69841"/>
                  </a:cubicBezTo>
                  <a:cubicBezTo>
                    <a:pt x="36365" y="59788"/>
                    <a:pt x="39468" y="46348"/>
                    <a:pt x="52481" y="39373"/>
                  </a:cubicBezTo>
                  <a:cubicBezTo>
                    <a:pt x="45921" y="29533"/>
                    <a:pt x="32327" y="30231"/>
                    <a:pt x="25305" y="41019"/>
                  </a:cubicBezTo>
                  <a:cubicBezTo>
                    <a:pt x="21327" y="23683"/>
                    <a:pt x="0" y="26726"/>
                    <a:pt x="0" y="26726"/>
                  </a:cubicBezTo>
                  <a:lnTo>
                    <a:pt x="40297" y="96556"/>
                  </a:lnTo>
                  <a:cubicBezTo>
                    <a:pt x="53654" y="89759"/>
                    <a:pt x="76141" y="85543"/>
                    <a:pt x="100984" y="85543"/>
                  </a:cubicBezTo>
                  <a:cubicBezTo>
                    <a:pt x="125828" y="85543"/>
                    <a:pt x="148315" y="89759"/>
                    <a:pt x="161672" y="96556"/>
                  </a:cubicBezTo>
                  <a:lnTo>
                    <a:pt x="201968" y="26726"/>
                  </a:lnTo>
                  <a:cubicBezTo>
                    <a:pt x="201968" y="26726"/>
                    <a:pt x="180642" y="23683"/>
                    <a:pt x="176663" y="41019"/>
                  </a:cubicBezTo>
                  <a:close/>
                </a:path>
              </a:pathLst>
            </a:custGeom>
            <a:solidFill>
              <a:srgbClr val="FFD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313F7842-3AD3-C829-F727-0989A79448F6}"/>
                </a:ext>
              </a:extLst>
            </p:cNvPr>
            <p:cNvSpPr/>
            <p:nvPr/>
          </p:nvSpPr>
          <p:spPr>
            <a:xfrm>
              <a:off x="1083354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21 w 103364"/>
                <a:gd name="connsiteY2" fmla="*/ 147794 h 147793"/>
                <a:gd name="connsiteX3" fmla="*/ 103364 w 103364"/>
                <a:gd name="connsiteY3" fmla="*/ 147794 h 147793"/>
                <a:gd name="connsiteX4" fmla="*/ 54601 w 103364"/>
                <a:gd name="connsiteY4" fmla="*/ 89060 h 147793"/>
                <a:gd name="connsiteX5" fmla="*/ 100759 w 103364"/>
                <a:gd name="connsiteY5" fmla="*/ 42037 h 147793"/>
                <a:gd name="connsiteX6" fmla="*/ 69557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21" y="147794"/>
                  </a:lnTo>
                  <a:lnTo>
                    <a:pt x="103364" y="147794"/>
                  </a:lnTo>
                  <a:lnTo>
                    <a:pt x="54601" y="89060"/>
                  </a:lnTo>
                  <a:lnTo>
                    <a:pt x="100759" y="42037"/>
                  </a:lnTo>
                  <a:lnTo>
                    <a:pt x="69557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60C7F39A-2460-7B18-4783-4DE9DF44A6E5}"/>
                </a:ext>
              </a:extLst>
            </p:cNvPr>
            <p:cNvSpPr/>
            <p:nvPr/>
          </p:nvSpPr>
          <p:spPr>
            <a:xfrm>
              <a:off x="1191916" y="6276904"/>
              <a:ext cx="110729" cy="152127"/>
            </a:xfrm>
            <a:custGeom>
              <a:avLst/>
              <a:gdLst>
                <a:gd name="connsiteX0" fmla="*/ 0 w 110729"/>
                <a:gd name="connsiteY0" fmla="*/ 126988 h 152127"/>
                <a:gd name="connsiteX1" fmla="*/ 0 w 110729"/>
                <a:gd name="connsiteY1" fmla="*/ 152128 h 152127"/>
                <a:gd name="connsiteX2" fmla="*/ 65661 w 110729"/>
                <a:gd name="connsiteY2" fmla="*/ 105970 h 152127"/>
                <a:gd name="connsiteX3" fmla="*/ 110730 w 110729"/>
                <a:gd name="connsiteY3" fmla="*/ 0 h 152127"/>
                <a:gd name="connsiteX4" fmla="*/ 83861 w 110729"/>
                <a:gd name="connsiteY4" fmla="*/ 0 h 152127"/>
                <a:gd name="connsiteX5" fmla="*/ 55477 w 110729"/>
                <a:gd name="connsiteY5" fmla="*/ 71298 h 152127"/>
                <a:gd name="connsiteX6" fmla="*/ 27306 w 110729"/>
                <a:gd name="connsiteY6" fmla="*/ 0 h 152127"/>
                <a:gd name="connsiteX7" fmla="*/ 0 w 110729"/>
                <a:gd name="connsiteY7" fmla="*/ 0 h 152127"/>
                <a:gd name="connsiteX8" fmla="*/ 41824 w 110729"/>
                <a:gd name="connsiteY8" fmla="*/ 98379 h 152127"/>
                <a:gd name="connsiteX9" fmla="*/ 38141 w 110729"/>
                <a:gd name="connsiteY9" fmla="*/ 107047 h 152127"/>
                <a:gd name="connsiteX10" fmla="*/ 4772 w 110729"/>
                <a:gd name="connsiteY10" fmla="*/ 126988 h 152127"/>
                <a:gd name="connsiteX11" fmla="*/ 0 w 110729"/>
                <a:gd name="connsiteY11" fmla="*/ 126988 h 15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29" h="152127">
                  <a:moveTo>
                    <a:pt x="0" y="126988"/>
                  </a:moveTo>
                  <a:lnTo>
                    <a:pt x="0" y="152128"/>
                  </a:lnTo>
                  <a:cubicBezTo>
                    <a:pt x="35761" y="151915"/>
                    <a:pt x="50054" y="142809"/>
                    <a:pt x="65661" y="105970"/>
                  </a:cubicBezTo>
                  <a:lnTo>
                    <a:pt x="110730" y="0"/>
                  </a:lnTo>
                  <a:lnTo>
                    <a:pt x="83861" y="0"/>
                  </a:lnTo>
                  <a:lnTo>
                    <a:pt x="55477" y="71298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41824" y="98379"/>
                  </a:lnTo>
                  <a:lnTo>
                    <a:pt x="38141" y="107047"/>
                  </a:lnTo>
                  <a:cubicBezTo>
                    <a:pt x="31427" y="122867"/>
                    <a:pt x="19503" y="126988"/>
                    <a:pt x="4772" y="126988"/>
                  </a:cubicBezTo>
                  <a:lnTo>
                    <a:pt x="0" y="1269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5174B14-3F57-77C8-94D4-005A6CFB48AC}"/>
                </a:ext>
              </a:extLst>
            </p:cNvPr>
            <p:cNvSpPr/>
            <p:nvPr/>
          </p:nvSpPr>
          <p:spPr>
            <a:xfrm>
              <a:off x="1316524" y="6274311"/>
              <a:ext cx="67603" cy="108361"/>
            </a:xfrm>
            <a:custGeom>
              <a:avLst/>
              <a:gdLst>
                <a:gd name="connsiteX0" fmla="*/ 26004 w 67603"/>
                <a:gd name="connsiteY0" fmla="*/ 108350 h 108361"/>
                <a:gd name="connsiteX1" fmla="*/ 26004 w 67603"/>
                <a:gd name="connsiteY1" fmla="*/ 58947 h 108361"/>
                <a:gd name="connsiteX2" fmla="*/ 60889 w 67603"/>
                <a:gd name="connsiteY2" fmla="*/ 28609 h 108361"/>
                <a:gd name="connsiteX3" fmla="*/ 67603 w 67603"/>
                <a:gd name="connsiteY3" fmla="*/ 28609 h 108361"/>
                <a:gd name="connsiteX4" fmla="*/ 67603 w 67603"/>
                <a:gd name="connsiteY4" fmla="*/ 0 h 108361"/>
                <a:gd name="connsiteX5" fmla="*/ 25566 w 67603"/>
                <a:gd name="connsiteY5" fmla="*/ 24488 h 108361"/>
                <a:gd name="connsiteX6" fmla="*/ 25566 w 67603"/>
                <a:gd name="connsiteY6" fmla="*/ 2605 h 108361"/>
                <a:gd name="connsiteX7" fmla="*/ 0 w 67603"/>
                <a:gd name="connsiteY7" fmla="*/ 2605 h 108361"/>
                <a:gd name="connsiteX8" fmla="*/ 0 w 67603"/>
                <a:gd name="connsiteY8" fmla="*/ 108362 h 108361"/>
                <a:gd name="connsiteX9" fmla="*/ 26004 w 67603"/>
                <a:gd name="connsiteY9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03" h="108361">
                  <a:moveTo>
                    <a:pt x="26004" y="108350"/>
                  </a:moveTo>
                  <a:lnTo>
                    <a:pt x="26004" y="58947"/>
                  </a:lnTo>
                  <a:cubicBezTo>
                    <a:pt x="26004" y="32730"/>
                    <a:pt x="43553" y="28609"/>
                    <a:pt x="60889" y="28609"/>
                  </a:cubicBezTo>
                  <a:lnTo>
                    <a:pt x="67603" y="28609"/>
                  </a:lnTo>
                  <a:lnTo>
                    <a:pt x="67603" y="0"/>
                  </a:lnTo>
                  <a:cubicBezTo>
                    <a:pt x="50267" y="0"/>
                    <a:pt x="35098" y="9106"/>
                    <a:pt x="25566" y="24488"/>
                  </a:cubicBezTo>
                  <a:lnTo>
                    <a:pt x="2556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374167F-1273-51C6-97DF-9C074BD5E3E1}"/>
                </a:ext>
              </a:extLst>
            </p:cNvPr>
            <p:cNvSpPr/>
            <p:nvPr/>
          </p:nvSpPr>
          <p:spPr>
            <a:xfrm>
              <a:off x="1401463" y="6234867"/>
              <a:ext cx="103364" cy="147793"/>
            </a:xfrm>
            <a:custGeom>
              <a:avLst/>
              <a:gdLst>
                <a:gd name="connsiteX0" fmla="*/ 26004 w 103364"/>
                <a:gd name="connsiteY0" fmla="*/ 147794 h 147793"/>
                <a:gd name="connsiteX1" fmla="*/ 26004 w 103364"/>
                <a:gd name="connsiteY1" fmla="*/ 92103 h 147793"/>
                <a:gd name="connsiteX2" fmla="*/ 70433 w 103364"/>
                <a:gd name="connsiteY2" fmla="*/ 147794 h 147793"/>
                <a:gd name="connsiteX3" fmla="*/ 103364 w 103364"/>
                <a:gd name="connsiteY3" fmla="*/ 147794 h 147793"/>
                <a:gd name="connsiteX4" fmla="*/ 54613 w 103364"/>
                <a:gd name="connsiteY4" fmla="*/ 89060 h 147793"/>
                <a:gd name="connsiteX5" fmla="*/ 100771 w 103364"/>
                <a:gd name="connsiteY5" fmla="*/ 42037 h 147793"/>
                <a:gd name="connsiteX6" fmla="*/ 69569 w 103364"/>
                <a:gd name="connsiteY6" fmla="*/ 42037 h 147793"/>
                <a:gd name="connsiteX7" fmla="*/ 26004 w 103364"/>
                <a:gd name="connsiteY7" fmla="*/ 86467 h 147793"/>
                <a:gd name="connsiteX8" fmla="*/ 26004 w 103364"/>
                <a:gd name="connsiteY8" fmla="*/ 0 h 147793"/>
                <a:gd name="connsiteX9" fmla="*/ 0 w 103364"/>
                <a:gd name="connsiteY9" fmla="*/ 0 h 147793"/>
                <a:gd name="connsiteX10" fmla="*/ 0 w 103364"/>
                <a:gd name="connsiteY10" fmla="*/ 147794 h 147793"/>
                <a:gd name="connsiteX11" fmla="*/ 26004 w 103364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64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64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F5301FE-9009-6F25-1ACB-806770F62775}"/>
                </a:ext>
              </a:extLst>
            </p:cNvPr>
            <p:cNvSpPr/>
            <p:nvPr/>
          </p:nvSpPr>
          <p:spPr>
            <a:xfrm>
              <a:off x="1510666" y="6274311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7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C58A1ED-BF66-0D6F-8142-807A2DB752D6}"/>
                </a:ext>
              </a:extLst>
            </p:cNvPr>
            <p:cNvSpPr/>
            <p:nvPr/>
          </p:nvSpPr>
          <p:spPr>
            <a:xfrm>
              <a:off x="1636138" y="6274311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32F23DDA-5828-C88F-12A5-D65BD268EC9D}"/>
                </a:ext>
              </a:extLst>
            </p:cNvPr>
            <p:cNvSpPr/>
            <p:nvPr/>
          </p:nvSpPr>
          <p:spPr>
            <a:xfrm>
              <a:off x="1078806" y="6061341"/>
              <a:ext cx="108775" cy="148658"/>
            </a:xfrm>
            <a:custGeom>
              <a:avLst/>
              <a:gdLst>
                <a:gd name="connsiteX0" fmla="*/ 55904 w 108775"/>
                <a:gd name="connsiteY0" fmla="*/ 148658 h 148658"/>
                <a:gd name="connsiteX1" fmla="*/ 108776 w 108775"/>
                <a:gd name="connsiteY1" fmla="*/ 105531 h 148658"/>
                <a:gd name="connsiteX2" fmla="*/ 65874 w 108775"/>
                <a:gd name="connsiteY2" fmla="*/ 63494 h 148658"/>
                <a:gd name="connsiteX3" fmla="*/ 50054 w 108775"/>
                <a:gd name="connsiteY3" fmla="*/ 57858 h 148658"/>
                <a:gd name="connsiteX4" fmla="*/ 30989 w 108775"/>
                <a:gd name="connsiteY4" fmla="*/ 39006 h 148658"/>
                <a:gd name="connsiteX5" fmla="*/ 53310 w 108775"/>
                <a:gd name="connsiteY5" fmla="*/ 21670 h 148658"/>
                <a:gd name="connsiteX6" fmla="*/ 76709 w 108775"/>
                <a:gd name="connsiteY6" fmla="*/ 40308 h 148658"/>
                <a:gd name="connsiteX7" fmla="*/ 104880 w 108775"/>
                <a:gd name="connsiteY7" fmla="*/ 40308 h 148658"/>
                <a:gd name="connsiteX8" fmla="*/ 53524 w 108775"/>
                <a:gd name="connsiteY8" fmla="*/ 0 h 148658"/>
                <a:gd name="connsiteX9" fmla="*/ 3683 w 108775"/>
                <a:gd name="connsiteY9" fmla="*/ 40960 h 148658"/>
                <a:gd name="connsiteX10" fmla="*/ 42689 w 108775"/>
                <a:gd name="connsiteY10" fmla="*/ 80617 h 148658"/>
                <a:gd name="connsiteX11" fmla="*/ 58296 w 108775"/>
                <a:gd name="connsiteY11" fmla="*/ 86040 h 148658"/>
                <a:gd name="connsiteX12" fmla="*/ 81055 w 108775"/>
                <a:gd name="connsiteY12" fmla="*/ 107923 h 148658"/>
                <a:gd name="connsiteX13" fmla="*/ 56129 w 108775"/>
                <a:gd name="connsiteY13" fmla="*/ 126988 h 148658"/>
                <a:gd name="connsiteX14" fmla="*/ 27520 w 108775"/>
                <a:gd name="connsiteY14" fmla="*/ 102713 h 148658"/>
                <a:gd name="connsiteX15" fmla="*/ 0 w 108775"/>
                <a:gd name="connsiteY15" fmla="*/ 102713 h 148658"/>
                <a:gd name="connsiteX16" fmla="*/ 55916 w 108775"/>
                <a:gd name="connsiteY16" fmla="*/ 148658 h 1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775" h="148658">
                  <a:moveTo>
                    <a:pt x="55904" y="148658"/>
                  </a:moveTo>
                  <a:cubicBezTo>
                    <a:pt x="89711" y="148658"/>
                    <a:pt x="108776" y="129155"/>
                    <a:pt x="108776" y="105531"/>
                  </a:cubicBezTo>
                  <a:cubicBezTo>
                    <a:pt x="108776" y="79966"/>
                    <a:pt x="86455" y="70860"/>
                    <a:pt x="65874" y="63494"/>
                  </a:cubicBezTo>
                  <a:lnTo>
                    <a:pt x="50054" y="57858"/>
                  </a:lnTo>
                  <a:cubicBezTo>
                    <a:pt x="37916" y="53524"/>
                    <a:pt x="30989" y="47674"/>
                    <a:pt x="30989" y="39006"/>
                  </a:cubicBezTo>
                  <a:cubicBezTo>
                    <a:pt x="30989" y="29474"/>
                    <a:pt x="40522" y="21670"/>
                    <a:pt x="53310" y="21670"/>
                  </a:cubicBezTo>
                  <a:cubicBezTo>
                    <a:pt x="66099" y="21670"/>
                    <a:pt x="74980" y="29687"/>
                    <a:pt x="76709" y="40308"/>
                  </a:cubicBezTo>
                  <a:lnTo>
                    <a:pt x="104880" y="40308"/>
                  </a:lnTo>
                  <a:cubicBezTo>
                    <a:pt x="102500" y="16258"/>
                    <a:pt x="83210" y="0"/>
                    <a:pt x="53524" y="0"/>
                  </a:cubicBezTo>
                  <a:cubicBezTo>
                    <a:pt x="23837" y="0"/>
                    <a:pt x="3683" y="16258"/>
                    <a:pt x="3683" y="40960"/>
                  </a:cubicBezTo>
                  <a:cubicBezTo>
                    <a:pt x="3683" y="59385"/>
                    <a:pt x="14956" y="71085"/>
                    <a:pt x="42689" y="80617"/>
                  </a:cubicBezTo>
                  <a:lnTo>
                    <a:pt x="58296" y="86040"/>
                  </a:lnTo>
                  <a:cubicBezTo>
                    <a:pt x="68266" y="89510"/>
                    <a:pt x="81055" y="94922"/>
                    <a:pt x="81055" y="107923"/>
                  </a:cubicBezTo>
                  <a:cubicBezTo>
                    <a:pt x="81055" y="119623"/>
                    <a:pt x="70220" y="126988"/>
                    <a:pt x="56129" y="126988"/>
                  </a:cubicBezTo>
                  <a:cubicBezTo>
                    <a:pt x="39006" y="126988"/>
                    <a:pt x="28822" y="116591"/>
                    <a:pt x="27520" y="102713"/>
                  </a:cubicBezTo>
                  <a:lnTo>
                    <a:pt x="0" y="102713"/>
                  </a:lnTo>
                  <a:cubicBezTo>
                    <a:pt x="1516" y="131974"/>
                    <a:pt x="24488" y="148658"/>
                    <a:pt x="55916" y="1486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2A1477DD-D2CF-AB63-3CD4-C0F0FBFAAB36}"/>
                </a:ext>
              </a:extLst>
            </p:cNvPr>
            <p:cNvSpPr/>
            <p:nvPr/>
          </p:nvSpPr>
          <p:spPr>
            <a:xfrm>
              <a:off x="1191916" y="6101650"/>
              <a:ext cx="110954" cy="105756"/>
            </a:xfrm>
            <a:custGeom>
              <a:avLst/>
              <a:gdLst>
                <a:gd name="connsiteX0" fmla="*/ 71298 w 110954"/>
                <a:gd name="connsiteY0" fmla="*/ 105756 h 105756"/>
                <a:gd name="connsiteX1" fmla="*/ 110955 w 110954"/>
                <a:gd name="connsiteY1" fmla="*/ 0 h 105756"/>
                <a:gd name="connsiteX2" fmla="*/ 83648 w 110954"/>
                <a:gd name="connsiteY2" fmla="*/ 0 h 105756"/>
                <a:gd name="connsiteX3" fmla="*/ 55477 w 110954"/>
                <a:gd name="connsiteY3" fmla="*/ 82997 h 105756"/>
                <a:gd name="connsiteX4" fmla="*/ 27306 w 110954"/>
                <a:gd name="connsiteY4" fmla="*/ 0 h 105756"/>
                <a:gd name="connsiteX5" fmla="*/ 0 w 110954"/>
                <a:gd name="connsiteY5" fmla="*/ 0 h 105756"/>
                <a:gd name="connsiteX6" fmla="*/ 39432 w 110954"/>
                <a:gd name="connsiteY6" fmla="*/ 105756 h 105756"/>
                <a:gd name="connsiteX7" fmla="*/ 71298 w 110954"/>
                <a:gd name="connsiteY7" fmla="*/ 105756 h 1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4" h="105756">
                  <a:moveTo>
                    <a:pt x="71298" y="105756"/>
                  </a:moveTo>
                  <a:lnTo>
                    <a:pt x="110955" y="0"/>
                  </a:lnTo>
                  <a:lnTo>
                    <a:pt x="83648" y="0"/>
                  </a:lnTo>
                  <a:lnTo>
                    <a:pt x="55477" y="82997"/>
                  </a:lnTo>
                  <a:lnTo>
                    <a:pt x="27306" y="0"/>
                  </a:lnTo>
                  <a:lnTo>
                    <a:pt x="0" y="0"/>
                  </a:lnTo>
                  <a:lnTo>
                    <a:pt x="39432" y="105756"/>
                  </a:lnTo>
                  <a:lnTo>
                    <a:pt x="71298" y="10575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E43F4ABB-AF8F-1001-ABD4-B59B539BCDC4}"/>
                </a:ext>
              </a:extLst>
            </p:cNvPr>
            <p:cNvSpPr/>
            <p:nvPr/>
          </p:nvSpPr>
          <p:spPr>
            <a:xfrm>
              <a:off x="1436562" y="6099057"/>
              <a:ext cx="103589" cy="108361"/>
            </a:xfrm>
            <a:custGeom>
              <a:avLst/>
              <a:gdLst>
                <a:gd name="connsiteX0" fmla="*/ 26016 w 103589"/>
                <a:gd name="connsiteY0" fmla="*/ 108350 h 108361"/>
                <a:gd name="connsiteX1" fmla="*/ 26016 w 103589"/>
                <a:gd name="connsiteY1" fmla="*/ 53737 h 108361"/>
                <a:gd name="connsiteX2" fmla="*/ 53535 w 103589"/>
                <a:gd name="connsiteY2" fmla="*/ 21670 h 108361"/>
                <a:gd name="connsiteX3" fmla="*/ 77585 w 103589"/>
                <a:gd name="connsiteY3" fmla="*/ 51143 h 108361"/>
                <a:gd name="connsiteX4" fmla="*/ 77585 w 103589"/>
                <a:gd name="connsiteY4" fmla="*/ 108350 h 108361"/>
                <a:gd name="connsiteX5" fmla="*/ 103589 w 103589"/>
                <a:gd name="connsiteY5" fmla="*/ 108350 h 108361"/>
                <a:gd name="connsiteX6" fmla="*/ 103589 w 103589"/>
                <a:gd name="connsiteY6" fmla="*/ 48538 h 108361"/>
                <a:gd name="connsiteX7" fmla="*/ 62417 w 103589"/>
                <a:gd name="connsiteY7" fmla="*/ 0 h 108361"/>
                <a:gd name="connsiteX8" fmla="*/ 24926 w 103589"/>
                <a:gd name="connsiteY8" fmla="*/ 22759 h 108361"/>
                <a:gd name="connsiteX9" fmla="*/ 24926 w 103589"/>
                <a:gd name="connsiteY9" fmla="*/ 2605 h 108361"/>
                <a:gd name="connsiteX10" fmla="*/ 0 w 103589"/>
                <a:gd name="connsiteY10" fmla="*/ 2605 h 108361"/>
                <a:gd name="connsiteX11" fmla="*/ 0 w 103589"/>
                <a:gd name="connsiteY11" fmla="*/ 108362 h 108361"/>
                <a:gd name="connsiteX12" fmla="*/ 26004 w 103589"/>
                <a:gd name="connsiteY12" fmla="*/ 108362 h 10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89" h="108361">
                  <a:moveTo>
                    <a:pt x="26016" y="108350"/>
                  </a:moveTo>
                  <a:lnTo>
                    <a:pt x="26016" y="53737"/>
                  </a:lnTo>
                  <a:cubicBezTo>
                    <a:pt x="26016" y="34021"/>
                    <a:pt x="37940" y="21670"/>
                    <a:pt x="53535" y="21670"/>
                  </a:cubicBezTo>
                  <a:cubicBezTo>
                    <a:pt x="70220" y="21670"/>
                    <a:pt x="77585" y="32505"/>
                    <a:pt x="77585" y="51143"/>
                  </a:cubicBezTo>
                  <a:lnTo>
                    <a:pt x="77585" y="108350"/>
                  </a:lnTo>
                  <a:lnTo>
                    <a:pt x="103589" y="108350"/>
                  </a:lnTo>
                  <a:lnTo>
                    <a:pt x="103589" y="48538"/>
                  </a:lnTo>
                  <a:cubicBezTo>
                    <a:pt x="103589" y="16247"/>
                    <a:pt x="88859" y="0"/>
                    <a:pt x="62417" y="0"/>
                  </a:cubicBezTo>
                  <a:cubicBezTo>
                    <a:pt x="45519" y="0"/>
                    <a:pt x="32943" y="7590"/>
                    <a:pt x="24926" y="22759"/>
                  </a:cubicBezTo>
                  <a:lnTo>
                    <a:pt x="24926" y="2605"/>
                  </a:lnTo>
                  <a:lnTo>
                    <a:pt x="0" y="2605"/>
                  </a:lnTo>
                  <a:lnTo>
                    <a:pt x="0" y="108362"/>
                  </a:lnTo>
                  <a:lnTo>
                    <a:pt x="26004" y="10836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D9BA8BAF-278F-9238-52AF-BC1138A2989F}"/>
                </a:ext>
              </a:extLst>
            </p:cNvPr>
            <p:cNvSpPr/>
            <p:nvPr/>
          </p:nvSpPr>
          <p:spPr>
            <a:xfrm>
              <a:off x="1670384" y="6059613"/>
              <a:ext cx="103376" cy="147793"/>
            </a:xfrm>
            <a:custGeom>
              <a:avLst/>
              <a:gdLst>
                <a:gd name="connsiteX0" fmla="*/ 26004 w 103376"/>
                <a:gd name="connsiteY0" fmla="*/ 147794 h 147793"/>
                <a:gd name="connsiteX1" fmla="*/ 26004 w 103376"/>
                <a:gd name="connsiteY1" fmla="*/ 92103 h 147793"/>
                <a:gd name="connsiteX2" fmla="*/ 70433 w 103376"/>
                <a:gd name="connsiteY2" fmla="*/ 147794 h 147793"/>
                <a:gd name="connsiteX3" fmla="*/ 103376 w 103376"/>
                <a:gd name="connsiteY3" fmla="*/ 147794 h 147793"/>
                <a:gd name="connsiteX4" fmla="*/ 54613 w 103376"/>
                <a:gd name="connsiteY4" fmla="*/ 89060 h 147793"/>
                <a:gd name="connsiteX5" fmla="*/ 100771 w 103376"/>
                <a:gd name="connsiteY5" fmla="*/ 42037 h 147793"/>
                <a:gd name="connsiteX6" fmla="*/ 69569 w 103376"/>
                <a:gd name="connsiteY6" fmla="*/ 42037 h 147793"/>
                <a:gd name="connsiteX7" fmla="*/ 26004 w 103376"/>
                <a:gd name="connsiteY7" fmla="*/ 86467 h 147793"/>
                <a:gd name="connsiteX8" fmla="*/ 26004 w 103376"/>
                <a:gd name="connsiteY8" fmla="*/ 0 h 147793"/>
                <a:gd name="connsiteX9" fmla="*/ 0 w 103376"/>
                <a:gd name="connsiteY9" fmla="*/ 0 h 147793"/>
                <a:gd name="connsiteX10" fmla="*/ 0 w 103376"/>
                <a:gd name="connsiteY10" fmla="*/ 147794 h 147793"/>
                <a:gd name="connsiteX11" fmla="*/ 26004 w 103376"/>
                <a:gd name="connsiteY11" fmla="*/ 147794 h 1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6" h="147793">
                  <a:moveTo>
                    <a:pt x="26004" y="147794"/>
                  </a:moveTo>
                  <a:lnTo>
                    <a:pt x="26004" y="92103"/>
                  </a:lnTo>
                  <a:lnTo>
                    <a:pt x="70433" y="147794"/>
                  </a:lnTo>
                  <a:lnTo>
                    <a:pt x="103376" y="147794"/>
                  </a:lnTo>
                  <a:lnTo>
                    <a:pt x="54613" y="89060"/>
                  </a:lnTo>
                  <a:lnTo>
                    <a:pt x="100771" y="42037"/>
                  </a:lnTo>
                  <a:lnTo>
                    <a:pt x="69569" y="42037"/>
                  </a:lnTo>
                  <a:lnTo>
                    <a:pt x="26004" y="86467"/>
                  </a:lnTo>
                  <a:lnTo>
                    <a:pt x="26004" y="0"/>
                  </a:lnTo>
                  <a:lnTo>
                    <a:pt x="0" y="0"/>
                  </a:lnTo>
                  <a:lnTo>
                    <a:pt x="0" y="147794"/>
                  </a:lnTo>
                  <a:lnTo>
                    <a:pt x="26004" y="14779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902B4565-72E2-6213-908C-4D9E74D684A0}"/>
                </a:ext>
              </a:extLst>
            </p:cNvPr>
            <p:cNvSpPr/>
            <p:nvPr/>
          </p:nvSpPr>
          <p:spPr>
            <a:xfrm>
              <a:off x="1779586" y="6099057"/>
              <a:ext cx="100131" cy="110954"/>
            </a:xfrm>
            <a:custGeom>
              <a:avLst/>
              <a:gdLst>
                <a:gd name="connsiteX0" fmla="*/ 45744 w 100131"/>
                <a:gd name="connsiteY0" fmla="*/ 91014 h 110954"/>
                <a:gd name="connsiteX1" fmla="*/ 27543 w 100131"/>
                <a:gd name="connsiteY1" fmla="*/ 76922 h 110954"/>
                <a:gd name="connsiteX2" fmla="*/ 49000 w 100131"/>
                <a:gd name="connsiteY2" fmla="*/ 62192 h 110954"/>
                <a:gd name="connsiteX3" fmla="*/ 74566 w 100131"/>
                <a:gd name="connsiteY3" fmla="*/ 62192 h 110954"/>
                <a:gd name="connsiteX4" fmla="*/ 45744 w 100131"/>
                <a:gd name="connsiteY4" fmla="*/ 91014 h 110954"/>
                <a:gd name="connsiteX5" fmla="*/ 39456 w 100131"/>
                <a:gd name="connsiteY5" fmla="*/ 110955 h 110954"/>
                <a:gd name="connsiteX6" fmla="*/ 75643 w 100131"/>
                <a:gd name="connsiteY6" fmla="*/ 88847 h 110954"/>
                <a:gd name="connsiteX7" fmla="*/ 75643 w 100131"/>
                <a:gd name="connsiteY7" fmla="*/ 108350 h 110954"/>
                <a:gd name="connsiteX8" fmla="*/ 100132 w 100131"/>
                <a:gd name="connsiteY8" fmla="*/ 108350 h 110954"/>
                <a:gd name="connsiteX9" fmla="*/ 100132 w 100131"/>
                <a:gd name="connsiteY9" fmla="*/ 43127 h 110954"/>
                <a:gd name="connsiteX10" fmla="*/ 51593 w 100131"/>
                <a:gd name="connsiteY10" fmla="*/ 0 h 110954"/>
                <a:gd name="connsiteX11" fmla="*/ 2617 w 100131"/>
                <a:gd name="connsiteY11" fmla="*/ 36626 h 110954"/>
                <a:gd name="connsiteX12" fmla="*/ 27970 w 100131"/>
                <a:gd name="connsiteY12" fmla="*/ 36626 h 110954"/>
                <a:gd name="connsiteX13" fmla="*/ 51368 w 100131"/>
                <a:gd name="connsiteY13" fmla="*/ 20806 h 110954"/>
                <a:gd name="connsiteX14" fmla="*/ 75205 w 100131"/>
                <a:gd name="connsiteY14" fmla="*/ 43127 h 110954"/>
                <a:gd name="connsiteX15" fmla="*/ 75205 w 100131"/>
                <a:gd name="connsiteY15" fmla="*/ 46596 h 110954"/>
                <a:gd name="connsiteX16" fmla="*/ 45945 w 100131"/>
                <a:gd name="connsiteY16" fmla="*/ 46596 h 110954"/>
                <a:gd name="connsiteX17" fmla="*/ 0 w 100131"/>
                <a:gd name="connsiteY17" fmla="*/ 79314 h 110954"/>
                <a:gd name="connsiteX18" fmla="*/ 39444 w 100131"/>
                <a:gd name="connsiteY18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131" h="110954">
                  <a:moveTo>
                    <a:pt x="45744" y="91014"/>
                  </a:moveTo>
                  <a:cubicBezTo>
                    <a:pt x="35347" y="91014"/>
                    <a:pt x="27543" y="86029"/>
                    <a:pt x="27543" y="76922"/>
                  </a:cubicBezTo>
                  <a:cubicBezTo>
                    <a:pt x="27543" y="69119"/>
                    <a:pt x="34258" y="62192"/>
                    <a:pt x="49000" y="62192"/>
                  </a:cubicBezTo>
                  <a:lnTo>
                    <a:pt x="74566" y="62192"/>
                  </a:lnTo>
                  <a:cubicBezTo>
                    <a:pt x="72186" y="78450"/>
                    <a:pt x="62428" y="91014"/>
                    <a:pt x="45744" y="91014"/>
                  </a:cubicBezTo>
                  <a:close/>
                  <a:moveTo>
                    <a:pt x="39456" y="110955"/>
                  </a:moveTo>
                  <a:cubicBezTo>
                    <a:pt x="57230" y="110955"/>
                    <a:pt x="67840" y="102725"/>
                    <a:pt x="75643" y="88847"/>
                  </a:cubicBezTo>
                  <a:lnTo>
                    <a:pt x="75643" y="108350"/>
                  </a:lnTo>
                  <a:lnTo>
                    <a:pt x="100132" y="108350"/>
                  </a:lnTo>
                  <a:lnTo>
                    <a:pt x="100132" y="43127"/>
                  </a:lnTo>
                  <a:cubicBezTo>
                    <a:pt x="100132" y="15169"/>
                    <a:pt x="82144" y="0"/>
                    <a:pt x="51593" y="0"/>
                  </a:cubicBezTo>
                  <a:cubicBezTo>
                    <a:pt x="24500" y="0"/>
                    <a:pt x="5435" y="14731"/>
                    <a:pt x="2617" y="36626"/>
                  </a:cubicBezTo>
                  <a:lnTo>
                    <a:pt x="27970" y="36626"/>
                  </a:lnTo>
                  <a:cubicBezTo>
                    <a:pt x="30788" y="26229"/>
                    <a:pt x="40107" y="20806"/>
                    <a:pt x="51368" y="20806"/>
                  </a:cubicBezTo>
                  <a:cubicBezTo>
                    <a:pt x="63932" y="20806"/>
                    <a:pt x="75205" y="27520"/>
                    <a:pt x="75205" y="43127"/>
                  </a:cubicBezTo>
                  <a:lnTo>
                    <a:pt x="75205" y="46596"/>
                  </a:lnTo>
                  <a:lnTo>
                    <a:pt x="45945" y="46596"/>
                  </a:lnTo>
                  <a:cubicBezTo>
                    <a:pt x="14743" y="46596"/>
                    <a:pt x="0" y="59385"/>
                    <a:pt x="0" y="79314"/>
                  </a:cubicBezTo>
                  <a:cubicBezTo>
                    <a:pt x="0" y="97740"/>
                    <a:pt x="13002" y="110955"/>
                    <a:pt x="39444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D57E6B49-C017-8F42-3636-1CE54F962A6D}"/>
                </a:ext>
              </a:extLst>
            </p:cNvPr>
            <p:cNvSpPr/>
            <p:nvPr/>
          </p:nvSpPr>
          <p:spPr>
            <a:xfrm>
              <a:off x="1308922" y="6099045"/>
              <a:ext cx="107923" cy="110954"/>
            </a:xfrm>
            <a:custGeom>
              <a:avLst/>
              <a:gdLst>
                <a:gd name="connsiteX0" fmla="*/ 26229 w 107923"/>
                <a:gd name="connsiteY0" fmla="*/ 45732 h 110954"/>
                <a:gd name="connsiteX1" fmla="*/ 55051 w 107923"/>
                <a:gd name="connsiteY1" fmla="*/ 20806 h 110954"/>
                <a:gd name="connsiteX2" fmla="*/ 81493 w 107923"/>
                <a:gd name="connsiteY2" fmla="*/ 45732 h 110954"/>
                <a:gd name="connsiteX3" fmla="*/ 26229 w 107923"/>
                <a:gd name="connsiteY3" fmla="*/ 45732 h 110954"/>
                <a:gd name="connsiteX4" fmla="*/ 54187 w 107923"/>
                <a:gd name="connsiteY4" fmla="*/ 110955 h 110954"/>
                <a:gd name="connsiteX5" fmla="*/ 104679 w 107923"/>
                <a:gd name="connsiteY5" fmla="*/ 76283 h 110954"/>
                <a:gd name="connsiteX6" fmla="*/ 78237 w 107923"/>
                <a:gd name="connsiteY6" fmla="*/ 76283 h 110954"/>
                <a:gd name="connsiteX7" fmla="*/ 54613 w 107923"/>
                <a:gd name="connsiteY7" fmla="*/ 89936 h 110954"/>
                <a:gd name="connsiteX8" fmla="*/ 25791 w 107923"/>
                <a:gd name="connsiteY8" fmla="*/ 61327 h 110954"/>
                <a:gd name="connsiteX9" fmla="*/ 107485 w 107923"/>
                <a:gd name="connsiteY9" fmla="*/ 61327 h 110954"/>
                <a:gd name="connsiteX10" fmla="*/ 107923 w 107923"/>
                <a:gd name="connsiteY10" fmla="*/ 51357 h 110954"/>
                <a:gd name="connsiteX11" fmla="*/ 54613 w 107923"/>
                <a:gd name="connsiteY11" fmla="*/ 0 h 110954"/>
                <a:gd name="connsiteX12" fmla="*/ 0 w 107923"/>
                <a:gd name="connsiteY12" fmla="*/ 55904 h 110954"/>
                <a:gd name="connsiteX13" fmla="*/ 54175 w 107923"/>
                <a:gd name="connsiteY13" fmla="*/ 110943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3" h="110954">
                  <a:moveTo>
                    <a:pt x="26229" y="45732"/>
                  </a:moveTo>
                  <a:cubicBezTo>
                    <a:pt x="29047" y="29260"/>
                    <a:pt x="40747" y="20806"/>
                    <a:pt x="55051" y="20806"/>
                  </a:cubicBezTo>
                  <a:cubicBezTo>
                    <a:pt x="69356" y="20806"/>
                    <a:pt x="81493" y="30776"/>
                    <a:pt x="81493" y="45732"/>
                  </a:cubicBezTo>
                  <a:lnTo>
                    <a:pt x="26229" y="45732"/>
                  </a:lnTo>
                  <a:close/>
                  <a:moveTo>
                    <a:pt x="54187" y="110955"/>
                  </a:moveTo>
                  <a:cubicBezTo>
                    <a:pt x="79539" y="110955"/>
                    <a:pt x="97088" y="97953"/>
                    <a:pt x="104679" y="76283"/>
                  </a:cubicBezTo>
                  <a:lnTo>
                    <a:pt x="78237" y="76283"/>
                  </a:lnTo>
                  <a:cubicBezTo>
                    <a:pt x="73690" y="84300"/>
                    <a:pt x="65886" y="89936"/>
                    <a:pt x="54613" y="89936"/>
                  </a:cubicBezTo>
                  <a:cubicBezTo>
                    <a:pt x="38793" y="89936"/>
                    <a:pt x="26880" y="78888"/>
                    <a:pt x="25791" y="61327"/>
                  </a:cubicBezTo>
                  <a:lnTo>
                    <a:pt x="107485" y="61327"/>
                  </a:lnTo>
                  <a:cubicBezTo>
                    <a:pt x="107698" y="58722"/>
                    <a:pt x="107923" y="54388"/>
                    <a:pt x="107923" y="51357"/>
                  </a:cubicBezTo>
                  <a:cubicBezTo>
                    <a:pt x="107923" y="21457"/>
                    <a:pt x="86467" y="0"/>
                    <a:pt x="54613" y="0"/>
                  </a:cubicBezTo>
                  <a:cubicBezTo>
                    <a:pt x="22759" y="0"/>
                    <a:pt x="0" y="22759"/>
                    <a:pt x="0" y="55904"/>
                  </a:cubicBezTo>
                  <a:cubicBezTo>
                    <a:pt x="0" y="89048"/>
                    <a:pt x="21019" y="110943"/>
                    <a:pt x="54175" y="1109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0C30D97-65BC-13AA-2F1B-8EAEB2D65DFC}"/>
                </a:ext>
              </a:extLst>
            </p:cNvPr>
            <p:cNvSpPr/>
            <p:nvPr/>
          </p:nvSpPr>
          <p:spPr>
            <a:xfrm>
              <a:off x="1557925" y="6099045"/>
              <a:ext cx="93393" cy="110954"/>
            </a:xfrm>
            <a:custGeom>
              <a:avLst/>
              <a:gdLst>
                <a:gd name="connsiteX0" fmla="*/ 49841 w 93393"/>
                <a:gd name="connsiteY0" fmla="*/ 110955 h 110954"/>
                <a:gd name="connsiteX1" fmla="*/ 93394 w 93393"/>
                <a:gd name="connsiteY1" fmla="*/ 76496 h 110954"/>
                <a:gd name="connsiteX2" fmla="*/ 52872 w 93393"/>
                <a:gd name="connsiteY2" fmla="*/ 44856 h 110954"/>
                <a:gd name="connsiteX3" fmla="*/ 29035 w 93393"/>
                <a:gd name="connsiteY3" fmla="*/ 30989 h 110954"/>
                <a:gd name="connsiteX4" fmla="*/ 46809 w 93393"/>
                <a:gd name="connsiteY4" fmla="*/ 19716 h 110954"/>
                <a:gd name="connsiteX5" fmla="*/ 65010 w 93393"/>
                <a:gd name="connsiteY5" fmla="*/ 31641 h 110954"/>
                <a:gd name="connsiteX6" fmla="*/ 89498 w 93393"/>
                <a:gd name="connsiteY6" fmla="*/ 31641 h 110954"/>
                <a:gd name="connsiteX7" fmla="*/ 46371 w 93393"/>
                <a:gd name="connsiteY7" fmla="*/ 0 h 110954"/>
                <a:gd name="connsiteX8" fmla="*/ 3896 w 93393"/>
                <a:gd name="connsiteY8" fmla="*/ 32292 h 110954"/>
                <a:gd name="connsiteX9" fmla="*/ 43553 w 93393"/>
                <a:gd name="connsiteY9" fmla="*/ 63068 h 110954"/>
                <a:gd name="connsiteX10" fmla="*/ 67390 w 93393"/>
                <a:gd name="connsiteY10" fmla="*/ 77586 h 110954"/>
                <a:gd name="connsiteX11" fmla="*/ 49403 w 93393"/>
                <a:gd name="connsiteY11" fmla="*/ 91239 h 110954"/>
                <a:gd name="connsiteX12" fmla="*/ 26217 w 93393"/>
                <a:gd name="connsiteY12" fmla="*/ 76070 h 110954"/>
                <a:gd name="connsiteX13" fmla="*/ 0 w 93393"/>
                <a:gd name="connsiteY13" fmla="*/ 76070 h 110954"/>
                <a:gd name="connsiteX14" fmla="*/ 49841 w 93393"/>
                <a:gd name="connsiteY14" fmla="*/ 110955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93" h="110954">
                  <a:moveTo>
                    <a:pt x="49841" y="110955"/>
                  </a:moveTo>
                  <a:cubicBezTo>
                    <a:pt x="78012" y="110955"/>
                    <a:pt x="93394" y="96650"/>
                    <a:pt x="93394" y="76496"/>
                  </a:cubicBezTo>
                  <a:cubicBezTo>
                    <a:pt x="93394" y="54388"/>
                    <a:pt x="74542" y="49628"/>
                    <a:pt x="52872" y="44856"/>
                  </a:cubicBezTo>
                  <a:cubicBezTo>
                    <a:pt x="45282" y="43127"/>
                    <a:pt x="29035" y="39870"/>
                    <a:pt x="29035" y="30989"/>
                  </a:cubicBezTo>
                  <a:cubicBezTo>
                    <a:pt x="29035" y="25566"/>
                    <a:pt x="35098" y="19716"/>
                    <a:pt x="46809" y="19716"/>
                  </a:cubicBezTo>
                  <a:cubicBezTo>
                    <a:pt x="56342" y="19716"/>
                    <a:pt x="62630" y="23612"/>
                    <a:pt x="65010" y="31641"/>
                  </a:cubicBezTo>
                  <a:lnTo>
                    <a:pt x="89498" y="31641"/>
                  </a:lnTo>
                  <a:cubicBezTo>
                    <a:pt x="86028" y="11699"/>
                    <a:pt x="71073" y="0"/>
                    <a:pt x="46371" y="0"/>
                  </a:cubicBezTo>
                  <a:cubicBezTo>
                    <a:pt x="19065" y="0"/>
                    <a:pt x="3896" y="14091"/>
                    <a:pt x="3896" y="32292"/>
                  </a:cubicBezTo>
                  <a:cubicBezTo>
                    <a:pt x="3896" y="52659"/>
                    <a:pt x="22534" y="58083"/>
                    <a:pt x="43553" y="63068"/>
                  </a:cubicBezTo>
                  <a:cubicBezTo>
                    <a:pt x="58284" y="66537"/>
                    <a:pt x="67390" y="68266"/>
                    <a:pt x="67390" y="77586"/>
                  </a:cubicBezTo>
                  <a:cubicBezTo>
                    <a:pt x="67390" y="84951"/>
                    <a:pt x="61967" y="91239"/>
                    <a:pt x="49403" y="91239"/>
                  </a:cubicBezTo>
                  <a:cubicBezTo>
                    <a:pt x="36839" y="91239"/>
                    <a:pt x="28810" y="84525"/>
                    <a:pt x="26217" y="76070"/>
                  </a:cubicBezTo>
                  <a:lnTo>
                    <a:pt x="0" y="76070"/>
                  </a:lnTo>
                  <a:cubicBezTo>
                    <a:pt x="3470" y="97089"/>
                    <a:pt x="22108" y="110955"/>
                    <a:pt x="49841" y="110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9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47A9050-4A48-61DE-B750-BCD848087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974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8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  <p15:guide id="4" orient="horz" pos="157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40C4-C2E0-720A-138B-C172ECE29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42" y="981075"/>
            <a:ext cx="11010683" cy="1116012"/>
          </a:xfrm>
        </p:spPr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0C7222-ABF4-1381-D066-4371D710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796943-74ED-6B09-3B44-8B39A73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FE937-1A6C-75C3-0CF0-C172BAA3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67116845-9FDC-EA79-7BB5-7840BCF8F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42" y="2492374"/>
            <a:ext cx="5322671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BA48933E-DBD6-0BAB-B830-827798D3F6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1953" y="2492374"/>
            <a:ext cx="5322671" cy="2844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7849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3953" userDrawn="1">
          <p15:clr>
            <a:srgbClr val="FBAE40"/>
          </p15:clr>
        </p15:guide>
        <p15:guide id="4" orient="horz" pos="1570" userDrawn="1">
          <p15:clr>
            <a:srgbClr val="FBAE40"/>
          </p15:clr>
        </p15:guide>
        <p15:guide id="5" orient="horz" pos="13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FB2F15-CEA0-7375-9E70-8BB0CA92A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Skriv rubrik här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781DAA-2926-6D8C-42DE-C5EA18EC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C3CA9B-171D-903D-FCC6-CD364EE3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62FED2-C99C-A2C8-14B3-04489316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32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C57F684-3B76-5752-5B78-1A4DAC11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34E-04B5-485F-B736-8ECC70D33943}" type="datetimeFigureOut">
              <a:rPr lang="sv-SE" smtClean="0"/>
              <a:t>2025-04-28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EC17C31-8AB7-B9B3-73CC-9B657764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F28F02-2AF1-6F81-12AC-F1CDAC4B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51C6-0004-48B5-986F-B998B1E3B91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4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ED3351-FF45-FFF5-82AD-0E8586BD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42" y="981075"/>
            <a:ext cx="8165883" cy="11160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470C15-06EB-A5DD-6F02-B9C32AB4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942" y="2492374"/>
            <a:ext cx="8165884" cy="2844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2CD176-5C78-97E9-121C-1599B1A4F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814" y="6229177"/>
            <a:ext cx="736274" cy="196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3C434E-04B5-485F-B736-8ECC70D33943}" type="datetimeFigureOut">
              <a:rPr lang="sv-SE" smtClean="0"/>
              <a:pPr/>
              <a:t>2025-04-28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328C20-DE40-57E2-96D4-15D392A29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4681" y="6229177"/>
            <a:ext cx="4321480" cy="196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D3C65D-595A-5B52-6661-85185AC0C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5741" y="6229177"/>
            <a:ext cx="418883" cy="196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7051C6-0004-48B5-986F-B998B1E3B91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1" name="Bild 20">
            <a:extLst>
              <a:ext uri="{FF2B5EF4-FFF2-40B4-BE49-F238E27FC236}">
                <a16:creationId xmlns:a16="http://schemas.microsoft.com/office/drawing/2014/main" id="{2E5B74DF-95A1-0431-B489-16CF5D12B4D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76596" y="5943519"/>
            <a:ext cx="1524000" cy="606285"/>
          </a:xfrm>
          <a:prstGeom prst="rect">
            <a:avLst/>
          </a:prstGeom>
        </p:spPr>
      </p:pic>
      <p:sp>
        <p:nvSpPr>
          <p:cNvPr id="7" name="xxLanguageTextBox">
            <a:extLst>
              <a:ext uri="{FF2B5EF4-FFF2-40B4-BE49-F238E27FC236}">
                <a16:creationId xmlns:a16="http://schemas.microsoft.com/office/drawing/2014/main" id="{93737304-D5E4-1443-FA6B-6AA0DC919FC1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BF7796C6-2974-49AC-624B-CD0625726AB7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86413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7" r:id="rId2"/>
    <p:sldLayoutId id="2147483649" r:id="rId3"/>
    <p:sldLayoutId id="2147483658" r:id="rId4"/>
    <p:sldLayoutId id="2147483684" r:id="rId5"/>
    <p:sldLayoutId id="2147483650" r:id="rId6"/>
    <p:sldLayoutId id="2147483656" r:id="rId7"/>
    <p:sldLayoutId id="2147483654" r:id="rId8"/>
    <p:sldLayoutId id="2147483655" r:id="rId9"/>
    <p:sldLayoutId id="2147483666" r:id="rId10"/>
    <p:sldLayoutId id="2147483665" r:id="rId11"/>
    <p:sldLayoutId id="2147483663" r:id="rId12"/>
    <p:sldLayoutId id="2147483664" r:id="rId13"/>
    <p:sldLayoutId id="2147483667" r:id="rId14"/>
    <p:sldLayoutId id="2147483668" r:id="rId15"/>
    <p:sldLayoutId id="2147483669" r:id="rId16"/>
    <p:sldLayoutId id="2147483672" r:id="rId17"/>
    <p:sldLayoutId id="2147483670" r:id="rId18"/>
    <p:sldLayoutId id="2147483671" r:id="rId19"/>
    <p:sldLayoutId id="2147483673" r:id="rId20"/>
    <p:sldLayoutId id="2147483674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77" r:id="rId2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4" orient="horz" pos="3362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618A0D4-B0FB-F9C6-71ED-8F6A4CF5E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6" y="796924"/>
            <a:ext cx="4857750" cy="1447801"/>
          </a:xfrm>
        </p:spPr>
        <p:txBody>
          <a:bodyPr/>
          <a:lstStyle/>
          <a:p>
            <a:r>
              <a:rPr lang="sv-SE" dirty="0"/>
              <a:t>Församlingsinstruktion</a:t>
            </a:r>
            <a:br>
              <a:rPr lang="sv-SE" dirty="0"/>
            </a:br>
            <a:r>
              <a:rPr lang="sv-SE" dirty="0"/>
              <a:t>2024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8E60405-E6F7-2237-8A2E-2E2605C7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6" y="3287082"/>
            <a:ext cx="4329091" cy="1326194"/>
          </a:xfrm>
        </p:spPr>
        <p:txBody>
          <a:bodyPr/>
          <a:lstStyle/>
          <a:p>
            <a:r>
              <a:rPr lang="sv-SE" dirty="0"/>
              <a:t>Växjö pastorat</a:t>
            </a:r>
          </a:p>
        </p:txBody>
      </p:sp>
      <p:pic>
        <p:nvPicPr>
          <p:cNvPr id="3" name="Bildobjekt 2" descr="En bild som visar utomhus, himmel, moln, träd&#10;&#10;Automatiskt genererad beskrivning">
            <a:extLst>
              <a:ext uri="{FF2B5EF4-FFF2-40B4-BE49-F238E27FC236}">
                <a16:creationId xmlns:a16="http://schemas.microsoft.com/office/drawing/2014/main" id="{0060BC24-B846-C371-51E3-CB669181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3" y="3429000"/>
            <a:ext cx="3429000" cy="3429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BF6404C-BFD6-4D07-3B63-46DE9A36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07" y="10369"/>
            <a:ext cx="3427756" cy="34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3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0E1AED-673A-3DFE-2E94-22A14FDBB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66" y="1815392"/>
            <a:ext cx="4329091" cy="2541415"/>
          </a:xfrm>
        </p:spPr>
        <p:txBody>
          <a:bodyPr anchor="b">
            <a:normAutofit fontScale="90000"/>
          </a:bodyPr>
          <a:lstStyle/>
          <a:p>
            <a:br>
              <a:rPr lang="sv-SE" sz="3200" dirty="0"/>
            </a:br>
            <a:r>
              <a:rPr lang="sv-SE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Kontext</a:t>
            </a:r>
            <a:br>
              <a:rPr lang="sv-SE" sz="3200" dirty="0"/>
            </a:br>
            <a:br>
              <a:rPr lang="sv-SE" sz="3200" dirty="0"/>
            </a:br>
            <a:r>
              <a:rPr lang="sv-SE" sz="3200" i="1" dirty="0"/>
              <a:t>Vi vill vara</a:t>
            </a:r>
            <a:br>
              <a:rPr lang="sv-SE" sz="3200" i="1" dirty="0"/>
            </a:br>
            <a:r>
              <a:rPr lang="sv-SE" sz="3200" i="1" dirty="0">
                <a:latin typeface="Arial"/>
                <a:cs typeface="Arial"/>
              </a:rPr>
              <a:t>en viktig del av livet</a:t>
            </a:r>
            <a:br>
              <a:rPr lang="sv-SE" sz="3200" i="1" dirty="0">
                <a:latin typeface="Arial"/>
                <a:cs typeface="Arial"/>
              </a:rPr>
            </a:br>
            <a:r>
              <a:rPr lang="sv-SE" sz="3200" i="1" dirty="0">
                <a:latin typeface="Arial"/>
                <a:cs typeface="Arial"/>
              </a:rPr>
              <a:t>i vår stad, i våra tätorter och på vår landsbygd</a:t>
            </a:r>
            <a:endParaRPr lang="sv-SE" sz="3200" i="1" dirty="0"/>
          </a:p>
        </p:txBody>
      </p:sp>
      <p:pic>
        <p:nvPicPr>
          <p:cNvPr id="15" name="Platshållare för bild 14" descr="En bild som visar Människoansikte, klädsel, person, tjej&#10;&#10;Automatiskt genererad beskrivning">
            <a:extLst>
              <a:ext uri="{FF2B5EF4-FFF2-40B4-BE49-F238E27FC236}">
                <a16:creationId xmlns:a16="http://schemas.microsoft.com/office/drawing/2014/main" id="{EE8F36B2-D31E-627F-FCC5-7F46644A84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549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E027C6A-65FC-E8B4-4F19-4793CD9C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41" y="275681"/>
            <a:ext cx="8165883" cy="1116012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800000"/>
                </a:solidFill>
              </a:rPr>
              <a:t>Identitet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247782-D17D-C980-B134-33E53A43E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40" y="2006599"/>
            <a:ext cx="9342540" cy="2844801"/>
          </a:xfrm>
        </p:spPr>
        <p:txBody>
          <a:bodyPr>
            <a:noAutofit/>
          </a:bodyPr>
          <a:lstStyle/>
          <a:p>
            <a:pPr marL="0" indent="0" algn="l">
              <a:spcBef>
                <a:spcPts val="1200"/>
              </a:spcBef>
              <a:buNone/>
              <a:defRPr/>
            </a:pPr>
            <a:r>
              <a:rPr lang="sv-SE" sz="2000" dirty="0"/>
              <a:t>Våra prioriteringar, vi vill:</a:t>
            </a:r>
            <a:br>
              <a:rPr lang="sv-SE" sz="2000" dirty="0"/>
            </a:br>
            <a:endParaRPr lang="sv-SE" sz="2000" dirty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/>
              <a:t>vara en missionerade kyrka som finns till för alla.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/>
              <a:t>att vår grund är de lokala församlingsgemenskaperna kring våra kyrkor.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/>
              <a:t>att våra olika församlingar och kyrkor får leva och utvecklas med sina traditioner, sin historia och sina resurser.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/>
              <a:t>att Växjö domkyrka får utvecklas som en kyrka för alla i pastoratet och stiftet.</a:t>
            </a:r>
          </a:p>
        </p:txBody>
      </p:sp>
      <p:cxnSp>
        <p:nvCxnSpPr>
          <p:cNvPr id="2" name="Rak 4">
            <a:extLst>
              <a:ext uri="{FF2B5EF4-FFF2-40B4-BE49-F238E27FC236}">
                <a16:creationId xmlns:a16="http://schemas.microsoft.com/office/drawing/2014/main" id="{FB91E435-F1E1-8660-4B94-6B11F7405C55}"/>
              </a:ext>
            </a:extLst>
          </p:cNvPr>
          <p:cNvCxnSpPr>
            <a:cxnSpLocks/>
          </p:cNvCxnSpPr>
          <p:nvPr/>
        </p:nvCxnSpPr>
        <p:spPr>
          <a:xfrm>
            <a:off x="408373" y="5903523"/>
            <a:ext cx="1134566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v-SE" sz="2400" dirty="0">
                <a:solidFill>
                  <a:srgbClr val="C00000"/>
                </a:solidFill>
              </a:rPr>
            </a:br>
            <a:br>
              <a:rPr lang="sv-SE" sz="2100" dirty="0">
                <a:solidFill>
                  <a:srgbClr val="C00000"/>
                </a:solidFill>
              </a:rPr>
            </a:br>
            <a:endParaRPr lang="sv-SE" sz="1350" i="1" dirty="0">
              <a:solidFill>
                <a:srgbClr val="C00000"/>
              </a:solidFill>
            </a:endParaRP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314AF819-178B-CF1E-43EC-E6465703C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41" y="1945801"/>
            <a:ext cx="8769134" cy="336152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sv-SE" sz="2000" dirty="0">
                <a:latin typeface="Arial"/>
                <a:cs typeface="Arial"/>
              </a:rPr>
              <a:t>Våra prioriteringar, vi vill:</a:t>
            </a:r>
            <a:br>
              <a:rPr lang="sv-SE" sz="2000" dirty="0"/>
            </a:br>
            <a:endParaRPr lang="sv-SE" sz="2000" dirty="0"/>
          </a:p>
          <a:p>
            <a:pPr marL="342000" indent="-342000" algn="l">
              <a:spcBef>
                <a:spcPts val="1200"/>
              </a:spcBef>
              <a:buFontTx/>
              <a:buChar char="-"/>
            </a:pPr>
            <a:r>
              <a:rPr lang="sv-SE" sz="2000" dirty="0">
                <a:latin typeface="Arial"/>
                <a:cs typeface="Arial"/>
              </a:rPr>
              <a:t>ha öppna församlingshem och kyrkor där möten och goda samtal värnas. </a:t>
            </a:r>
            <a:endParaRPr lang="sv-SE" sz="2000" dirty="0"/>
          </a:p>
          <a:p>
            <a:pPr marL="342000" indent="-342000" algn="l">
              <a:spcBef>
                <a:spcPts val="1200"/>
              </a:spcBef>
              <a:buFontTx/>
              <a:buChar char="-"/>
            </a:pPr>
            <a:r>
              <a:rPr lang="sv-SE" sz="2000" dirty="0">
                <a:latin typeface="Arial"/>
                <a:cs typeface="Arial"/>
              </a:rPr>
              <a:t>inbjuda till samverkan, engagemang och ansvarstagande.</a:t>
            </a:r>
          </a:p>
          <a:p>
            <a:pPr marL="342000" indent="-342000" algn="l">
              <a:spcBef>
                <a:spcPts val="1200"/>
              </a:spcBef>
              <a:buFontTx/>
              <a:buChar char="-"/>
            </a:pPr>
            <a:r>
              <a:rPr lang="sv-SE" sz="2000" dirty="0">
                <a:latin typeface="Arial"/>
                <a:cs typeface="Arial"/>
              </a:rPr>
              <a:t>av kärlek till Gud och skapelsen vill vi som kristna bidra till klimatmålen och en hållbar utveckling</a:t>
            </a:r>
            <a:endParaRPr lang="sv-SE" sz="2000" dirty="0"/>
          </a:p>
          <a:p>
            <a:pPr marL="342000" indent="-342000" algn="l">
              <a:spcBef>
                <a:spcPts val="1200"/>
              </a:spcBef>
              <a:buFontTx/>
              <a:buChar char="-"/>
            </a:pPr>
            <a:r>
              <a:rPr lang="sv-SE" sz="2000" dirty="0">
                <a:latin typeface="Arial"/>
                <a:cs typeface="Arial"/>
              </a:rPr>
              <a:t>stödja de människor som drabbas mest av klimatförändringarna.</a:t>
            </a:r>
          </a:p>
        </p:txBody>
      </p:sp>
      <p:cxnSp>
        <p:nvCxnSpPr>
          <p:cNvPr id="5" name="Rak 4"/>
          <p:cNvCxnSpPr>
            <a:cxnSpLocks/>
          </p:cNvCxnSpPr>
          <p:nvPr/>
        </p:nvCxnSpPr>
        <p:spPr>
          <a:xfrm>
            <a:off x="408373" y="5903523"/>
            <a:ext cx="1134566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1">
            <a:extLst>
              <a:ext uri="{FF2B5EF4-FFF2-40B4-BE49-F238E27FC236}">
                <a16:creationId xmlns:a16="http://schemas.microsoft.com/office/drawing/2014/main" id="{F3D5CA6D-B948-A41D-D03D-119825249D55}"/>
              </a:ext>
            </a:extLst>
          </p:cNvPr>
          <p:cNvSpPr txBox="1">
            <a:spLocks/>
          </p:cNvSpPr>
          <p:nvPr/>
        </p:nvSpPr>
        <p:spPr>
          <a:xfrm>
            <a:off x="437189" y="781886"/>
            <a:ext cx="5568599" cy="9647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kyrka i världen</a:t>
            </a:r>
            <a:b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v-SE" sz="1800" b="0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8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v-SE" sz="2400">
                <a:solidFill>
                  <a:srgbClr val="C00000"/>
                </a:solidFill>
              </a:rPr>
            </a:br>
            <a:br>
              <a:rPr lang="sv-SE" sz="2100">
                <a:solidFill>
                  <a:srgbClr val="C00000"/>
                </a:solidFill>
              </a:rPr>
            </a:br>
            <a:endParaRPr lang="sv-SE" sz="1350" i="1">
              <a:solidFill>
                <a:srgbClr val="C00000"/>
              </a:solidFill>
            </a:endParaRPr>
          </a:p>
        </p:txBody>
      </p:sp>
      <p:cxnSp>
        <p:nvCxnSpPr>
          <p:cNvPr id="5" name="Rak 4"/>
          <p:cNvCxnSpPr>
            <a:cxnSpLocks/>
          </p:cNvCxnSpPr>
          <p:nvPr/>
        </p:nvCxnSpPr>
        <p:spPr>
          <a:xfrm>
            <a:off x="408373" y="5903523"/>
            <a:ext cx="1134566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1">
            <a:extLst>
              <a:ext uri="{FF2B5EF4-FFF2-40B4-BE49-F238E27FC236}">
                <a16:creationId xmlns:a16="http://schemas.microsoft.com/office/drawing/2014/main" id="{F3D5CA6D-B948-A41D-D03D-119825249D55}"/>
              </a:ext>
            </a:extLst>
          </p:cNvPr>
          <p:cNvSpPr txBox="1">
            <a:spLocks/>
          </p:cNvSpPr>
          <p:nvPr/>
        </p:nvSpPr>
        <p:spPr>
          <a:xfrm>
            <a:off x="408373" y="964001"/>
            <a:ext cx="6546648" cy="79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Gudstjänst att längta till</a:t>
            </a:r>
            <a:b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v-SE" sz="3000" b="0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43D09F3-4E6E-1A82-E737-73C86233E6AE}"/>
              </a:ext>
            </a:extLst>
          </p:cNvPr>
          <p:cNvSpPr txBox="1"/>
          <p:nvPr/>
        </p:nvSpPr>
        <p:spPr>
          <a:xfrm>
            <a:off x="593942" y="1920895"/>
            <a:ext cx="9931183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  <a:t>Våra prioriteringar, vi vill: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  <a:t>ge förutsättningar för människor i alla åldrar att vara delaktiga och  medbestämmande i gudstjänstlivet.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  <a:t>inbjuda till en gudstjänst som skapar gemenskap, hopp och fördjupning.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  <a:t>att musiken och körerna har en framträdande och förkunnande roll i  gudstjänsten.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  <a:t>​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97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62493" y="2739245"/>
            <a:ext cx="8165883" cy="1116012"/>
          </a:xfrm>
        </p:spPr>
        <p:txBody>
          <a:bodyPr>
            <a:noAutofit/>
          </a:bodyPr>
          <a:lstStyle/>
          <a:p>
            <a:br>
              <a:rPr lang="sv-SE" sz="2400" dirty="0">
                <a:solidFill>
                  <a:srgbClr val="C00000"/>
                </a:solidFill>
              </a:rPr>
            </a:br>
            <a:br>
              <a:rPr lang="sv-SE" sz="2100" dirty="0">
                <a:solidFill>
                  <a:srgbClr val="C00000"/>
                </a:solidFill>
              </a:rPr>
            </a:br>
            <a:endParaRPr lang="sv-SE" sz="1350" i="1" dirty="0">
              <a:solidFill>
                <a:srgbClr val="C00000"/>
              </a:solidFill>
            </a:endParaRP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314AF819-178B-CF1E-43EC-E6465703C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722" y="1874850"/>
            <a:ext cx="10433227" cy="2844801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sv-SE" sz="2000" dirty="0"/>
              <a:t>Våra prioriteringar, vi vill:</a:t>
            </a:r>
            <a:br>
              <a:rPr lang="sv-SE" sz="2000" dirty="0"/>
            </a:br>
            <a:endParaRPr lang="sv-SE" sz="2000" dirty="0"/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/>
              <a:t>uppmärksamma och påminna om dopets löfte.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/>
              <a:t>erbjuda sammanhang för alla åldrar att upptäcka, fördjupa och dela sin tro 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/>
              <a:t>samverka med skola och universitet. 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/>
              <a:t>att musiken och körerna har en framträdande roll för kyrkans undervisning och mission.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/>
              <a:t>att våra kyrkor ska vara öppna och tillgängliga.</a:t>
            </a:r>
          </a:p>
        </p:txBody>
      </p:sp>
      <p:cxnSp>
        <p:nvCxnSpPr>
          <p:cNvPr id="5" name="Rak 4"/>
          <p:cNvCxnSpPr>
            <a:cxnSpLocks/>
          </p:cNvCxnSpPr>
          <p:nvPr/>
        </p:nvCxnSpPr>
        <p:spPr>
          <a:xfrm>
            <a:off x="408373" y="5903523"/>
            <a:ext cx="1134566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1">
            <a:extLst>
              <a:ext uri="{FF2B5EF4-FFF2-40B4-BE49-F238E27FC236}">
                <a16:creationId xmlns:a16="http://schemas.microsoft.com/office/drawing/2014/main" id="{F3D5CA6D-B948-A41D-D03D-119825249D55}"/>
              </a:ext>
            </a:extLst>
          </p:cNvPr>
          <p:cNvSpPr txBox="1">
            <a:spLocks/>
          </p:cNvSpPr>
          <p:nvPr/>
        </p:nvSpPr>
        <p:spPr>
          <a:xfrm>
            <a:off x="408373" y="859959"/>
            <a:ext cx="8182784" cy="9647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Tänk att få berätta vidare</a:t>
            </a:r>
            <a:b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v-SE" sz="3000" b="0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v-SE" sz="2400" dirty="0">
                <a:solidFill>
                  <a:srgbClr val="C00000"/>
                </a:solidFill>
              </a:rPr>
            </a:br>
            <a:br>
              <a:rPr lang="sv-SE" sz="2100" dirty="0">
                <a:solidFill>
                  <a:srgbClr val="C00000"/>
                </a:solidFill>
              </a:rPr>
            </a:br>
            <a:endParaRPr lang="sv-SE" sz="1350" i="1" dirty="0">
              <a:solidFill>
                <a:srgbClr val="C00000"/>
              </a:solidFill>
            </a:endParaRP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314AF819-178B-CF1E-43EC-E6465703C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42" y="1840405"/>
            <a:ext cx="9416834" cy="3539755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sv-SE" sz="2000" dirty="0">
                <a:latin typeface="Arial"/>
                <a:cs typeface="Arial"/>
              </a:rPr>
              <a:t>Våra prioriteringar, vi vill:</a:t>
            </a:r>
            <a:br>
              <a:rPr lang="sv-SE" sz="2000" dirty="0">
                <a:latin typeface="Arial"/>
                <a:cs typeface="Arial"/>
              </a:rPr>
            </a:br>
            <a:endParaRPr lang="sv-SE" sz="2000" dirty="0">
              <a:latin typeface="Arial"/>
              <a:cs typeface="Arial"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>
                <a:latin typeface="Arial"/>
                <a:cs typeface="Arial"/>
              </a:rPr>
              <a:t>ge alla medarbetare – förtroendevalda, anställda, ideella - möjlighet att växa i tro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>
                <a:latin typeface="Arial"/>
                <a:cs typeface="Arial"/>
              </a:rPr>
              <a:t>att alla medarbetare får vidareutbildning i respektive kompetensområde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>
                <a:latin typeface="Arial"/>
                <a:cs typeface="Arial"/>
              </a:rPr>
              <a:t>öppna upp för barn och ungas inflytande på gudstjänst, verksamhet och beslut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>
                <a:latin typeface="Arial"/>
                <a:cs typeface="Arial"/>
              </a:rPr>
              <a:t>att det ska vara lätt att bli och vara ideell medarbetare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sv-SE" sz="2000" dirty="0">
                <a:latin typeface="Arial"/>
                <a:cs typeface="Arial"/>
              </a:rPr>
              <a:t>ta ökat ansvar för pastoratets behov av framtida kompetens</a:t>
            </a:r>
          </a:p>
        </p:txBody>
      </p:sp>
      <p:cxnSp>
        <p:nvCxnSpPr>
          <p:cNvPr id="5" name="Rak 4"/>
          <p:cNvCxnSpPr>
            <a:cxnSpLocks/>
          </p:cNvCxnSpPr>
          <p:nvPr/>
        </p:nvCxnSpPr>
        <p:spPr>
          <a:xfrm>
            <a:off x="408373" y="5903523"/>
            <a:ext cx="1134566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1">
            <a:extLst>
              <a:ext uri="{FF2B5EF4-FFF2-40B4-BE49-F238E27FC236}">
                <a16:creationId xmlns:a16="http://schemas.microsoft.com/office/drawing/2014/main" id="{F3D5CA6D-B948-A41D-D03D-119825249D55}"/>
              </a:ext>
            </a:extLst>
          </p:cNvPr>
          <p:cNvSpPr txBox="1">
            <a:spLocks/>
          </p:cNvSpPr>
          <p:nvPr/>
        </p:nvSpPr>
        <p:spPr>
          <a:xfrm>
            <a:off x="408373" y="742339"/>
            <a:ext cx="8182784" cy="9647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Rustade medarbetare</a:t>
            </a:r>
            <a:b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2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E027C6A-65FC-E8B4-4F19-4793CD9C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41" y="728662"/>
            <a:ext cx="8165883" cy="1116012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800000"/>
                </a:solidFill>
              </a:rPr>
              <a:t>Ansvarsfördelning</a:t>
            </a:r>
            <a:br>
              <a:rPr lang="sv-SE" sz="3200" dirty="0"/>
            </a:br>
            <a:endParaRPr lang="sv-SE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247782-D17D-C980-B134-33E53A43E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40" y="1844674"/>
            <a:ext cx="9350159" cy="35940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defTabSz="914400">
              <a:spcBef>
                <a:spcPts val="1200"/>
              </a:spcBef>
              <a:buNone/>
              <a:defRPr/>
            </a:pPr>
            <a:r>
              <a:rPr lang="sv-SE" sz="2000" dirty="0">
                <a:latin typeface="Arial"/>
                <a:cs typeface="Arial"/>
              </a:rPr>
              <a:t>Våra prioriteringar, vi vill: </a:t>
            </a:r>
            <a:br>
              <a:rPr lang="sv-SE" sz="2000" dirty="0">
                <a:latin typeface="Arial"/>
                <a:cs typeface="Arial"/>
              </a:rPr>
            </a:br>
            <a:endParaRPr lang="sv-SE" sz="2000" dirty="0">
              <a:latin typeface="Arial"/>
              <a:cs typeface="Arial"/>
            </a:endParaRPr>
          </a:p>
          <a:p>
            <a:pPr algn="l" defTabSz="914400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>
                <a:latin typeface="Arial"/>
                <a:cs typeface="Arial"/>
              </a:rPr>
              <a:t>se över församlingsindelningen och skapa en ändamålsenlig organisation  </a:t>
            </a:r>
          </a:p>
          <a:p>
            <a:pPr algn="l" defTabSz="914400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>
                <a:latin typeface="Arial"/>
                <a:cs typeface="Arial"/>
              </a:rPr>
              <a:t>utveckla lokala verksamhetsråd </a:t>
            </a:r>
          </a:p>
          <a:p>
            <a:pPr algn="l" defTabSz="914400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>
                <a:latin typeface="Arial"/>
                <a:cs typeface="Arial"/>
              </a:rPr>
              <a:t>att domkyrkan blir en egen församling </a:t>
            </a:r>
          </a:p>
          <a:p>
            <a:pPr algn="l" defTabSz="914400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>
                <a:latin typeface="Arial"/>
                <a:cs typeface="Arial"/>
              </a:rPr>
              <a:t>utveckla kontakterna mellan universitetet och domkyrkan </a:t>
            </a:r>
          </a:p>
          <a:p>
            <a:pPr algn="l" defTabSz="914400">
              <a:spcBef>
                <a:spcPts val="1200"/>
              </a:spcBef>
              <a:buFont typeface="Arial" panose="020B0604020202020204" pitchFamily="34" charset="0"/>
              <a:buChar char="-"/>
              <a:defRPr/>
            </a:pPr>
            <a:r>
              <a:rPr lang="sv-SE" sz="2000" dirty="0">
                <a:latin typeface="Arial"/>
                <a:cs typeface="Arial"/>
              </a:rPr>
              <a:t>utveckla kommunikationen </a:t>
            </a:r>
            <a:br>
              <a:rPr lang="sv-SE" sz="2000" dirty="0">
                <a:latin typeface="Arial"/>
                <a:cs typeface="Arial"/>
              </a:rPr>
            </a:br>
            <a:endParaRPr lang="sv-S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" name="Rak 4">
            <a:extLst>
              <a:ext uri="{FF2B5EF4-FFF2-40B4-BE49-F238E27FC236}">
                <a16:creationId xmlns:a16="http://schemas.microsoft.com/office/drawing/2014/main" id="{BE653F33-0BFB-8CDC-239D-523C65054CF0}"/>
              </a:ext>
            </a:extLst>
          </p:cNvPr>
          <p:cNvCxnSpPr>
            <a:cxnSpLocks/>
          </p:cNvCxnSpPr>
          <p:nvPr/>
        </p:nvCxnSpPr>
        <p:spPr>
          <a:xfrm>
            <a:off x="408373" y="5903523"/>
            <a:ext cx="1134566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11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Svenska kyrkan">
  <a:themeElements>
    <a:clrScheme name="Svenska Kyrkan">
      <a:dk1>
        <a:sysClr val="windowText" lastClr="000000"/>
      </a:dk1>
      <a:lt1>
        <a:sysClr val="window" lastClr="FFFFFF"/>
      </a:lt1>
      <a:dk2>
        <a:srgbClr val="BC8E4C"/>
      </a:dk2>
      <a:lt2>
        <a:srgbClr val="FFEBE1"/>
      </a:lt2>
      <a:accent1>
        <a:srgbClr val="7D0037"/>
      </a:accent1>
      <a:accent2>
        <a:srgbClr val="FF785A"/>
      </a:accent2>
      <a:accent3>
        <a:srgbClr val="FFC3AA"/>
      </a:accent3>
      <a:accent4>
        <a:srgbClr val="9B87FF"/>
      </a:accent4>
      <a:accent5>
        <a:srgbClr val="00554B"/>
      </a:accent5>
      <a:accent6>
        <a:srgbClr val="28A88E"/>
      </a:accent6>
      <a:hlink>
        <a:srgbClr val="000000"/>
      </a:hlink>
      <a:folHlink>
        <a:srgbClr val="000000"/>
      </a:folHlink>
    </a:clrScheme>
    <a:fontScheme name="Svenska Kyrk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venska Kyrkan.potx" id="{321D3DDF-FB05-4E9A-9779-1871E971AC02}" vid="{66311DE0-A432-456E-9B9D-59122270DD7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D84F8371EB8E438A70FBC1944731B0" ma:contentTypeVersion="16" ma:contentTypeDescription="Skapa ett nytt dokument." ma:contentTypeScope="" ma:versionID="3acbfd06866d248774f615a0fff58419">
  <xsd:schema xmlns:xsd="http://www.w3.org/2001/XMLSchema" xmlns:xs="http://www.w3.org/2001/XMLSchema" xmlns:p="http://schemas.microsoft.com/office/2006/metadata/properties" xmlns:ns2="39919ed6-0c1a-4c5b-96ac-2e63d10f47ce" xmlns:ns3="f27df3aa-25a5-4e7b-8386-689a43e1cf67" targetNamespace="http://schemas.microsoft.com/office/2006/metadata/properties" ma:root="true" ma:fieldsID="dc6352347016acbe0c0df8b80aec6f7f" ns2:_="" ns3:_="">
    <xsd:import namespace="39919ed6-0c1a-4c5b-96ac-2e63d10f47ce"/>
    <xsd:import namespace="f27df3aa-25a5-4e7b-8386-689a43e1c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19ed6-0c1a-4c5b-96ac-2e63d10f4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80d1b4eb-8425-4edd-a146-3efda088a2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df3aa-25a5-4e7b-8386-689a43e1cf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d805eaa-6916-44ce-bd83-d31ef3ac643f}" ma:internalName="TaxCatchAll" ma:showField="CatchAllData" ma:web="f27df3aa-25a5-4e7b-8386-689a43e1cf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7df3aa-25a5-4e7b-8386-689a43e1cf67">
      <UserInfo>
        <DisplayName/>
        <AccountId xsi:nil="true"/>
        <AccountType/>
      </UserInfo>
    </SharedWithUsers>
    <TaxCatchAll xmlns="f27df3aa-25a5-4e7b-8386-689a43e1cf67" xsi:nil="true"/>
    <lcf76f155ced4ddcb4097134ff3c332f xmlns="39919ed6-0c1a-4c5b-96ac-2e63d10f47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B5FE68-25F6-4DC1-9DA1-AC5EB8653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19ed6-0c1a-4c5b-96ac-2e63d10f47ce"/>
    <ds:schemaRef ds:uri="f27df3aa-25a5-4e7b-8386-689a43e1c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BC1860-6559-48E8-8BC7-CBFF97160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34552-1232-430A-BF30-1D21617A96B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92b1855-da25-458f-9576-b4550a7523ea"/>
    <ds:schemaRef ds:uri="0d95ae52-c7ac-4d9d-8233-7593d8fbb264"/>
    <ds:schemaRef ds:uri="http://www.w3.org/XML/1998/namespace"/>
    <ds:schemaRef ds:uri="f27df3aa-25a5-4e7b-8386-689a43e1cf67"/>
    <ds:schemaRef ds:uri="39919ed6-0c1a-4c5b-96ac-2e63d10f47ce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Svk presentationsmall 2024</Template>
  <TotalTime>434</TotalTime>
  <Words>378</Words>
  <Application>Microsoft Office PowerPoint</Application>
  <PresentationFormat>Bredbild</PresentationFormat>
  <Paragraphs>46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Svenska kyrkan</vt:lpstr>
      <vt:lpstr>Församlingsinstruktion 2024</vt:lpstr>
      <vt:lpstr> Kontext  Vi vill vara en viktig del av livet i vår stad, i våra tätorter och på vår landsbygd</vt:lpstr>
      <vt:lpstr>Identitet</vt:lpstr>
      <vt:lpstr>  </vt:lpstr>
      <vt:lpstr>  </vt:lpstr>
      <vt:lpstr>  </vt:lpstr>
      <vt:lpstr>  </vt:lpstr>
      <vt:lpstr>Ansvarsfördelning </vt:lpstr>
    </vt:vector>
  </TitlesOfParts>
  <Company>Svenska Kyrkan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Församlingsinstruktion 2024</dc:title>
  <dc:creator>Jörgen Waldén</dc:creator>
  <cp:lastModifiedBy>Madelaine Agmell Zethraeus</cp:lastModifiedBy>
  <cp:revision>3</cp:revision>
  <dcterms:created xsi:type="dcterms:W3CDTF">2024-04-19T06:22:07Z</dcterms:created>
  <dcterms:modified xsi:type="dcterms:W3CDTF">2025-04-28T11:50:08Z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0x01010071D84F8371EB8E438A70FBC1944731B0</vt:lpwstr>
  </property>
  <property fmtid="{D5CDD505-2E9C-101B-9397-08002B2CF9AE}" pid="3" name="Order">
    <vt:r8>240000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</Properties>
</file>