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20"/>
    <p:restoredTop sz="94665"/>
  </p:normalViewPr>
  <p:slideViewPr>
    <p:cSldViewPr snapToGrid="0" snapToObjects="1">
      <p:cViewPr varScale="1">
        <p:scale>
          <a:sx n="45" d="100"/>
          <a:sy n="45" d="100"/>
        </p:scale>
        <p:origin x="224" y="19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168" y="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696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005C8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5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56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57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C85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9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0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36908" y="989863"/>
            <a:ext cx="1326847" cy="1017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openxmlformats.org/officeDocument/2006/relationships/audio" Target="NULL" TargetMode="External"/><Relationship Id="rId2" Type="http://schemas.microsoft.com/office/2007/relationships/media" Target="../media/media1.m4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do_logo_orig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99" y="928116"/>
            <a:ext cx="11992018" cy="119920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Trafikförsäkring</a:t>
            </a:r>
            <a:endParaRPr lang="ru-RU" dirty="0"/>
          </a:p>
        </p:txBody>
      </p:sp>
      <p:sp>
        <p:nvSpPr>
          <p:cNvPr id="7" name="textruta 6"/>
          <p:cNvSpPr txBox="1"/>
          <p:nvPr/>
        </p:nvSpPr>
        <p:spPr>
          <a:xfrm>
            <a:off x="1017960" y="9366398"/>
            <a:ext cx="198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4000" b="0" dirty="0"/>
              <a:t>Man måste trafikförsäkra sin bil i Sverige, gör det samma dag som bilköpet är klart. Annars får man betala en dyr avgift för varje dag som man kör oskattat.</a:t>
            </a:r>
          </a:p>
        </p:txBody>
      </p:sp>
      <p:pic>
        <p:nvPicPr>
          <p:cNvPr id="8" name="Picture 4" descr="http://cmsprod.bytbil.com/wp-content/uploads/sites/88/2014/12/bilforsak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0" y="3527451"/>
            <a:ext cx="6606283" cy="44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31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24 h</a:t>
            </a:r>
            <a:endParaRPr lang="ru-RU" dirty="0"/>
          </a:p>
        </p:txBody>
      </p:sp>
      <p:sp>
        <p:nvSpPr>
          <p:cNvPr id="9" name="textruta 8"/>
          <p:cNvSpPr txBox="1"/>
          <p:nvPr/>
        </p:nvSpPr>
        <p:spPr>
          <a:xfrm>
            <a:off x="844352" y="10022076"/>
            <a:ext cx="20085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0" dirty="0"/>
              <a:t>En bil eller husvagn får bara stå i 24 h på en och samma plats som regel. </a:t>
            </a:r>
          </a:p>
        </p:txBody>
      </p:sp>
      <p:pic>
        <p:nvPicPr>
          <p:cNvPr id="10" name="Picture 6" descr="Bildresultat för 24 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131592"/>
            <a:ext cx="5293453" cy="529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25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Inga droger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52918" y="9678392"/>
            <a:ext cx="20429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4000" b="0" dirty="0"/>
              <a:t>Inga droger i trafiken. Var nykter, drogfri och utvilad när du kör bil. Väldigt låg </a:t>
            </a:r>
            <a:r>
              <a:rPr lang="sv-SE" sz="4000" b="0" dirty="0" smtClean="0"/>
              <a:t>tillåten promillehalt </a:t>
            </a:r>
            <a:r>
              <a:rPr lang="sv-SE" sz="4000" b="0" dirty="0"/>
              <a:t>i Sverige 0,2. Vilket gör att man kan åka dit dagen efter </a:t>
            </a:r>
            <a:r>
              <a:rPr lang="sv-SE" sz="4000" b="0" dirty="0" smtClean="0"/>
              <a:t>man har druckit också</a:t>
            </a:r>
            <a:r>
              <a:rPr lang="sv-SE" sz="4000" b="0" dirty="0"/>
              <a:t>.</a:t>
            </a:r>
          </a:p>
        </p:txBody>
      </p:sp>
      <p:pic>
        <p:nvPicPr>
          <p:cNvPr id="8" name="Bildobjekt 7" descr="C:\Users\vxofrsc\Desktop\droger och trafi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387083"/>
            <a:ext cx="5511800" cy="5261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830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Vinter / sommardäck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050738" y="8886552"/>
            <a:ext cx="20132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4000" b="0" dirty="0"/>
              <a:t>I Sverige har vi lag på att ha vinterdäck på vintern (1 dec-31 mars) och att ha sommardäck på sommaren, eller allrounddäck. </a:t>
            </a:r>
          </a:p>
        </p:txBody>
      </p:sp>
      <p:pic>
        <p:nvPicPr>
          <p:cNvPr id="8" name="Picture 4" descr="https://i1.wp.com/media.butik.dackstop.se/2015/09/nokian_hakkapeliitta8__.png?fit=200%2C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3068216"/>
            <a:ext cx="4469408" cy="44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13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smtClean="0"/>
              <a:t>Bilar och trafikvett</a:t>
            </a:r>
            <a:endParaRPr lang="bg-BG" dirty="0"/>
          </a:p>
        </p:txBody>
      </p:sp>
      <p:pic>
        <p:nvPicPr>
          <p:cNvPr id="5" name="AllemansraÌ_tte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0" end="282463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96400" y="764798"/>
            <a:ext cx="609600" cy="6096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dirty="0" smtClean="0"/>
              <a:t>Hastighet</a:t>
            </a:r>
            <a:endParaRPr dirty="0"/>
          </a:p>
        </p:txBody>
      </p:sp>
      <p:pic>
        <p:nvPicPr>
          <p:cNvPr id="8" name="Picture 2" descr="Hastighet-40-60.jpg (960×7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36" y="2641600"/>
            <a:ext cx="8920728" cy="66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3429000" y="9317094"/>
            <a:ext cx="1219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sv-SE" sz="4000" b="0" dirty="0" smtClean="0"/>
              <a:t>Håll alltid hastighetsgränserna. </a:t>
            </a:r>
          </a:p>
          <a:p>
            <a:pPr algn="l"/>
            <a:r>
              <a:rPr lang="sv-SE" sz="4000" b="0" dirty="0" smtClean="0"/>
              <a:t>Det räddar liv och kan ge </a:t>
            </a:r>
            <a:r>
              <a:rPr lang="sv-SE" sz="4000" b="0" dirty="0"/>
              <a:t>böter</a:t>
            </a:r>
            <a:r>
              <a:rPr lang="sv-SE" sz="4000" b="0" dirty="0" smtClean="0"/>
              <a:t> om man inte gör det.</a:t>
            </a:r>
            <a:endParaRPr lang="sv-SE" sz="40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Säkerhetsbälte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096000" y="9017169"/>
            <a:ext cx="1219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sv-SE" sz="4000" b="0" dirty="0"/>
              <a:t>Man måste alltid använda säkerhetsbälte, räddar liv och ger böter om man inte har det.</a:t>
            </a:r>
          </a:p>
        </p:txBody>
      </p:sp>
      <p:pic>
        <p:nvPicPr>
          <p:cNvPr id="8" name="Picture 4" descr="Bildresultat för säkerhetsbäl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074562"/>
            <a:ext cx="7213600" cy="51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95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Högerregeln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147392" y="8814792"/>
            <a:ext cx="1751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4000" b="0" dirty="0"/>
              <a:t>Tänk på högerregeln när du kör i trafiken. Använd blinkers, var tydlig när du ska svänga.</a:t>
            </a:r>
          </a:p>
        </p:txBody>
      </p:sp>
      <p:pic>
        <p:nvPicPr>
          <p:cNvPr id="8" name="Picture 4" descr="Bildresultat för högerregel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04" y="2372002"/>
            <a:ext cx="8590384" cy="64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1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Biltuta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950144" y="9023500"/>
            <a:ext cx="2081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4000" b="0" dirty="0"/>
              <a:t>Använd bara bilens tuta när det behövs. Man kan få böter om man använder den i onödan.</a:t>
            </a:r>
          </a:p>
        </p:txBody>
      </p:sp>
      <p:pic>
        <p:nvPicPr>
          <p:cNvPr id="8" name="Picture 4" descr="Bildresultat för car 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39" y="2641600"/>
            <a:ext cx="8548266" cy="569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017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Besiktiga bilen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894136" y="9204176"/>
            <a:ext cx="17613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4000" b="0" dirty="0"/>
              <a:t>Bilen behöver underhållas, besikta bilen en gång per år. Bilen måste besiktigas varje år, annars får den körförbud.</a:t>
            </a:r>
          </a:p>
        </p:txBody>
      </p:sp>
      <p:pic>
        <p:nvPicPr>
          <p:cNvPr id="8" name="Picture 6" descr="Bildresultat för bilbesikt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64" y="2932584"/>
            <a:ext cx="7951936" cy="528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79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Köp av bil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458144" y="9504784"/>
            <a:ext cx="20665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4000" b="0" dirty="0"/>
              <a:t>Det finns flera saker man behöver tänka på när man köper en bil, vem har ägt bilen innan, försäkring med mera.</a:t>
            </a:r>
          </a:p>
        </p:txBody>
      </p:sp>
      <p:pic>
        <p:nvPicPr>
          <p:cNvPr id="8" name="Picture 4" descr="Bildresultat för köpa b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907" y="3444202"/>
            <a:ext cx="9686915" cy="43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86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Transportstyrelsen</a:t>
            </a:r>
            <a:endParaRPr lang="ru-RU" dirty="0"/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466258" y="6349999"/>
            <a:ext cx="18828342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14300" indent="0" hangingPunct="1">
              <a:buFontTx/>
              <a:buNone/>
            </a:pPr>
            <a:r>
              <a:rPr lang="sv-SE" sz="4000" dirty="0" smtClean="0"/>
              <a:t>Kontakta Transportstyrelsen när du funderar på att köpa en bil. Är bilen okej?</a:t>
            </a:r>
          </a:p>
          <a:p>
            <a:pPr marL="114300" indent="0" hangingPunct="1">
              <a:buFontTx/>
              <a:buNone/>
            </a:pPr>
            <a:r>
              <a:rPr lang="sv-SE" sz="4000" dirty="0" smtClean="0"/>
              <a:t>Ring 0771 – 14 15 16. Rapportera ägarbytet.</a:t>
            </a:r>
            <a:endParaRPr lang="sv-SE" sz="4000" dirty="0"/>
          </a:p>
        </p:txBody>
      </p:sp>
      <p:pic>
        <p:nvPicPr>
          <p:cNvPr id="8" name="Picture 6" descr="Bildresultat för transportstyrelsen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02" y="3076574"/>
            <a:ext cx="71437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27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278</Words>
  <Application>Microsoft Macintosh PowerPoint</Application>
  <PresentationFormat>Anpassad</PresentationFormat>
  <Paragraphs>25</Paragraphs>
  <Slides>13</Slides>
  <Notes>1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White</vt:lpstr>
      <vt:lpstr>PowerPoint-presentation</vt:lpstr>
      <vt:lpstr>Bilar och trafikvett</vt:lpstr>
      <vt:lpstr>Hastighet</vt:lpstr>
      <vt:lpstr>Säkerhetsbälte</vt:lpstr>
      <vt:lpstr>Högerregeln</vt:lpstr>
      <vt:lpstr>Biltuta</vt:lpstr>
      <vt:lpstr>Besiktiga bilen</vt:lpstr>
      <vt:lpstr>Köp av bil</vt:lpstr>
      <vt:lpstr>Transportstyrelsen</vt:lpstr>
      <vt:lpstr>Trafikförsäkring</vt:lpstr>
      <vt:lpstr>24 h</vt:lpstr>
      <vt:lpstr>Inga droger</vt:lpstr>
      <vt:lpstr>Vinter / sommardäck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Microsoft Office-användare</cp:lastModifiedBy>
  <cp:revision>9</cp:revision>
  <dcterms:modified xsi:type="dcterms:W3CDTF">2018-01-10T14:10:38Z</dcterms:modified>
</cp:coreProperties>
</file>