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625" r:id="rId5"/>
    <p:sldId id="1855" r:id="rId6"/>
    <p:sldId id="1848" r:id="rId7"/>
    <p:sldId id="590" r:id="rId8"/>
    <p:sldId id="1867" r:id="rId9"/>
    <p:sldId id="1869" r:id="rId10"/>
    <p:sldId id="1870" r:id="rId11"/>
    <p:sldId id="1871" r:id="rId12"/>
    <p:sldId id="1872" r:id="rId13"/>
    <p:sldId id="1849" r:id="rId14"/>
  </p:sldIdLst>
  <p:sldSz cx="6858000" cy="12193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00"/>
    <a:srgbClr val="EFF500"/>
    <a:srgbClr val="F11D1D"/>
    <a:srgbClr val="FF72C4"/>
    <a:srgbClr val="F0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3"/>
    <p:restoredTop sz="84987"/>
  </p:normalViewPr>
  <p:slideViewPr>
    <p:cSldViewPr snapToGrid="0" snapToObjects="1">
      <p:cViewPr varScale="1">
        <p:scale>
          <a:sx n="62" d="100"/>
          <a:sy n="62" d="100"/>
        </p:scale>
        <p:origin x="3824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5" d="100"/>
        <a:sy n="4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218D7-67F8-BE49-A17B-B79F8A7B4AF7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90AA-762F-0E49-8A20-865E33EEF5E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92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/>
              <a:t>Byt plats på 90 kontot och tryggt givande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DCBF-302F-0A41-A8F8-0983AB6943D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045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</a:t>
            </a:r>
            <a:r>
              <a:rPr lang="sv-SE" dirty="0" err="1"/>
              <a:t>fasteaktionen</a:t>
            </a:r>
            <a:r>
              <a:rPr lang="sv-SE" dirty="0"/>
              <a:t> 2024. Byt QR-kod som är på bild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27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24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Byt plats på 90 konto och tryggt givande. Byt till QR-koden som är på </a:t>
            </a:r>
            <a:r>
              <a:rPr lang="sv-SE"/>
              <a:t>bild  9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24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sv-SE" dirty="0"/>
            </a:br>
            <a:r>
              <a:rPr lang="sv-SE" dirty="0"/>
              <a:t>Byt plats på 90 kontot och tryggt givande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DCBF-302F-0A41-A8F8-0983AB6943D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00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skall det bara stå  Köp dina presenter i vår gåvoshop  länken kvar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175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Behåll rubriken och bli månadsgivare. Ta bort texten under men låt svenskakyrkan.se/</a:t>
            </a:r>
            <a:r>
              <a:rPr lang="sv-SE" dirty="0" err="1"/>
              <a:t>act</a:t>
            </a:r>
            <a:r>
              <a:rPr lang="sv-SE" dirty="0"/>
              <a:t> vara kvar. Ta bort 150 loggan. Byt plats på 90 konto och tryggt givande samt dra ner en storlek. Behåll skanna koden o QR-koden.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243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Behåll allt utom Var med du också – bli månadsgivare samt QR-koden. Låt den blåa himlen vara utfallande på hela sidan.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068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skall vara utfallande. Loggan upp i högra hörnet (som på alla andra bilder) Ta bort texten längs ner i vita fältet. Lägg in QR-koden nere i högra hörnet och skriv skanna för mer info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87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skall vara utfallande, loggan upp i högra hörnet. Byt plats på 90 konto och tryggt givande samt dra ner storleken och flytta till vänster hörn. Ta bort texten i vita fältet . Lägg QR koden i bilden under texten </a:t>
            </a:r>
            <a:r>
              <a:rPr lang="sv-SE" dirty="0" err="1"/>
              <a:t>swisha</a:t>
            </a:r>
            <a:r>
              <a:rPr lang="sv-SE" dirty="0"/>
              <a:t> din gåva (blir ju så eftersom bilden skall vara utfallande) :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65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572"/>
            <a:ext cx="5829300" cy="424517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4457"/>
            <a:ext cx="5143500" cy="294396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337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165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96"/>
            <a:ext cx="1478756" cy="1033350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96"/>
            <a:ext cx="4350544" cy="1033350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843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933"/>
            <a:ext cx="5915025" cy="507219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60111"/>
            <a:ext cx="5915025" cy="266734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68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978"/>
            <a:ext cx="2914650" cy="7736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978"/>
            <a:ext cx="2914650" cy="7736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0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99"/>
            <a:ext cx="5915025" cy="23568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9124"/>
            <a:ext cx="2901255" cy="14649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4047"/>
            <a:ext cx="2901255" cy="65512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9124"/>
            <a:ext cx="2915543" cy="14649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4047"/>
            <a:ext cx="2915543" cy="655123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8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86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214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906"/>
            <a:ext cx="2211884" cy="28451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653"/>
            <a:ext cx="3471863" cy="86653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8076"/>
            <a:ext cx="2211884" cy="677703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572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906"/>
            <a:ext cx="2211884" cy="28451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653"/>
            <a:ext cx="3471863" cy="86653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8076"/>
            <a:ext cx="2211884" cy="677703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147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99"/>
            <a:ext cx="5915025" cy="2356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978"/>
            <a:ext cx="5915025" cy="773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1652"/>
            <a:ext cx="1543050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1652"/>
            <a:ext cx="2314575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1652"/>
            <a:ext cx="1543050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78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jp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3.emf"/><Relationship Id="rId4" Type="http://schemas.openxmlformats.org/officeDocument/2006/relationships/image" Target="../media/image22.e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3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71E55-B8FD-17A9-B3D6-6DF876DC63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  <p:sp>
        <p:nvSpPr>
          <p:cNvPr id="14" name="textruta 1">
            <a:extLst>
              <a:ext uri="{FF2B5EF4-FFF2-40B4-BE49-F238E27FC236}">
                <a16:creationId xmlns:a16="http://schemas.microsoft.com/office/drawing/2014/main" id="{93E0126F-DB2D-8C4B-9ED6-B5C983D4FC16}"/>
              </a:ext>
            </a:extLst>
          </p:cNvPr>
          <p:cNvSpPr txBox="1"/>
          <p:nvPr/>
        </p:nvSpPr>
        <p:spPr>
          <a:xfrm>
            <a:off x="1350576" y="7082185"/>
            <a:ext cx="4156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PG: 90 01 22-3   BG: 900-1223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4D4BA-3F13-82D1-B4E7-328B329CBA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18" y="4537457"/>
            <a:ext cx="5276163" cy="1950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289BE-C3F6-8878-B548-4502F8E3B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8" name="Bildobjekt 7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E53ED272-45C9-D64F-8916-DF86359DE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0D9DC3C-FDAE-CA46-B9EB-A6C3A1806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utomhus, moln, Cumulus, dagstid&#10;&#10;Automatiskt genererad beskrivning">
            <a:extLst>
              <a:ext uri="{FF2B5EF4-FFF2-40B4-BE49-F238E27FC236}">
                <a16:creationId xmlns:a16="http://schemas.microsoft.com/office/drawing/2014/main" id="{607E907F-2835-7472-9AF1-13427FDDF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938" r="24938"/>
          <a:stretch/>
        </p:blipFill>
        <p:spPr>
          <a:xfrm>
            <a:off x="-1" y="0"/>
            <a:ext cx="6858001" cy="1219358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3E4F495-20B3-674D-A44D-1344B301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62" y="3712510"/>
            <a:ext cx="3266938" cy="1110629"/>
          </a:xfrm>
          <a:prstGeom prst="rect">
            <a:avLst/>
          </a:prstGeom>
        </p:spPr>
      </p:pic>
      <p:pic>
        <p:nvPicPr>
          <p:cNvPr id="6" name="Bildobjekt 5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9329033E-C5C1-4A0B-1650-7018AAB3D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9364630-629F-CFDA-6222-9017792CF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0907BD7-6646-FB3A-3122-046D473EE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705" y="5161571"/>
            <a:ext cx="3815470" cy="25582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2B1EB9A-69BD-EC9F-FA04-1F7DBB336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578" y="8535649"/>
            <a:ext cx="2347200" cy="914233"/>
          </a:xfrm>
          <a:prstGeom prst="rect">
            <a:avLst/>
          </a:prstGeom>
        </p:spPr>
      </p:pic>
      <p:pic>
        <p:nvPicPr>
          <p:cNvPr id="5" name="Bildobjekt 4" descr="En bild som visar text, skärmbild, grafisk design, Grafik&#10;&#10;Automatiskt genererad beskrivning">
            <a:extLst>
              <a:ext uri="{FF2B5EF4-FFF2-40B4-BE49-F238E27FC236}">
                <a16:creationId xmlns:a16="http://schemas.microsoft.com/office/drawing/2014/main" id="{4AC85D23-3CDC-4F4B-9B41-DE950433B0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890" t="26708" r="32884" b="49062"/>
          <a:stretch/>
        </p:blipFill>
        <p:spPr>
          <a:xfrm>
            <a:off x="2518091" y="9857537"/>
            <a:ext cx="1821815" cy="1824387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4DA9B4E-2622-0546-93A2-26DC260E2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himmel, utomhus, person&#10;&#10;Automatiskt genererad beskrivning">
            <a:extLst>
              <a:ext uri="{FF2B5EF4-FFF2-40B4-BE49-F238E27FC236}">
                <a16:creationId xmlns:a16="http://schemas.microsoft.com/office/drawing/2014/main" id="{9A2D008B-4413-66E4-3B4E-7934E4235D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C9CAB3-94E8-43D7-E617-A9A17A288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3" name="Bildobjekt 2" descr="En bild som visar text, nyhetstidning&#10;&#10;Automatiskt genererad beskrivning">
            <a:extLst>
              <a:ext uri="{FF2B5EF4-FFF2-40B4-BE49-F238E27FC236}">
                <a16:creationId xmlns:a16="http://schemas.microsoft.com/office/drawing/2014/main" id="{86EADD45-E71F-1739-DBC8-36E5CF4E4F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60" y="1231465"/>
            <a:ext cx="3593048" cy="306408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78AC147-47FD-A4F3-A8D2-153AB4A241C9}"/>
              </a:ext>
            </a:extLst>
          </p:cNvPr>
          <p:cNvSpPr/>
          <p:nvPr/>
        </p:nvSpPr>
        <p:spPr>
          <a:xfrm rot="16200000">
            <a:off x="4909694" y="1023351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</p:spTree>
    <p:extLst>
      <p:ext uri="{BB962C8B-B14F-4D97-AF65-F5344CB8AC3E}">
        <p14:creationId xmlns:p14="http://schemas.microsoft.com/office/powerpoint/2010/main" val="24391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AB58F-B1C2-A125-1938-08C1524E7C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5A2683-5D26-B4E6-9FC8-798631869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9" name="Bildobjekt 8" descr="En bild som visar text, bordsservis, platta, kärl&#10;&#10;Automatiskt genererad beskrivning">
            <a:extLst>
              <a:ext uri="{FF2B5EF4-FFF2-40B4-BE49-F238E27FC236}">
                <a16:creationId xmlns:a16="http://schemas.microsoft.com/office/drawing/2014/main" id="{D3ED369E-2CA7-34B2-8D7D-8DDB61F4F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62" y="9087541"/>
            <a:ext cx="4392075" cy="1801066"/>
          </a:xfrm>
          <a:prstGeom prst="rect">
            <a:avLst/>
          </a:prstGeom>
        </p:spPr>
      </p:pic>
      <p:pic>
        <p:nvPicPr>
          <p:cNvPr id="8" name="Bildobjekt 7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9B865C7A-3E6F-F34A-B2E7-A63AD76B1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01987A8-BA75-824C-9B7A-291AED1F9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  <p:pic>
        <p:nvPicPr>
          <p:cNvPr id="10" name="Bildobjekt 9" descr="En bild som visar text, skärmbild, grafisk design, Grafik&#10;&#10;Automatiskt genererad beskrivning">
            <a:extLst>
              <a:ext uri="{FF2B5EF4-FFF2-40B4-BE49-F238E27FC236}">
                <a16:creationId xmlns:a16="http://schemas.microsoft.com/office/drawing/2014/main" id="{C705928A-4523-9740-945B-53171BE1C9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90" t="26708" r="32884" b="49062"/>
          <a:stretch/>
        </p:blipFill>
        <p:spPr>
          <a:xfrm>
            <a:off x="2251618" y="6226628"/>
            <a:ext cx="2354762" cy="23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37F02D-ADC7-6040-5FC7-339BE5E77A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8567FF-6B4C-7B4D-9223-533BB37AB9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58" y="6440106"/>
            <a:ext cx="5585081" cy="883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17D659-FBAB-8541-9C6A-0B26404246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46" y="4644889"/>
            <a:ext cx="5830106" cy="1300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5C967-5493-9017-7D7A-FE1CBF0AB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8" name="Bildobjekt 7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0D577AD1-8A10-8948-887D-B9B214BFC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B2608EA-E42C-3D4F-9B15-DF89B65D5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4D4401FC-F4C8-5D34-2B78-B6A48164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C140397-1EC1-7F98-90D6-6F38BDE6D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4" t="-7046" r="-2958"/>
          <a:stretch/>
        </p:blipFill>
        <p:spPr>
          <a:xfrm>
            <a:off x="0" y="6096794"/>
            <a:ext cx="5847805" cy="6096794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8C787D5-68EA-6DB6-1996-6A66F09A6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AAB180E-9EAB-D54D-AC10-D69451299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37" y="1829822"/>
            <a:ext cx="5029119" cy="225665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2CEB172-4773-CD45-8281-D852D5C99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37" y="4653484"/>
            <a:ext cx="5029119" cy="3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7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78AC147-47FD-A4F3-A8D2-153AB4A241C9}"/>
              </a:ext>
            </a:extLst>
          </p:cNvPr>
          <p:cNvSpPr/>
          <p:nvPr/>
        </p:nvSpPr>
        <p:spPr>
          <a:xfrm rot="16200000">
            <a:off x="4909694" y="1023351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373DFEA-E310-9749-841A-B2F4A10D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94"/>
            <a:ext cx="6858000" cy="12192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6292FD5-97C4-F640-BC65-10F646AC7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D37B8FD2-6896-0644-A667-89588D6327E8}"/>
              </a:ext>
            </a:extLst>
          </p:cNvPr>
          <p:cNvGrpSpPr/>
          <p:nvPr/>
        </p:nvGrpSpPr>
        <p:grpSpPr>
          <a:xfrm>
            <a:off x="841305" y="11307081"/>
            <a:ext cx="2242267" cy="648406"/>
            <a:chOff x="231705" y="73026"/>
            <a:chExt cx="2242267" cy="648406"/>
          </a:xfrm>
        </p:grpSpPr>
        <p:pic>
          <p:nvPicPr>
            <p:cNvPr id="8" name="Bildobjekt 7" descr="En bild som visar text, Teckensnitt, Grafik, grafisk design&#10;&#10;Automatiskt genererad beskrivning">
              <a:extLst>
                <a:ext uri="{FF2B5EF4-FFF2-40B4-BE49-F238E27FC236}">
                  <a16:creationId xmlns:a16="http://schemas.microsoft.com/office/drawing/2014/main" id="{ED8D3A5E-A60F-6B49-B295-B4373855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705" y="209638"/>
              <a:ext cx="1146052" cy="281845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953325C5-7DF0-1046-87E8-3295A49A3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6398" y="73026"/>
              <a:ext cx="917574" cy="64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9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78AC147-47FD-A4F3-A8D2-153AB4A241C9}"/>
              </a:ext>
            </a:extLst>
          </p:cNvPr>
          <p:cNvSpPr/>
          <p:nvPr/>
        </p:nvSpPr>
        <p:spPr>
          <a:xfrm rot="16200000">
            <a:off x="4909694" y="1023351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32F4CA4-6AFC-6D44-A62C-80A807E57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"/>
            <a:ext cx="6858000" cy="12192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8363262-A086-FD48-8D70-835B58984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7" name="Bildobjekt 6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19391B96-AF97-F848-8158-C760EF8AF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62CFC90-8227-E140-B354-D30A7D805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78AC147-47FD-A4F3-A8D2-153AB4A241C9}"/>
              </a:ext>
            </a:extLst>
          </p:cNvPr>
          <p:cNvSpPr/>
          <p:nvPr/>
        </p:nvSpPr>
        <p:spPr>
          <a:xfrm rot="16200000">
            <a:off x="4909694" y="1023351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A648EDD-1DD0-454F-949A-F19B30A2C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94"/>
            <a:ext cx="6858000" cy="12192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EFCBBC9-565B-DA43-9F38-1E686E81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7" name="Bildobjekt 6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3FFAA8EB-DB43-1C47-8DE7-013587542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95B6C34-D9AB-BA44-BFED-1CC6BAAB6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978AC147-47FD-A4F3-A8D2-153AB4A241C9}"/>
              </a:ext>
            </a:extLst>
          </p:cNvPr>
          <p:cNvSpPr/>
          <p:nvPr/>
        </p:nvSpPr>
        <p:spPr>
          <a:xfrm rot="16200000">
            <a:off x="4909694" y="1023351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E5B3FA6-62FD-C04E-BDBF-F059A1BD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94"/>
            <a:ext cx="6858000" cy="12192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8E2FD5A-D4DE-1042-A898-73ACBF3F6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68" y="0"/>
            <a:ext cx="2103032" cy="2147777"/>
          </a:xfrm>
          <a:prstGeom prst="rect">
            <a:avLst/>
          </a:prstGeom>
        </p:spPr>
      </p:pic>
      <p:pic>
        <p:nvPicPr>
          <p:cNvPr id="7" name="Bildobjekt 6" descr="En bild som visar text, Teckensnitt, Grafik, grafisk design&#10;&#10;Automatiskt genererad beskrivning">
            <a:extLst>
              <a:ext uri="{FF2B5EF4-FFF2-40B4-BE49-F238E27FC236}">
                <a16:creationId xmlns:a16="http://schemas.microsoft.com/office/drawing/2014/main" id="{8FF2F53C-E746-8E40-B195-786171160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05" y="209638"/>
            <a:ext cx="1146052" cy="28184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CB9A28B-C286-1447-A9F9-A7DBAF255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398" y="73026"/>
            <a:ext cx="917574" cy="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453B5DE1EDAD4DADB5F856A9F02466" ma:contentTypeVersion="12" ma:contentTypeDescription="Skapa ett nytt dokument." ma:contentTypeScope="" ma:versionID="6f16acba6ab9a908daba0c4b11407788">
  <xsd:schema xmlns:xsd="http://www.w3.org/2001/XMLSchema" xmlns:xs="http://www.w3.org/2001/XMLSchema" xmlns:p="http://schemas.microsoft.com/office/2006/metadata/properties" xmlns:ns2="2a35127c-fe1c-4a38-b6a5-e80de0b5a62a" xmlns:ns3="1f7f8bcb-656a-4a40-8f36-37d43d593d12" targetNamespace="http://schemas.microsoft.com/office/2006/metadata/properties" ma:root="true" ma:fieldsID="70faad733934e7834439a4d2c2c93efa" ns2:_="" ns3:_="">
    <xsd:import namespace="2a35127c-fe1c-4a38-b6a5-e80de0b5a62a"/>
    <xsd:import namespace="1f7f8bcb-656a-4a40-8f36-37d43d593d12"/>
    <xsd:element name="properties">
      <xsd:complexType>
        <xsd:sequence>
          <xsd:element name="documentManagement">
            <xsd:complexType>
              <xsd:all>
                <xsd:element ref="ns2:Taggning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5127c-fe1c-4a38-b6a5-e80de0b5a62a" elementFormDefault="qualified">
    <xsd:import namespace="http://schemas.microsoft.com/office/2006/documentManagement/types"/>
    <xsd:import namespace="http://schemas.microsoft.com/office/infopath/2007/PartnerControls"/>
    <xsd:element name="Taggning" ma:index="8" nillable="true" ma:displayName="Taggning" ma:format="Dropdown" ma:internalName="Taggnin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Världens Barn"/>
                    <xsd:enumeration value="Fasteaktionen"/>
                    <xsd:enumeration value="Julinsamlingen"/>
                    <xsd:enumeration value="2022"/>
                    <xsd:enumeration value="2023"/>
                    <xsd:enumeration value="Sommarkampanj"/>
                    <xsd:enumeration value="Varumärket Act Svk"/>
                    <xsd:enumeration value="Artikel"/>
                    <xsd:enumeration value="Logotyp Act svk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ildmarkeringar" ma:readOnly="false" ma:fieldId="{5cf76f15-5ced-4ddc-b409-7134ff3c332f}" ma:taxonomyMulti="true" ma:sspId="80d1b4eb-8425-4edd-a146-3efda088a2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f8bcb-656a-4a40-8f36-37d43d593d1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7fd6793-d49b-444c-a078-417e46526805}" ma:internalName="TaxCatchAll" ma:showField="CatchAllData" ma:web="1f7f8bcb-656a-4a40-8f36-37d43d593d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35127c-fe1c-4a38-b6a5-e80de0b5a62a">
      <Terms xmlns="http://schemas.microsoft.com/office/infopath/2007/PartnerControls"/>
    </lcf76f155ced4ddcb4097134ff3c332f>
    <TaxCatchAll xmlns="1f7f8bcb-656a-4a40-8f36-37d43d593d12" xsi:nil="true"/>
    <Taggning xmlns="2a35127c-fe1c-4a38-b6a5-e80de0b5a62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9785F7-28A4-427C-A46D-768C5A53A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35127c-fe1c-4a38-b6a5-e80de0b5a62a"/>
    <ds:schemaRef ds:uri="1f7f8bcb-656a-4a40-8f36-37d43d593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2E9758-D18E-46E0-8F22-F244E15AAFE5}">
  <ds:schemaRefs>
    <ds:schemaRef ds:uri="http://schemas.microsoft.com/office/2006/metadata/properties"/>
    <ds:schemaRef ds:uri="http://schemas.microsoft.com/office/infopath/2007/PartnerControls"/>
    <ds:schemaRef ds:uri="2a35127c-fe1c-4a38-b6a5-e80de0b5a62a"/>
    <ds:schemaRef ds:uri="1f7f8bcb-656a-4a40-8f36-37d43d593d12"/>
  </ds:schemaRefs>
</ds:datastoreItem>
</file>

<file path=customXml/itemProps3.xml><?xml version="1.0" encoding="utf-8"?>
<ds:datastoreItem xmlns:ds="http://schemas.openxmlformats.org/officeDocument/2006/customXml" ds:itemID="{45FE90A4-7BC9-4372-9137-13E79096B51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b312f08-4471-4def-8412-0afd2913b0a1}" enabled="1" method="Standard" siteId="{3619ea90-fa6e-40bf-aa11-2d4a18ad768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25196</TotalTime>
  <Words>262</Words>
  <Application>Microsoft Macintosh PowerPoint</Application>
  <PresentationFormat>Anpassad</PresentationFormat>
  <Paragraphs>26</Paragraphs>
  <Slides>10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Susanna Olivin</dc:creator>
  <cp:lastModifiedBy>Julia Åström</cp:lastModifiedBy>
  <cp:revision>151</cp:revision>
  <dcterms:created xsi:type="dcterms:W3CDTF">2020-08-28T12:08:01Z</dcterms:created>
  <dcterms:modified xsi:type="dcterms:W3CDTF">2024-04-17T08:17:54Z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312f08-4471-4def-8412-0afd2913b0a1_Enabled">
    <vt:lpwstr>true</vt:lpwstr>
  </property>
  <property fmtid="{D5CDD505-2E9C-101B-9397-08002B2CF9AE}" pid="3" name="MSIP_Label_ab312f08-4471-4def-8412-0afd2913b0a1_SetDate">
    <vt:lpwstr>2020-08-28T12:29:38Z</vt:lpwstr>
  </property>
  <property fmtid="{D5CDD505-2E9C-101B-9397-08002B2CF9AE}" pid="4" name="MSIP_Label_ab312f08-4471-4def-8412-0afd2913b0a1_Method">
    <vt:lpwstr>Standard</vt:lpwstr>
  </property>
  <property fmtid="{D5CDD505-2E9C-101B-9397-08002B2CF9AE}" pid="5" name="MSIP_Label_ab312f08-4471-4def-8412-0afd2913b0a1_Name">
    <vt:lpwstr>Public</vt:lpwstr>
  </property>
  <property fmtid="{D5CDD505-2E9C-101B-9397-08002B2CF9AE}" pid="6" name="MSIP_Label_ab312f08-4471-4def-8412-0afd2913b0a1_SiteId">
    <vt:lpwstr>3619ea90-fa6e-40bf-aa11-2d4a18ad7689</vt:lpwstr>
  </property>
  <property fmtid="{D5CDD505-2E9C-101B-9397-08002B2CF9AE}" pid="7" name="MSIP_Label_ab312f08-4471-4def-8412-0afd2913b0a1_ActionId">
    <vt:lpwstr>55576a20-5c5f-4435-b169-000003848dc3</vt:lpwstr>
  </property>
  <property fmtid="{D5CDD505-2E9C-101B-9397-08002B2CF9AE}" pid="8" name="MSIP_Label_ab312f08-4471-4def-8412-0afd2913b0a1_ContentBits">
    <vt:lpwstr>0</vt:lpwstr>
  </property>
  <property fmtid="{D5CDD505-2E9C-101B-9397-08002B2CF9AE}" pid="9" name="ContentTypeId">
    <vt:lpwstr>0x010100AD453B5DE1EDAD4DADB5F856A9F02466</vt:lpwstr>
  </property>
</Properties>
</file>