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sldIdLst>
    <p:sldId id="256" r:id="rId2"/>
    <p:sldId id="258" r:id="rId3"/>
    <p:sldId id="260" r:id="rId4"/>
    <p:sldId id="269" r:id="rId5"/>
    <p:sldId id="262" r:id="rId6"/>
    <p:sldId id="263" r:id="rId7"/>
    <p:sldId id="259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31C"/>
    <a:srgbClr val="F0581A"/>
    <a:srgbClr val="D4A31F"/>
    <a:srgbClr val="2E6A0B"/>
    <a:srgbClr val="A11507"/>
    <a:srgbClr val="FA9B06"/>
    <a:srgbClr val="FA1E18"/>
    <a:srgbClr val="B254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6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62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7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9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6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2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47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135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May 25,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96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May 25,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7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316" y="362455"/>
            <a:ext cx="4104105" cy="5653333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2E6A0B"/>
                </a:solidFill>
                <a:latin typeface="Cooper Black"/>
                <a:cs typeface="Cooper Black"/>
              </a:rPr>
              <a:t>Hälso</a:t>
            </a:r>
            <a:r>
              <a:rPr lang="en-US" sz="4800" dirty="0" err="1" smtClean="0">
                <a:solidFill>
                  <a:srgbClr val="D4A31F"/>
                </a:solidFill>
                <a:latin typeface="Cooper Black"/>
                <a:cs typeface="Cooper Black"/>
              </a:rPr>
              <a:t>Höst</a:t>
            </a: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Cooper Black"/>
                <a:cs typeface="Cooper Black"/>
              </a:rPr>
              <a:t/>
            </a:r>
            <a:b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Cooper Black"/>
                <a:cs typeface="Cooper Black"/>
              </a:rPr>
            </a:b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Cooper Black"/>
                <a:cs typeface="Cooper Black"/>
              </a:rPr>
              <a:t> </a:t>
            </a:r>
            <a:r>
              <a:rPr lang="en-US" sz="4800" dirty="0" smtClean="0">
                <a:solidFill>
                  <a:srgbClr val="FA9B06"/>
                </a:solidFill>
                <a:latin typeface="Cooper Black"/>
                <a:cs typeface="Cooper Black"/>
              </a:rPr>
              <a:t>I</a:t>
            </a: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Cooper Black"/>
                <a:cs typeface="Cooper Black"/>
              </a:rPr>
              <a:t> </a:t>
            </a:r>
            <a:r>
              <a:rPr lang="en-US" sz="4800" dirty="0" smtClean="0">
                <a:solidFill>
                  <a:srgbClr val="FF831C"/>
                </a:solidFill>
                <a:latin typeface="Cooper Black"/>
                <a:cs typeface="Cooper Black"/>
              </a:rPr>
              <a:t>Visby</a:t>
            </a:r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Cooper Black"/>
                <a:cs typeface="Cooper Black"/>
              </a:rPr>
              <a:t> </a:t>
            </a:r>
            <a:r>
              <a:rPr lang="en-US" sz="4800" dirty="0" err="1" smtClean="0">
                <a:solidFill>
                  <a:srgbClr val="FA1E18"/>
                </a:solidFill>
                <a:latin typeface="Cooper Black"/>
                <a:cs typeface="Cooper Black"/>
              </a:rPr>
              <a:t>Domkyrko</a:t>
            </a:r>
            <a:r>
              <a:rPr lang="en-US" sz="4800" dirty="0" smtClean="0">
                <a:solidFill>
                  <a:srgbClr val="FA1E18"/>
                </a:solidFill>
                <a:latin typeface="Cooper Black"/>
                <a:cs typeface="Cooper Black"/>
              </a:rPr>
              <a:t>-</a:t>
            </a:r>
            <a:r>
              <a:rPr lang="en-US" sz="4800" dirty="0" smtClean="0">
                <a:solidFill>
                  <a:srgbClr val="A11507"/>
                </a:solidFill>
                <a:latin typeface="Cooper Black"/>
                <a:cs typeface="Cooper Black"/>
              </a:rPr>
              <a:t/>
            </a:r>
            <a:br>
              <a:rPr lang="en-US" sz="4800" dirty="0" smtClean="0">
                <a:solidFill>
                  <a:srgbClr val="A11507"/>
                </a:solidFill>
                <a:latin typeface="Cooper Black"/>
                <a:cs typeface="Cooper Black"/>
              </a:rPr>
            </a:br>
            <a:r>
              <a:rPr lang="en-US" sz="4800" dirty="0" err="1" smtClean="0">
                <a:solidFill>
                  <a:srgbClr val="A11507"/>
                </a:solidFill>
                <a:latin typeface="Cooper Black"/>
                <a:cs typeface="Cooper Black"/>
              </a:rPr>
              <a:t>församling</a:t>
            </a:r>
            <a:endParaRPr lang="en-US" sz="4800" dirty="0">
              <a:solidFill>
                <a:srgbClr val="A11507"/>
              </a:solidFill>
              <a:latin typeface="Cooper Black"/>
              <a:cs typeface="Cooper Blac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beskow hös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269" y="362455"/>
            <a:ext cx="4108784" cy="575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2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tegräknare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52" r="-4452"/>
          <a:stretch>
            <a:fillRect/>
          </a:stretch>
        </p:blipFill>
        <p:spPr>
          <a:xfrm>
            <a:off x="0" y="388103"/>
            <a:ext cx="8559800" cy="6148387"/>
          </a:xfrm>
        </p:spPr>
      </p:pic>
      <p:sp>
        <p:nvSpPr>
          <p:cNvPr id="5" name="Rectangle 4"/>
          <p:cNvSpPr/>
          <p:nvPr/>
        </p:nvSpPr>
        <p:spPr>
          <a:xfrm>
            <a:off x="1802063" y="5112084"/>
            <a:ext cx="914400" cy="470568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95579" y="3989137"/>
            <a:ext cx="708526" cy="4411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906212" y="3462421"/>
            <a:ext cx="788737" cy="52671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41%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347326" y="4430295"/>
            <a:ext cx="914400" cy="510673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93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ilgrimsvandrin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384" r="-5384"/>
          <a:stretch>
            <a:fillRect/>
          </a:stretch>
        </p:blipFill>
        <p:spPr>
          <a:xfrm>
            <a:off x="457200" y="293689"/>
            <a:ext cx="8229600" cy="6350416"/>
          </a:xfrm>
        </p:spPr>
      </p:pic>
      <p:sp>
        <p:nvSpPr>
          <p:cNvPr id="5" name="Rectangle 4"/>
          <p:cNvSpPr/>
          <p:nvPr/>
        </p:nvSpPr>
        <p:spPr>
          <a:xfrm>
            <a:off x="2446422" y="3315368"/>
            <a:ext cx="775368" cy="467895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61%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63474" y="4745789"/>
            <a:ext cx="791410" cy="427790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24%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277853" y="5521157"/>
            <a:ext cx="711200" cy="294105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51053" y="5374106"/>
            <a:ext cx="708526" cy="414420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91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Sammanfattning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 </a:t>
            </a:r>
            <a:r>
              <a:rPr lang="en-US" sz="2000" dirty="0" err="1" smtClean="0"/>
              <a:t>allra</a:t>
            </a:r>
            <a:r>
              <a:rPr lang="en-US" sz="2000" dirty="0" smtClean="0"/>
              <a:t> </a:t>
            </a:r>
            <a:r>
              <a:rPr lang="en-US" sz="2000" dirty="0" err="1" smtClean="0"/>
              <a:t>flesta</a:t>
            </a:r>
            <a:r>
              <a:rPr lang="en-US" sz="2000" dirty="0" smtClean="0"/>
              <a:t> </a:t>
            </a:r>
            <a:r>
              <a:rPr lang="en-US" sz="2000" dirty="0" err="1" smtClean="0"/>
              <a:t>har</a:t>
            </a:r>
            <a:r>
              <a:rPr lang="en-US" sz="2000" dirty="0" smtClean="0"/>
              <a:t> en </a:t>
            </a:r>
            <a:r>
              <a:rPr lang="en-US" sz="2000" dirty="0" err="1" smtClean="0"/>
              <a:t>positiv</a:t>
            </a:r>
            <a:r>
              <a:rPr lang="en-US" sz="2000" dirty="0" smtClean="0"/>
              <a:t>/</a:t>
            </a:r>
            <a:r>
              <a:rPr lang="en-US" sz="2000" dirty="0" err="1" smtClean="0"/>
              <a:t>ganska</a:t>
            </a:r>
            <a:r>
              <a:rPr lang="en-US" sz="2000" dirty="0" smtClean="0"/>
              <a:t> </a:t>
            </a:r>
            <a:r>
              <a:rPr lang="en-US" sz="2000" dirty="0" err="1" smtClean="0"/>
              <a:t>positiv</a:t>
            </a:r>
            <a:r>
              <a:rPr lang="en-US" sz="2000" dirty="0" smtClean="0"/>
              <a:t> </a:t>
            </a:r>
            <a:r>
              <a:rPr lang="en-US" sz="2000" dirty="0" err="1" smtClean="0"/>
              <a:t>känsla</a:t>
            </a:r>
            <a:r>
              <a:rPr lang="en-US" sz="2000" dirty="0" smtClean="0"/>
              <a:t> </a:t>
            </a:r>
            <a:r>
              <a:rPr lang="en-US" sz="2000" dirty="0" err="1" smtClean="0"/>
              <a:t>inför</a:t>
            </a:r>
            <a:r>
              <a:rPr lang="en-US" sz="2000" dirty="0" smtClean="0"/>
              <a:t> </a:t>
            </a:r>
            <a:r>
              <a:rPr lang="en-US" sz="2000" dirty="0" err="1" smtClean="0"/>
              <a:t>jobbet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Öppenheten</a:t>
            </a:r>
            <a:r>
              <a:rPr lang="en-US" sz="2000" dirty="0" smtClean="0"/>
              <a:t> </a:t>
            </a:r>
            <a:r>
              <a:rPr lang="en-US" sz="2000" dirty="0" err="1" smtClean="0"/>
              <a:t>är</a:t>
            </a:r>
            <a:r>
              <a:rPr lang="en-US" sz="2000" dirty="0" smtClean="0"/>
              <a:t> </a:t>
            </a:r>
            <a:r>
              <a:rPr lang="en-US" sz="2000" dirty="0" err="1" smtClean="0"/>
              <a:t>något</a:t>
            </a:r>
            <a:r>
              <a:rPr lang="en-US" sz="2000" dirty="0" smtClean="0"/>
              <a:t> </a:t>
            </a:r>
            <a:r>
              <a:rPr lang="en-US" sz="2000" dirty="0" err="1" smtClean="0"/>
              <a:t>lägre</a:t>
            </a:r>
            <a:r>
              <a:rPr lang="en-US" sz="2000" dirty="0" smtClean="0"/>
              <a:t> </a:t>
            </a:r>
            <a:r>
              <a:rPr lang="en-US" sz="2000" dirty="0" err="1" smtClean="0"/>
              <a:t>än</a:t>
            </a:r>
            <a:r>
              <a:rPr lang="en-US" sz="2000" dirty="0" smtClean="0"/>
              <a:t> </a:t>
            </a:r>
            <a:r>
              <a:rPr lang="en-US" sz="2000" dirty="0" err="1" smtClean="0"/>
              <a:t>lyssnande</a:t>
            </a:r>
            <a:r>
              <a:rPr lang="en-US" sz="2000" dirty="0" smtClean="0"/>
              <a:t> </a:t>
            </a:r>
            <a:r>
              <a:rPr lang="en-US" sz="2000" dirty="0" err="1" smtClean="0"/>
              <a:t>och</a:t>
            </a:r>
            <a:r>
              <a:rPr lang="en-US" sz="2000" dirty="0" smtClean="0"/>
              <a:t> </a:t>
            </a:r>
            <a:r>
              <a:rPr lang="en-US" sz="2000" dirty="0" err="1" smtClean="0"/>
              <a:t>möjligheten</a:t>
            </a:r>
            <a:r>
              <a:rPr lang="en-US" sz="2000" dirty="0" smtClean="0"/>
              <a:t> </a:t>
            </a:r>
            <a:r>
              <a:rPr lang="en-US" sz="2000" dirty="0" err="1" smtClean="0"/>
              <a:t>att</a:t>
            </a:r>
            <a:r>
              <a:rPr lang="en-US" sz="2000" dirty="0" smtClean="0"/>
              <a:t> </a:t>
            </a:r>
            <a:r>
              <a:rPr lang="en-US" sz="2000" dirty="0" err="1" smtClean="0"/>
              <a:t>prata</a:t>
            </a:r>
            <a:r>
              <a:rPr lang="en-US" sz="2000" dirty="0" smtClean="0"/>
              <a:t> </a:t>
            </a:r>
            <a:r>
              <a:rPr lang="en-US" sz="2000" dirty="0" err="1" smtClean="0"/>
              <a:t>arbete</a:t>
            </a:r>
            <a:r>
              <a:rPr lang="en-US" sz="2000" dirty="0" smtClean="0"/>
              <a:t>. </a:t>
            </a:r>
          </a:p>
          <a:p>
            <a:r>
              <a:rPr lang="en-US" sz="2000" dirty="0" err="1" smtClean="0"/>
              <a:t>Mer</a:t>
            </a:r>
            <a:r>
              <a:rPr lang="en-US" sz="2000" dirty="0" smtClean="0"/>
              <a:t> </a:t>
            </a:r>
            <a:r>
              <a:rPr lang="en-US" sz="2000" dirty="0" err="1" smtClean="0"/>
              <a:t>än</a:t>
            </a:r>
            <a:r>
              <a:rPr lang="en-US" sz="2000" dirty="0" smtClean="0"/>
              <a:t> </a:t>
            </a:r>
            <a:r>
              <a:rPr lang="en-US" sz="2000" dirty="0" err="1" smtClean="0"/>
              <a:t>hälften</a:t>
            </a:r>
            <a:r>
              <a:rPr lang="en-US" sz="2000" dirty="0" smtClean="0"/>
              <a:t> </a:t>
            </a:r>
            <a:r>
              <a:rPr lang="en-US" sz="2000" dirty="0" err="1" smtClean="0"/>
              <a:t>uppger</a:t>
            </a:r>
            <a:r>
              <a:rPr lang="en-US" sz="2000" dirty="0" smtClean="0"/>
              <a:t> </a:t>
            </a:r>
            <a:r>
              <a:rPr lang="en-US" sz="2000" dirty="0" err="1" smtClean="0"/>
              <a:t>lättare</a:t>
            </a:r>
            <a:r>
              <a:rPr lang="en-US" sz="2000" dirty="0" smtClean="0"/>
              <a:t> </a:t>
            </a:r>
            <a:r>
              <a:rPr lang="en-US" sz="2000" dirty="0" err="1" smtClean="0"/>
              <a:t>fysisk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aktivitet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55% </a:t>
            </a:r>
            <a:r>
              <a:rPr lang="en-US" sz="2000" dirty="0" err="1" smtClean="0"/>
              <a:t>säger</a:t>
            </a:r>
            <a:r>
              <a:rPr lang="en-US" sz="2000" dirty="0" smtClean="0"/>
              <a:t> </a:t>
            </a:r>
            <a:r>
              <a:rPr lang="en-US" sz="2000" dirty="0" err="1" smtClean="0"/>
              <a:t>att</a:t>
            </a:r>
            <a:r>
              <a:rPr lang="en-US" sz="2000" dirty="0" smtClean="0"/>
              <a:t> de </a:t>
            </a:r>
            <a:r>
              <a:rPr lang="en-US" sz="2000" dirty="0" err="1" smtClean="0"/>
              <a:t>inte</a:t>
            </a:r>
            <a:r>
              <a:rPr lang="en-US" sz="2000" dirty="0" smtClean="0"/>
              <a:t> </a:t>
            </a:r>
            <a:r>
              <a:rPr lang="en-US" sz="2000" dirty="0" err="1" smtClean="0"/>
              <a:t>utnyttjar</a:t>
            </a:r>
            <a:r>
              <a:rPr lang="en-US" sz="2000" dirty="0" smtClean="0"/>
              <a:t> </a:t>
            </a:r>
            <a:r>
              <a:rPr lang="en-US" sz="2000" dirty="0" err="1" smtClean="0"/>
              <a:t>friskvårdspengen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43% </a:t>
            </a:r>
            <a:r>
              <a:rPr lang="en-US" sz="2000" dirty="0" err="1" smtClean="0"/>
              <a:t>känner</a:t>
            </a:r>
            <a:r>
              <a:rPr lang="en-US" sz="2000" dirty="0" smtClean="0"/>
              <a:t> </a:t>
            </a:r>
            <a:r>
              <a:rPr lang="en-US" sz="2000" dirty="0" err="1" smtClean="0"/>
              <a:t>av</a:t>
            </a:r>
            <a:r>
              <a:rPr lang="en-US" sz="2000" dirty="0" smtClean="0"/>
              <a:t> lite stress. </a:t>
            </a:r>
            <a:r>
              <a:rPr lang="en-US" sz="2000" dirty="0" err="1" smtClean="0"/>
              <a:t>Gruppen</a:t>
            </a:r>
            <a:r>
              <a:rPr lang="en-US" sz="2000" dirty="0" smtClean="0"/>
              <a:t> </a:t>
            </a:r>
            <a:r>
              <a:rPr lang="en-US" sz="2000" dirty="0" err="1" smtClean="0"/>
              <a:t>som</a:t>
            </a:r>
            <a:r>
              <a:rPr lang="en-US" sz="2000" dirty="0" smtClean="0"/>
              <a:t> </a:t>
            </a:r>
            <a:r>
              <a:rPr lang="en-US" sz="2000" dirty="0" err="1" smtClean="0"/>
              <a:t>inte</a:t>
            </a:r>
            <a:r>
              <a:rPr lang="en-US" sz="2000" dirty="0" smtClean="0"/>
              <a:t> </a:t>
            </a:r>
            <a:r>
              <a:rPr lang="en-US" sz="2000" dirty="0" err="1" smtClean="0"/>
              <a:t>känner</a:t>
            </a:r>
            <a:r>
              <a:rPr lang="en-US" sz="2000" dirty="0" smtClean="0"/>
              <a:t> </a:t>
            </a:r>
            <a:r>
              <a:rPr lang="en-US" sz="2000" dirty="0" err="1" smtClean="0"/>
              <a:t>av</a:t>
            </a:r>
            <a:r>
              <a:rPr lang="en-US" sz="2000" dirty="0" smtClean="0"/>
              <a:t> </a:t>
            </a:r>
            <a:r>
              <a:rPr lang="en-US" sz="2000" dirty="0" err="1" smtClean="0"/>
              <a:t>någon</a:t>
            </a:r>
            <a:r>
              <a:rPr lang="en-US" sz="2000" dirty="0" smtClean="0"/>
              <a:t> stress </a:t>
            </a:r>
            <a:r>
              <a:rPr lang="en-US" sz="2000" dirty="0" err="1" smtClean="0"/>
              <a:t>är</a:t>
            </a:r>
            <a:r>
              <a:rPr lang="en-US" sz="2000" dirty="0" smtClean="0"/>
              <a:t> </a:t>
            </a:r>
            <a:r>
              <a:rPr lang="en-US" sz="2000" dirty="0" err="1" smtClean="0"/>
              <a:t>ungefär</a:t>
            </a:r>
            <a:r>
              <a:rPr lang="en-US" sz="2000" dirty="0" smtClean="0"/>
              <a:t> </a:t>
            </a:r>
            <a:r>
              <a:rPr lang="en-US" sz="2000" dirty="0" err="1" smtClean="0"/>
              <a:t>lika</a:t>
            </a:r>
            <a:r>
              <a:rPr lang="en-US" sz="2000" dirty="0" smtClean="0"/>
              <a:t> </a:t>
            </a:r>
            <a:r>
              <a:rPr lang="en-US" sz="2000" dirty="0" err="1" smtClean="0"/>
              <a:t>stor</a:t>
            </a:r>
            <a:r>
              <a:rPr lang="en-US" sz="2000" dirty="0" smtClean="0"/>
              <a:t> </a:t>
            </a:r>
            <a:r>
              <a:rPr lang="en-US" sz="2000" dirty="0" err="1" smtClean="0"/>
              <a:t>som</a:t>
            </a:r>
            <a:r>
              <a:rPr lang="en-US" sz="2000" dirty="0" smtClean="0"/>
              <a:t> </a:t>
            </a:r>
            <a:r>
              <a:rPr lang="en-US" sz="2000" dirty="0" err="1" smtClean="0"/>
              <a:t>grupperna</a:t>
            </a:r>
            <a:r>
              <a:rPr lang="en-US" sz="2000" dirty="0" smtClean="0"/>
              <a:t> </a:t>
            </a:r>
            <a:r>
              <a:rPr lang="en-US" sz="2000" dirty="0" err="1" smtClean="0"/>
              <a:t>som</a:t>
            </a:r>
            <a:r>
              <a:rPr lang="en-US" sz="2000" dirty="0" smtClean="0"/>
              <a:t> </a:t>
            </a:r>
            <a:r>
              <a:rPr lang="en-US" sz="2000" dirty="0" err="1" smtClean="0"/>
              <a:t>känner</a:t>
            </a:r>
            <a:r>
              <a:rPr lang="en-US" sz="2000" dirty="0" smtClean="0"/>
              <a:t> </a:t>
            </a:r>
            <a:r>
              <a:rPr lang="en-US" sz="2000" dirty="0" err="1" smtClean="0"/>
              <a:t>ganska</a:t>
            </a:r>
            <a:r>
              <a:rPr lang="en-US" sz="2000" dirty="0" smtClean="0"/>
              <a:t> </a:t>
            </a:r>
            <a:r>
              <a:rPr lang="en-US" sz="2000" dirty="0" err="1" smtClean="0"/>
              <a:t>mycket</a:t>
            </a:r>
            <a:r>
              <a:rPr lang="en-US" sz="2000" dirty="0" smtClean="0"/>
              <a:t> </a:t>
            </a:r>
            <a:r>
              <a:rPr lang="en-US" sz="2000" dirty="0" err="1" smtClean="0"/>
              <a:t>eller</a:t>
            </a:r>
            <a:r>
              <a:rPr lang="en-US" sz="2000" dirty="0" smtClean="0"/>
              <a:t> </a:t>
            </a:r>
            <a:r>
              <a:rPr lang="en-US" sz="2000" dirty="0" err="1" smtClean="0"/>
              <a:t>mycket</a:t>
            </a:r>
            <a:r>
              <a:rPr lang="en-US" sz="2000" dirty="0" smtClean="0"/>
              <a:t> stress </a:t>
            </a:r>
            <a:r>
              <a:rPr lang="en-US" sz="2000" dirty="0" err="1" smtClean="0"/>
              <a:t>tillsammans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Över</a:t>
            </a:r>
            <a:r>
              <a:rPr lang="en-US" sz="2000" dirty="0" smtClean="0"/>
              <a:t> </a:t>
            </a:r>
            <a:r>
              <a:rPr lang="en-US" sz="2000" dirty="0" err="1" smtClean="0"/>
              <a:t>hälften</a:t>
            </a:r>
            <a:r>
              <a:rPr lang="en-US" sz="2000" dirty="0" smtClean="0"/>
              <a:t> </a:t>
            </a:r>
            <a:r>
              <a:rPr lang="en-US" sz="2000" dirty="0" err="1" smtClean="0"/>
              <a:t>är</a:t>
            </a:r>
            <a:r>
              <a:rPr lang="en-US" sz="2000" dirty="0" smtClean="0"/>
              <a:t> </a:t>
            </a:r>
            <a:r>
              <a:rPr lang="en-US" sz="2000" dirty="0" err="1" smtClean="0"/>
              <a:t>ganska</a:t>
            </a:r>
            <a:r>
              <a:rPr lang="en-US" sz="2000" dirty="0" smtClean="0"/>
              <a:t> </a:t>
            </a:r>
            <a:r>
              <a:rPr lang="en-US" sz="2000" dirty="0" err="1" smtClean="0"/>
              <a:t>eller</a:t>
            </a:r>
            <a:r>
              <a:rPr lang="en-US" sz="2000" dirty="0" smtClean="0"/>
              <a:t> </a:t>
            </a:r>
            <a:r>
              <a:rPr lang="en-US" sz="2000" dirty="0" err="1" smtClean="0"/>
              <a:t>mycket</a:t>
            </a:r>
            <a:r>
              <a:rPr lang="en-US" sz="2000" dirty="0" smtClean="0"/>
              <a:t> </a:t>
            </a:r>
            <a:r>
              <a:rPr lang="en-US" sz="2000" dirty="0" err="1" smtClean="0"/>
              <a:t>positiva</a:t>
            </a:r>
            <a:r>
              <a:rPr lang="en-US" sz="2000" dirty="0" smtClean="0"/>
              <a:t> till </a:t>
            </a:r>
            <a:r>
              <a:rPr lang="en-US" sz="2000" dirty="0" err="1" smtClean="0"/>
              <a:t>hälsoprojektet</a:t>
            </a:r>
            <a:r>
              <a:rPr lang="en-US" sz="2000" dirty="0" smtClean="0"/>
              <a:t>, 45% lite </a:t>
            </a:r>
            <a:r>
              <a:rPr lang="en-US" sz="2000" dirty="0" err="1" smtClean="0"/>
              <a:t>positiva</a:t>
            </a:r>
            <a:r>
              <a:rPr lang="en-US" sz="2000" dirty="0" smtClean="0"/>
              <a:t> </a:t>
            </a:r>
            <a:r>
              <a:rPr lang="en-US" sz="2000" dirty="0" err="1" smtClean="0"/>
              <a:t>och</a:t>
            </a:r>
            <a:r>
              <a:rPr lang="en-US" sz="2000" dirty="0" smtClean="0"/>
              <a:t> </a:t>
            </a:r>
            <a:r>
              <a:rPr lang="en-US" sz="2000" dirty="0" err="1" smtClean="0"/>
              <a:t>bara</a:t>
            </a:r>
            <a:r>
              <a:rPr lang="en-US" sz="2000" dirty="0" smtClean="0"/>
              <a:t> 2% </a:t>
            </a:r>
            <a:r>
              <a:rPr lang="en-US" sz="2000" dirty="0" err="1" smtClean="0"/>
              <a:t>negativa</a:t>
            </a:r>
            <a:r>
              <a:rPr lang="en-US" sz="2000" dirty="0" smtClean="0"/>
              <a:t> till </a:t>
            </a:r>
            <a:r>
              <a:rPr lang="en-US" sz="2000" dirty="0" err="1" smtClean="0"/>
              <a:t>att</a:t>
            </a:r>
            <a:r>
              <a:rPr lang="en-US" sz="2000" dirty="0" smtClean="0"/>
              <a:t> </a:t>
            </a:r>
            <a:r>
              <a:rPr lang="en-US" sz="2000" dirty="0" err="1" smtClean="0"/>
              <a:t>hälsoprojektet</a:t>
            </a:r>
            <a:r>
              <a:rPr lang="en-US" sz="2000" dirty="0" smtClean="0"/>
              <a:t> </a:t>
            </a:r>
            <a:r>
              <a:rPr lang="en-US" sz="2000" dirty="0" err="1" smtClean="0"/>
              <a:t>kan</a:t>
            </a:r>
            <a:r>
              <a:rPr lang="en-US" sz="2000" dirty="0" smtClean="0"/>
              <a:t> </a:t>
            </a:r>
            <a:r>
              <a:rPr lang="en-US" sz="2000" dirty="0" err="1" smtClean="0"/>
              <a:t>göra</a:t>
            </a:r>
            <a:r>
              <a:rPr lang="en-US" sz="2000" dirty="0" smtClean="0"/>
              <a:t> </a:t>
            </a:r>
            <a:r>
              <a:rPr lang="en-US" sz="2000" dirty="0" err="1" smtClean="0"/>
              <a:t>skillnad</a:t>
            </a:r>
            <a:r>
              <a:rPr lang="en-US" sz="2000" dirty="0" smtClean="0"/>
              <a:t> </a:t>
            </a:r>
            <a:r>
              <a:rPr lang="en-US" sz="2000" dirty="0" err="1" smtClean="0"/>
              <a:t>på</a:t>
            </a:r>
            <a:r>
              <a:rPr lang="en-US" sz="2000" dirty="0" smtClean="0"/>
              <a:t> </a:t>
            </a:r>
            <a:r>
              <a:rPr lang="en-US" sz="2000" dirty="0" err="1" smtClean="0"/>
              <a:t>arbetsplatsen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Lite </a:t>
            </a:r>
            <a:r>
              <a:rPr lang="en-US" sz="2000" dirty="0" err="1" smtClean="0"/>
              <a:t>mer</a:t>
            </a:r>
            <a:r>
              <a:rPr lang="en-US" sz="2000" dirty="0" smtClean="0"/>
              <a:t> </a:t>
            </a:r>
            <a:r>
              <a:rPr lang="en-US" sz="2000" dirty="0" err="1" smtClean="0"/>
              <a:t>skeptiskt</a:t>
            </a:r>
            <a:r>
              <a:rPr lang="en-US" sz="2000" dirty="0" smtClean="0"/>
              <a:t> till </a:t>
            </a:r>
            <a:r>
              <a:rPr lang="en-US" sz="2000" dirty="0" err="1" smtClean="0"/>
              <a:t>stegräknarna</a:t>
            </a:r>
            <a:r>
              <a:rPr lang="en-US" sz="2000" dirty="0" smtClean="0"/>
              <a:t> men </a:t>
            </a:r>
            <a:r>
              <a:rPr lang="en-US" sz="2000" dirty="0" err="1" smtClean="0"/>
              <a:t>ungefär</a:t>
            </a:r>
            <a:r>
              <a:rPr lang="en-US" sz="2000" dirty="0" smtClean="0"/>
              <a:t> </a:t>
            </a:r>
            <a:r>
              <a:rPr lang="en-US" sz="2000" dirty="0" err="1" smtClean="0"/>
              <a:t>samma</a:t>
            </a:r>
            <a:r>
              <a:rPr lang="en-US" sz="2000" dirty="0" smtClean="0"/>
              <a:t> </a:t>
            </a:r>
            <a:r>
              <a:rPr lang="en-US" sz="2000" dirty="0" err="1" smtClean="0"/>
              <a:t>som</a:t>
            </a:r>
            <a:r>
              <a:rPr lang="en-US" sz="2000" dirty="0" smtClean="0"/>
              <a:t> </a:t>
            </a:r>
            <a:r>
              <a:rPr lang="en-US" sz="2000" dirty="0" err="1" smtClean="0"/>
              <a:t>ovan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Endast</a:t>
            </a:r>
            <a:r>
              <a:rPr lang="en-US" sz="2000" dirty="0" smtClean="0"/>
              <a:t> 6% </a:t>
            </a:r>
            <a:r>
              <a:rPr lang="en-US" sz="2000" dirty="0" err="1" smtClean="0"/>
              <a:t>är</a:t>
            </a:r>
            <a:r>
              <a:rPr lang="en-US" sz="2000" dirty="0" smtClean="0"/>
              <a:t> </a:t>
            </a:r>
            <a:r>
              <a:rPr lang="en-US" sz="2000" dirty="0" err="1" smtClean="0"/>
              <a:t>negativa</a:t>
            </a:r>
            <a:r>
              <a:rPr lang="en-US" sz="2000" dirty="0" smtClean="0"/>
              <a:t> till </a:t>
            </a:r>
            <a:r>
              <a:rPr lang="en-US" sz="2000" dirty="0" err="1" smtClean="0"/>
              <a:t>pilgrimsprojektet</a:t>
            </a:r>
            <a:r>
              <a:rPr lang="en-US" sz="2000" dirty="0" smtClean="0"/>
              <a:t>!</a:t>
            </a:r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50857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Content Placeholder 11" descr="känslor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" r="755"/>
          <a:stretch>
            <a:fillRect/>
          </a:stretch>
        </p:blipFill>
        <p:spPr>
          <a:xfrm>
            <a:off x="0" y="-86895"/>
            <a:ext cx="9144000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5" name="Rectangle 14"/>
          <p:cNvSpPr/>
          <p:nvPr/>
        </p:nvSpPr>
        <p:spPr>
          <a:xfrm>
            <a:off x="1991895" y="3342105"/>
            <a:ext cx="788737" cy="4411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43%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703053" y="3342105"/>
            <a:ext cx="815473" cy="44115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43%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277853" y="4871452"/>
            <a:ext cx="914400" cy="49730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13%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908800" y="5521158"/>
            <a:ext cx="914400" cy="2272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6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ycker o tänker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370" r="-20370"/>
          <a:stretch>
            <a:fillRect/>
          </a:stretch>
        </p:blipFill>
        <p:spPr>
          <a:xfrm>
            <a:off x="-1436829" y="294105"/>
            <a:ext cx="11346286" cy="6202948"/>
          </a:xfrm>
        </p:spPr>
      </p:pic>
      <p:sp>
        <p:nvSpPr>
          <p:cNvPr id="5" name="Rectangle 4"/>
          <p:cNvSpPr/>
          <p:nvPr/>
        </p:nvSpPr>
        <p:spPr>
          <a:xfrm>
            <a:off x="1858211" y="5354053"/>
            <a:ext cx="655052" cy="3342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21264" y="4872790"/>
            <a:ext cx="695158" cy="32084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264526" y="3235158"/>
            <a:ext cx="681790" cy="40105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37%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81053" y="4023894"/>
            <a:ext cx="681790" cy="40105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24%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97579" y="4023894"/>
            <a:ext cx="695158" cy="40105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24%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73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lyssnar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513" r="-20513"/>
          <a:stretch>
            <a:fillRect/>
          </a:stretch>
        </p:blipFill>
        <p:spPr>
          <a:xfrm>
            <a:off x="-1497263" y="641685"/>
            <a:ext cx="12526210" cy="6216316"/>
          </a:xfrm>
        </p:spPr>
      </p:pic>
      <p:sp>
        <p:nvSpPr>
          <p:cNvPr id="5" name="Rectangle 4"/>
          <p:cNvSpPr/>
          <p:nvPr/>
        </p:nvSpPr>
        <p:spPr>
          <a:xfrm>
            <a:off x="2045369" y="5200316"/>
            <a:ext cx="868948" cy="5347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689687" y="4505158"/>
            <a:ext cx="1016000" cy="5748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25%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427579" y="3475789"/>
            <a:ext cx="882317" cy="5882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43%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138738" y="4505158"/>
            <a:ext cx="895684" cy="57484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23%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52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rata arbete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269" r="-5269"/>
          <a:stretch>
            <a:fillRect/>
          </a:stretch>
        </p:blipFill>
        <p:spPr>
          <a:xfrm>
            <a:off x="213895" y="201237"/>
            <a:ext cx="8472905" cy="6469605"/>
          </a:xfrm>
        </p:spPr>
      </p:pic>
      <p:sp>
        <p:nvSpPr>
          <p:cNvPr id="5" name="Rectangle 4"/>
          <p:cNvSpPr/>
          <p:nvPr/>
        </p:nvSpPr>
        <p:spPr>
          <a:xfrm>
            <a:off x="2125579" y="4772526"/>
            <a:ext cx="574842" cy="3342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45853" y="4538578"/>
            <a:ext cx="684463" cy="4678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45000" y="3602789"/>
            <a:ext cx="735263" cy="4678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54841" y="3061368"/>
            <a:ext cx="695158" cy="4812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29%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11473" y="3195052"/>
            <a:ext cx="641685" cy="4812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27%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25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ysisk aktiv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467" r="-7467"/>
          <a:stretch>
            <a:fillRect/>
          </a:stretch>
        </p:blipFill>
        <p:spPr>
          <a:xfrm>
            <a:off x="-115484" y="387684"/>
            <a:ext cx="9510636" cy="6216315"/>
          </a:xfrm>
        </p:spPr>
      </p:pic>
      <p:sp>
        <p:nvSpPr>
          <p:cNvPr id="5" name="Rectangle 4"/>
          <p:cNvSpPr/>
          <p:nvPr/>
        </p:nvSpPr>
        <p:spPr>
          <a:xfrm>
            <a:off x="3903579" y="4411579"/>
            <a:ext cx="828842" cy="44115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60%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37895" y="2526632"/>
            <a:ext cx="748631" cy="3609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903579" y="1323474"/>
            <a:ext cx="735263" cy="3609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997960" y="1136316"/>
            <a:ext cx="521368" cy="41442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r>
              <a:rPr lang="en-US" dirty="0" smtClean="0"/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69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friskvårdserbju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56" r="-3456"/>
          <a:stretch>
            <a:fillRect/>
          </a:stretch>
        </p:blipFill>
        <p:spPr>
          <a:xfrm>
            <a:off x="0" y="0"/>
            <a:ext cx="9144000" cy="6764338"/>
          </a:xfrm>
        </p:spPr>
      </p:pic>
      <p:sp>
        <p:nvSpPr>
          <p:cNvPr id="7" name="Rectangle 6"/>
          <p:cNvSpPr/>
          <p:nvPr/>
        </p:nvSpPr>
        <p:spPr>
          <a:xfrm>
            <a:off x="2900947" y="3729789"/>
            <a:ext cx="895685" cy="50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45%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323263" y="3221789"/>
            <a:ext cx="828842" cy="50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06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tres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80" r="-3880"/>
          <a:stretch>
            <a:fillRect/>
          </a:stretch>
        </p:blipFill>
        <p:spPr>
          <a:xfrm>
            <a:off x="247501" y="254000"/>
            <a:ext cx="8805593" cy="6283158"/>
          </a:xfrm>
        </p:spPr>
      </p:pic>
      <p:sp>
        <p:nvSpPr>
          <p:cNvPr id="5" name="Rectangle 4"/>
          <p:cNvSpPr/>
          <p:nvPr/>
        </p:nvSpPr>
        <p:spPr>
          <a:xfrm>
            <a:off x="2326106" y="4170947"/>
            <a:ext cx="628316" cy="42779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27%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23368" y="3515894"/>
            <a:ext cx="708527" cy="44115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43%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400843" y="4705684"/>
            <a:ext cx="681790" cy="4812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19%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05053" y="5186947"/>
            <a:ext cx="655052" cy="3342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85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älsop. positiv skillnad?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83" r="-1083"/>
          <a:stretch>
            <a:fillRect/>
          </a:stretch>
        </p:blipFill>
        <p:spPr>
          <a:xfrm>
            <a:off x="122990" y="280988"/>
            <a:ext cx="8921182" cy="6336380"/>
          </a:xfrm>
        </p:spPr>
      </p:pic>
      <p:sp>
        <p:nvSpPr>
          <p:cNvPr id="5" name="Rectangle 4"/>
          <p:cNvSpPr/>
          <p:nvPr/>
        </p:nvSpPr>
        <p:spPr>
          <a:xfrm>
            <a:off x="2192421" y="5681579"/>
            <a:ext cx="655053" cy="173789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2%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769895" y="3342105"/>
            <a:ext cx="681789" cy="38768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45%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07263" y="3502526"/>
            <a:ext cx="668421" cy="45452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41%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71370" y="5106737"/>
            <a:ext cx="681790" cy="42778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28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6450</TotalTime>
  <Words>198</Words>
  <Application>Microsoft Office PowerPoint</Application>
  <PresentationFormat>Bildspel på skärmen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 Theme</vt:lpstr>
      <vt:lpstr>HälsoHöst  I Visby Domkyrko- församling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Sammanfattning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HälsoHöst I Visby Domkyrkoförsamling</dc:title>
  <dc:creator>Hanne Liljeholm</dc:creator>
  <cp:lastModifiedBy>Mattias Wahlgren</cp:lastModifiedBy>
  <cp:revision>27</cp:revision>
  <dcterms:created xsi:type="dcterms:W3CDTF">2014-10-20T10:00:24Z</dcterms:created>
  <dcterms:modified xsi:type="dcterms:W3CDTF">2015-05-25T07:11:37Z</dcterms:modified>
</cp:coreProperties>
</file>