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2736A3-5C69-0F9A-A627-148E91A92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677D751-2824-B9D7-D67D-068B69B7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75A0A-B26C-4CC8-82DE-49FA316548D1}" type="datetimeFigureOut">
              <a:rPr lang="sv-SE" smtClean="0"/>
              <a:t>2026-05-15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07B2882-D5CD-84E4-0E9D-C97235D89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B9FFD80-4EA3-35CD-269B-06CCF8A34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1B3-0BC9-438A-8A56-6D0AA9FAB7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066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7078D0F-EAE6-1DEE-97B7-4BC704EC8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68B47-372E-06A0-1B11-4A4CAAE5D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3B596D-0732-FB5F-FF52-2C51C841C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E75A0A-B26C-4CC8-82DE-49FA316548D1}" type="datetimeFigureOut">
              <a:rPr lang="sv-SE" smtClean="0"/>
              <a:t>2026-05-15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7CE33D-A54C-B97A-AC66-FA58903514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A2E1F-B92B-93F5-1CB0-B6D08FAB9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6B91B3-0BC9-438A-8A56-6D0AA9FAB7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105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 hidden="1">
            <a:extLst>
              <a:ext uri="{FF2B5EF4-FFF2-40B4-BE49-F238E27FC236}">
                <a16:creationId xmlns:a16="http://schemas.microsoft.com/office/drawing/2014/main" id="{7B7D1E01-383E-5B1C-25AA-17EF6B272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Pilgrimskänsla – sändning och mottagande i våra kyrkor</a:t>
            </a: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CFA9DA8B-34CA-BF6E-57BA-E4222F0FCFA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71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 hidden="1">
            <a:extLst>
              <a:ext uri="{FF2B5EF4-FFF2-40B4-BE49-F238E27FC236}">
                <a16:creationId xmlns:a16="http://schemas.microsoft.com/office/drawing/2014/main" id="{3DE42BDC-7738-07AE-8836-4B08B5C00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v-SE" sz="4000">
                <a:solidFill>
                  <a:srgbClr val="FFFFFF"/>
                </a:solidFill>
              </a:rPr>
              <a:t>Sändning, variant på </a:t>
            </a:r>
            <a:br>
              <a:rPr lang="sv-SE" sz="4000">
                <a:solidFill>
                  <a:srgbClr val="FFFFFF"/>
                </a:solidFill>
              </a:rPr>
            </a:br>
            <a:r>
              <a:rPr lang="sv-SE" sz="4000">
                <a:solidFill>
                  <a:srgbClr val="FFFFFF"/>
                </a:solidFill>
              </a:rPr>
              <a:t>ps 730</a:t>
            </a:r>
            <a:endParaRPr lang="sv-SE" sz="4000" dirty="0">
              <a:solidFill>
                <a:srgbClr val="FFFFFF"/>
              </a:solidFill>
            </a:endParaRP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C8F62F01-9FEA-6190-B923-8871C5BA052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430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0785fb4-7cd3-40c0-8122-f25147720244}" enabled="1" method="Standard" siteId="{3619ea90-fa6e-40bf-aa11-2d4a18ad768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Bredbild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Pilgrimskänsla – sändning och mottagande i våra kyrkor</vt:lpstr>
      <vt:lpstr>Sändning, variant på  ps 730</vt:lpstr>
    </vt:vector>
  </TitlesOfParts>
  <Company>Västerås Stift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Eva Dellemyr</dc:creator>
  <cp:lastModifiedBy>Eva Dellemyr</cp:lastModifiedBy>
  <cp:revision>1</cp:revision>
  <dcterms:created xsi:type="dcterms:W3CDTF">2026-05-15T10:12:18Z</dcterms:created>
  <dcterms:modified xsi:type="dcterms:W3CDTF">2026-05-15T10:12:18Z</dcterms:modified>
</cp:coreProperties>
</file>