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332" r:id="rId5"/>
    <p:sldId id="335" r:id="rId6"/>
    <p:sldId id="345" r:id="rId7"/>
    <p:sldId id="347" r:id="rId8"/>
    <p:sldId id="343" r:id="rId9"/>
    <p:sldId id="346" r:id="rId10"/>
  </p:sldIdLst>
  <p:sldSz cx="6858000" cy="12192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8494EE1-C78C-1615-601C-FDC2F59DCAE3}" v="133" dt="2026-04-24T11:49:45.2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microsoft.com/office/2016/11/relationships/changesInfo" Target="changesInfos/changesInfo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manda Gasser" userId="40a448b5-93e4-4dc5-adf6-b86c423b43a9" providerId="ADAL" clId="{F3CA2998-5D44-4393-AC67-177AA46C0751}"/>
    <pc:docChg chg="undo custSel addSld delSld modSld sldOrd">
      <pc:chgData name="Amanda Gasser" userId="40a448b5-93e4-4dc5-adf6-b86c423b43a9" providerId="ADAL" clId="{F3CA2998-5D44-4393-AC67-177AA46C0751}" dt="2026-03-11T15:05:29.545" v="942" actId="1076"/>
      <pc:docMkLst>
        <pc:docMk/>
      </pc:docMkLst>
      <pc:sldChg chg="addSp modSp mod">
        <pc:chgData name="Amanda Gasser" userId="40a448b5-93e4-4dc5-adf6-b86c423b43a9" providerId="ADAL" clId="{F3CA2998-5D44-4393-AC67-177AA46C0751}" dt="2026-03-11T15:03:36.539" v="903" actId="14826"/>
        <pc:sldMkLst>
          <pc:docMk/>
          <pc:sldMk cId="1544475974" sldId="332"/>
        </pc:sldMkLst>
        <pc:spChg chg="add mod">
          <ac:chgData name="Amanda Gasser" userId="40a448b5-93e4-4dc5-adf6-b86c423b43a9" providerId="ADAL" clId="{F3CA2998-5D44-4393-AC67-177AA46C0751}" dt="2026-03-11T15:02:12.326" v="901" actId="1076"/>
          <ac:spMkLst>
            <pc:docMk/>
            <pc:sldMk cId="1544475974" sldId="332"/>
            <ac:spMk id="2" creationId="{6FE5FA80-CD27-601D-DE48-2C41C602E90D}"/>
          </ac:spMkLst>
        </pc:spChg>
        <pc:picChg chg="mod">
          <ac:chgData name="Amanda Gasser" userId="40a448b5-93e4-4dc5-adf6-b86c423b43a9" providerId="ADAL" clId="{F3CA2998-5D44-4393-AC67-177AA46C0751}" dt="2026-03-11T15:03:36.539" v="903" actId="14826"/>
          <ac:picMkLst>
            <pc:docMk/>
            <pc:sldMk cId="1544475974" sldId="332"/>
            <ac:picMk id="12" creationId="{604A3687-7CF6-A865-87E3-5B97D926A6EB}"/>
          </ac:picMkLst>
        </pc:picChg>
      </pc:sldChg>
      <pc:sldChg chg="addSp delSp modSp mod">
        <pc:chgData name="Amanda Gasser" userId="40a448b5-93e4-4dc5-adf6-b86c423b43a9" providerId="ADAL" clId="{F3CA2998-5D44-4393-AC67-177AA46C0751}" dt="2026-03-11T15:05:29.545" v="942" actId="1076"/>
        <pc:sldMkLst>
          <pc:docMk/>
          <pc:sldMk cId="3915319731" sldId="335"/>
        </pc:sldMkLst>
        <pc:spChg chg="add mod">
          <ac:chgData name="Amanda Gasser" userId="40a448b5-93e4-4dc5-adf6-b86c423b43a9" providerId="ADAL" clId="{F3CA2998-5D44-4393-AC67-177AA46C0751}" dt="2026-03-11T13:56:21.257" v="81" actId="20577"/>
          <ac:spMkLst>
            <pc:docMk/>
            <pc:sldMk cId="3915319731" sldId="335"/>
            <ac:spMk id="3" creationId="{F8D0457B-CEA1-D380-3F0E-656860ACCDF3}"/>
          </ac:spMkLst>
        </pc:spChg>
        <pc:spChg chg="add mod">
          <ac:chgData name="Amanda Gasser" userId="40a448b5-93e4-4dc5-adf6-b86c423b43a9" providerId="ADAL" clId="{F3CA2998-5D44-4393-AC67-177AA46C0751}" dt="2026-03-11T13:56:14.661" v="79" actId="1076"/>
          <ac:spMkLst>
            <pc:docMk/>
            <pc:sldMk cId="3915319731" sldId="335"/>
            <ac:spMk id="7" creationId="{41BF3143-B32C-FAB8-D787-1624669752F0}"/>
          </ac:spMkLst>
        </pc:spChg>
        <pc:spChg chg="add mod">
          <ac:chgData name="Amanda Gasser" userId="40a448b5-93e4-4dc5-adf6-b86c423b43a9" providerId="ADAL" clId="{F3CA2998-5D44-4393-AC67-177AA46C0751}" dt="2026-03-11T15:05:29.545" v="942" actId="1076"/>
          <ac:spMkLst>
            <pc:docMk/>
            <pc:sldMk cId="3915319731" sldId="335"/>
            <ac:spMk id="8" creationId="{EFD88E2A-6113-FF26-BFDF-9B528A608D38}"/>
          </ac:spMkLst>
        </pc:spChg>
        <pc:picChg chg="mod">
          <ac:chgData name="Amanda Gasser" userId="40a448b5-93e4-4dc5-adf6-b86c423b43a9" providerId="ADAL" clId="{F3CA2998-5D44-4393-AC67-177AA46C0751}" dt="2026-03-11T13:54:41.757" v="31" actId="1076"/>
          <ac:picMkLst>
            <pc:docMk/>
            <pc:sldMk cId="3915319731" sldId="335"/>
            <ac:picMk id="6" creationId="{0338C3B7-56C4-6EF7-99B6-D5C0E58F7452}"/>
          </ac:picMkLst>
        </pc:picChg>
      </pc:sldChg>
      <pc:sldChg chg="addSp delSp modSp add mod">
        <pc:chgData name="Amanda Gasser" userId="40a448b5-93e4-4dc5-adf6-b86c423b43a9" providerId="ADAL" clId="{F3CA2998-5D44-4393-AC67-177AA46C0751}" dt="2026-03-11T15:05:11.779" v="941" actId="14100"/>
        <pc:sldMkLst>
          <pc:docMk/>
          <pc:sldMk cId="3984674662" sldId="343"/>
        </pc:sldMkLst>
        <pc:spChg chg="add mod">
          <ac:chgData name="Amanda Gasser" userId="40a448b5-93e4-4dc5-adf6-b86c423b43a9" providerId="ADAL" clId="{F3CA2998-5D44-4393-AC67-177AA46C0751}" dt="2026-03-11T14:00:19.926" v="239" actId="404"/>
          <ac:spMkLst>
            <pc:docMk/>
            <pc:sldMk cId="3984674662" sldId="343"/>
            <ac:spMk id="9" creationId="{1457C2F4-2E05-ECC6-53F2-EBFBCEB7A11C}"/>
          </ac:spMkLst>
        </pc:spChg>
        <pc:picChg chg="add mod ord">
          <ac:chgData name="Amanda Gasser" userId="40a448b5-93e4-4dc5-adf6-b86c423b43a9" providerId="ADAL" clId="{F3CA2998-5D44-4393-AC67-177AA46C0751}" dt="2026-03-11T15:05:11.779" v="941" actId="14100"/>
          <ac:picMkLst>
            <pc:docMk/>
            <pc:sldMk cId="3984674662" sldId="343"/>
            <ac:picMk id="8" creationId="{41963341-BE4D-6C26-693F-24776D657047}"/>
          </ac:picMkLst>
        </pc:picChg>
      </pc:sldChg>
      <pc:sldChg chg="addSp delSp modSp add mod ord">
        <pc:chgData name="Amanda Gasser" userId="40a448b5-93e4-4dc5-adf6-b86c423b43a9" providerId="ADAL" clId="{F3CA2998-5D44-4393-AC67-177AA46C0751}" dt="2026-03-11T15:04:12.776" v="910" actId="1035"/>
        <pc:sldMkLst>
          <pc:docMk/>
          <pc:sldMk cId="866272819" sldId="344"/>
        </pc:sldMkLst>
        <pc:spChg chg="mod">
          <ac:chgData name="Amanda Gasser" userId="40a448b5-93e4-4dc5-adf6-b86c423b43a9" providerId="ADAL" clId="{F3CA2998-5D44-4393-AC67-177AA46C0751}" dt="2026-03-11T14:02:15.524" v="303" actId="1035"/>
          <ac:spMkLst>
            <pc:docMk/>
            <pc:sldMk cId="866272819" sldId="344"/>
            <ac:spMk id="3" creationId="{4E10DB16-ED02-3588-4568-1E2F39B3F9EC}"/>
          </ac:spMkLst>
        </pc:spChg>
        <pc:spChg chg="mod">
          <ac:chgData name="Amanda Gasser" userId="40a448b5-93e4-4dc5-adf6-b86c423b43a9" providerId="ADAL" clId="{F3CA2998-5D44-4393-AC67-177AA46C0751}" dt="2026-03-11T14:02:05.618" v="300" actId="20577"/>
          <ac:spMkLst>
            <pc:docMk/>
            <pc:sldMk cId="866272819" sldId="344"/>
            <ac:spMk id="7" creationId="{9389BF5A-E496-EFF5-3947-A834075B7A5F}"/>
          </ac:spMkLst>
        </pc:spChg>
        <pc:picChg chg="add mod ord">
          <ac:chgData name="Amanda Gasser" userId="40a448b5-93e4-4dc5-adf6-b86c423b43a9" providerId="ADAL" clId="{F3CA2998-5D44-4393-AC67-177AA46C0751}" dt="2026-03-11T14:01:44.390" v="270" actId="167"/>
          <ac:picMkLst>
            <pc:docMk/>
            <pc:sldMk cId="866272819" sldId="344"/>
            <ac:picMk id="6" creationId="{61320A7A-061C-DB68-5548-596F3ADC8254}"/>
          </ac:picMkLst>
        </pc:picChg>
        <pc:picChg chg="add mod">
          <ac:chgData name="Amanda Gasser" userId="40a448b5-93e4-4dc5-adf6-b86c423b43a9" providerId="ADAL" clId="{F3CA2998-5D44-4393-AC67-177AA46C0751}" dt="2026-03-11T15:04:12.776" v="910" actId="1035"/>
          <ac:picMkLst>
            <pc:docMk/>
            <pc:sldMk cId="866272819" sldId="344"/>
            <ac:picMk id="11" creationId="{A4928474-7293-2509-96C7-A625EC5B3C88}"/>
          </ac:picMkLst>
        </pc:picChg>
      </pc:sldChg>
      <pc:sldChg chg="addSp delSp modSp add mod">
        <pc:chgData name="Amanda Gasser" userId="40a448b5-93e4-4dc5-adf6-b86c423b43a9" providerId="ADAL" clId="{F3CA2998-5D44-4393-AC67-177AA46C0751}" dt="2026-03-11T14:21:42.245" v="896" actId="1076"/>
        <pc:sldMkLst>
          <pc:docMk/>
          <pc:sldMk cId="1743911434" sldId="345"/>
        </pc:sldMkLst>
        <pc:spChg chg="add mod">
          <ac:chgData name="Amanda Gasser" userId="40a448b5-93e4-4dc5-adf6-b86c423b43a9" providerId="ADAL" clId="{F3CA2998-5D44-4393-AC67-177AA46C0751}" dt="2026-03-11T14:21:42.245" v="896" actId="1076"/>
          <ac:spMkLst>
            <pc:docMk/>
            <pc:sldMk cId="1743911434" sldId="345"/>
            <ac:spMk id="10" creationId="{53C5FD15-70A5-1BF1-D864-D10932AB09EC}"/>
          </ac:spMkLst>
        </pc:spChg>
        <pc:picChg chg="add mod ord">
          <ac:chgData name="Amanda Gasser" userId="40a448b5-93e4-4dc5-adf6-b86c423b43a9" providerId="ADAL" clId="{F3CA2998-5D44-4393-AC67-177AA46C0751}" dt="2026-03-11T14:19:07.590" v="735" actId="167"/>
          <ac:picMkLst>
            <pc:docMk/>
            <pc:sldMk cId="1743911434" sldId="345"/>
            <ac:picMk id="8" creationId="{CABE5F53-5227-26B1-30D2-A45B685AF811}"/>
          </ac:picMkLst>
        </pc:picChg>
      </pc:sldChg>
      <pc:sldChg chg="addSp delSp modSp add mod">
        <pc:chgData name="Amanda Gasser" userId="40a448b5-93e4-4dc5-adf6-b86c423b43a9" providerId="ADAL" clId="{F3CA2998-5D44-4393-AC67-177AA46C0751}" dt="2026-03-11T15:04:35.660" v="940" actId="1035"/>
        <pc:sldMkLst>
          <pc:docMk/>
          <pc:sldMk cId="377179054" sldId="346"/>
        </pc:sldMkLst>
        <pc:spChg chg="mod">
          <ac:chgData name="Amanda Gasser" userId="40a448b5-93e4-4dc5-adf6-b86c423b43a9" providerId="ADAL" clId="{F3CA2998-5D44-4393-AC67-177AA46C0751}" dt="2026-03-11T14:09:24.141" v="549" actId="255"/>
          <ac:spMkLst>
            <pc:docMk/>
            <pc:sldMk cId="377179054" sldId="346"/>
            <ac:spMk id="3" creationId="{DBD37942-2C5D-B6A2-D43F-D48BDEA24354}"/>
          </ac:spMkLst>
        </pc:spChg>
        <pc:spChg chg="mod">
          <ac:chgData name="Amanda Gasser" userId="40a448b5-93e4-4dc5-adf6-b86c423b43a9" providerId="ADAL" clId="{F3CA2998-5D44-4393-AC67-177AA46C0751}" dt="2026-03-11T14:10:21.007" v="561" actId="1036"/>
          <ac:spMkLst>
            <pc:docMk/>
            <pc:sldMk cId="377179054" sldId="346"/>
            <ac:spMk id="7" creationId="{08D11287-FC9A-CFAF-55BC-3992D54887A4}"/>
          </ac:spMkLst>
        </pc:spChg>
        <pc:spChg chg="mod">
          <ac:chgData name="Amanda Gasser" userId="40a448b5-93e4-4dc5-adf6-b86c423b43a9" providerId="ADAL" clId="{F3CA2998-5D44-4393-AC67-177AA46C0751}" dt="2026-03-11T14:10:50.641" v="563" actId="1076"/>
          <ac:spMkLst>
            <pc:docMk/>
            <pc:sldMk cId="377179054" sldId="346"/>
            <ac:spMk id="9" creationId="{DF3BCBDB-F73E-3523-3C42-AE02D11562DD}"/>
          </ac:spMkLst>
        </pc:spChg>
        <pc:spChg chg="add mod">
          <ac:chgData name="Amanda Gasser" userId="40a448b5-93e4-4dc5-adf6-b86c423b43a9" providerId="ADAL" clId="{F3CA2998-5D44-4393-AC67-177AA46C0751}" dt="2026-03-11T14:11:48.124" v="564" actId="255"/>
          <ac:spMkLst>
            <pc:docMk/>
            <pc:sldMk cId="377179054" sldId="346"/>
            <ac:spMk id="10" creationId="{33051BBB-3399-BF36-5EF8-12F0515C687E}"/>
          </ac:spMkLst>
        </pc:spChg>
        <pc:picChg chg="add mod ord">
          <ac:chgData name="Amanda Gasser" userId="40a448b5-93e4-4dc5-adf6-b86c423b43a9" providerId="ADAL" clId="{F3CA2998-5D44-4393-AC67-177AA46C0751}" dt="2026-03-11T14:09:52.795" v="556" actId="1076"/>
          <ac:picMkLst>
            <pc:docMk/>
            <pc:sldMk cId="377179054" sldId="346"/>
            <ac:picMk id="8" creationId="{08DFC431-E2BA-67CE-1B17-10FCA1B926C5}"/>
          </ac:picMkLst>
        </pc:picChg>
        <pc:picChg chg="add mod">
          <ac:chgData name="Amanda Gasser" userId="40a448b5-93e4-4dc5-adf6-b86c423b43a9" providerId="ADAL" clId="{F3CA2998-5D44-4393-AC67-177AA46C0751}" dt="2026-03-11T15:04:35.660" v="940" actId="1035"/>
          <ac:picMkLst>
            <pc:docMk/>
            <pc:sldMk cId="377179054" sldId="346"/>
            <ac:picMk id="12" creationId="{33365C8D-5C40-D8BE-645E-622751CF6CD4}"/>
          </ac:picMkLst>
        </pc:picChg>
      </pc:sldChg>
      <pc:sldChg chg="addSp delSp modSp add mod ord">
        <pc:chgData name="Amanda Gasser" userId="40a448b5-93e4-4dc5-adf6-b86c423b43a9" providerId="ADAL" clId="{F3CA2998-5D44-4393-AC67-177AA46C0751}" dt="2026-03-11T15:04:16.943" v="917" actId="1035"/>
        <pc:sldMkLst>
          <pc:docMk/>
          <pc:sldMk cId="792161902" sldId="347"/>
        </pc:sldMkLst>
        <pc:spChg chg="add mod">
          <ac:chgData name="Amanda Gasser" userId="40a448b5-93e4-4dc5-adf6-b86c423b43a9" providerId="ADAL" clId="{F3CA2998-5D44-4393-AC67-177AA46C0751}" dt="2026-03-11T14:13:05.107" v="586" actId="20577"/>
          <ac:spMkLst>
            <pc:docMk/>
            <pc:sldMk cId="792161902" sldId="347"/>
            <ac:spMk id="2" creationId="{96505E2C-A243-71AD-2122-92F65C7FAB4D}"/>
          </ac:spMkLst>
        </pc:spChg>
        <pc:spChg chg="mod">
          <ac:chgData name="Amanda Gasser" userId="40a448b5-93e4-4dc5-adf6-b86c423b43a9" providerId="ADAL" clId="{F3CA2998-5D44-4393-AC67-177AA46C0751}" dt="2026-03-11T14:16:45.659" v="681" actId="14100"/>
          <ac:spMkLst>
            <pc:docMk/>
            <pc:sldMk cId="792161902" sldId="347"/>
            <ac:spMk id="3" creationId="{FD587FD8-E65F-09AB-E399-8E9A05EA35D6}"/>
          </ac:spMkLst>
        </pc:spChg>
        <pc:spChg chg="mod">
          <ac:chgData name="Amanda Gasser" userId="40a448b5-93e4-4dc5-adf6-b86c423b43a9" providerId="ADAL" clId="{F3CA2998-5D44-4393-AC67-177AA46C0751}" dt="2026-03-11T14:16:55.457" v="706" actId="1036"/>
          <ac:spMkLst>
            <pc:docMk/>
            <pc:sldMk cId="792161902" sldId="347"/>
            <ac:spMk id="7" creationId="{3CB210E7-D552-C0BB-88A1-86FB6190275E}"/>
          </ac:spMkLst>
        </pc:spChg>
        <pc:picChg chg="add mod ord">
          <ac:chgData name="Amanda Gasser" userId="40a448b5-93e4-4dc5-adf6-b86c423b43a9" providerId="ADAL" clId="{F3CA2998-5D44-4393-AC67-177AA46C0751}" dt="2026-03-11T14:13:53.408" v="591" actId="167"/>
          <ac:picMkLst>
            <pc:docMk/>
            <pc:sldMk cId="792161902" sldId="347"/>
            <ac:picMk id="10" creationId="{6684947B-64FA-33A5-C0FD-C7546126E452}"/>
          </ac:picMkLst>
        </pc:picChg>
        <pc:picChg chg="add mod">
          <ac:chgData name="Amanda Gasser" userId="40a448b5-93e4-4dc5-adf6-b86c423b43a9" providerId="ADAL" clId="{F3CA2998-5D44-4393-AC67-177AA46C0751}" dt="2026-03-11T15:04:16.943" v="917" actId="1035"/>
          <ac:picMkLst>
            <pc:docMk/>
            <pc:sldMk cId="792161902" sldId="347"/>
            <ac:picMk id="13" creationId="{32C9F109-DCFC-E101-21B5-7C605703510B}"/>
          </ac:picMkLst>
        </pc:picChg>
      </pc:sldChg>
    </pc:docChg>
  </pc:docChgLst>
  <pc:docChgLst>
    <pc:chgData name="Gudrun Håkansson" userId="S::gudrun.hakansson@svenskakyrkan.se::f86cc65c-cec6-461b-b1ac-fae4100870f1" providerId="AD" clId="Web-{B9905A27-AB40-40AB-8C38-229371A55CB1}"/>
    <pc:docChg chg="modSld">
      <pc:chgData name="Gudrun Håkansson" userId="S::gudrun.hakansson@svenskakyrkan.se::f86cc65c-cec6-461b-b1ac-fae4100870f1" providerId="AD" clId="Web-{B9905A27-AB40-40AB-8C38-229371A55CB1}" dt="2026-03-11T14:59:23.480" v="5" actId="1076"/>
      <pc:docMkLst>
        <pc:docMk/>
      </pc:docMkLst>
      <pc:sldChg chg="modSp">
        <pc:chgData name="Gudrun Håkansson" userId="S::gudrun.hakansson@svenskakyrkan.se::f86cc65c-cec6-461b-b1ac-fae4100870f1" providerId="AD" clId="Web-{B9905A27-AB40-40AB-8C38-229371A55CB1}" dt="2026-03-11T14:58:57.339" v="4" actId="1076"/>
        <pc:sldMkLst>
          <pc:docMk/>
          <pc:sldMk cId="866272819" sldId="344"/>
        </pc:sldMkLst>
        <pc:picChg chg="mod">
          <ac:chgData name="Gudrun Håkansson" userId="S::gudrun.hakansson@svenskakyrkan.se::f86cc65c-cec6-461b-b1ac-fae4100870f1" providerId="AD" clId="Web-{B9905A27-AB40-40AB-8C38-229371A55CB1}" dt="2026-03-11T14:58:54.573" v="3" actId="14100"/>
          <ac:picMkLst>
            <pc:docMk/>
            <pc:sldMk cId="866272819" sldId="344"/>
            <ac:picMk id="6" creationId="{61320A7A-061C-DB68-5548-596F3ADC8254}"/>
          </ac:picMkLst>
        </pc:picChg>
        <pc:picChg chg="mod">
          <ac:chgData name="Gudrun Håkansson" userId="S::gudrun.hakansson@svenskakyrkan.se::f86cc65c-cec6-461b-b1ac-fae4100870f1" providerId="AD" clId="Web-{B9905A27-AB40-40AB-8C38-229371A55CB1}" dt="2026-03-11T14:58:57.339" v="4" actId="1076"/>
          <ac:picMkLst>
            <pc:docMk/>
            <pc:sldMk cId="866272819" sldId="344"/>
            <ac:picMk id="11" creationId="{A4928474-7293-2509-96C7-A625EC5B3C88}"/>
          </ac:picMkLst>
        </pc:picChg>
      </pc:sldChg>
      <pc:sldChg chg="modSp">
        <pc:chgData name="Gudrun Håkansson" userId="S::gudrun.hakansson@svenskakyrkan.se::f86cc65c-cec6-461b-b1ac-fae4100870f1" providerId="AD" clId="Web-{B9905A27-AB40-40AB-8C38-229371A55CB1}" dt="2026-03-11T14:58:21.261" v="1"/>
        <pc:sldMkLst>
          <pc:docMk/>
          <pc:sldMk cId="1743911434" sldId="345"/>
        </pc:sldMkLst>
        <pc:picChg chg="mod modCrop">
          <ac:chgData name="Gudrun Håkansson" userId="S::gudrun.hakansson@svenskakyrkan.se::f86cc65c-cec6-461b-b1ac-fae4100870f1" providerId="AD" clId="Web-{B9905A27-AB40-40AB-8C38-229371A55CB1}" dt="2026-03-11T14:58:21.261" v="1"/>
          <ac:picMkLst>
            <pc:docMk/>
            <pc:sldMk cId="1743911434" sldId="345"/>
            <ac:picMk id="8" creationId="{CABE5F53-5227-26B1-30D2-A45B685AF811}"/>
          </ac:picMkLst>
        </pc:picChg>
      </pc:sldChg>
      <pc:sldChg chg="modSp">
        <pc:chgData name="Gudrun Håkansson" userId="S::gudrun.hakansson@svenskakyrkan.se::f86cc65c-cec6-461b-b1ac-fae4100870f1" providerId="AD" clId="Web-{B9905A27-AB40-40AB-8C38-229371A55CB1}" dt="2026-03-11T14:59:23.480" v="5" actId="1076"/>
        <pc:sldMkLst>
          <pc:docMk/>
          <pc:sldMk cId="377179054" sldId="346"/>
        </pc:sldMkLst>
        <pc:picChg chg="mod">
          <ac:chgData name="Gudrun Håkansson" userId="S::gudrun.hakansson@svenskakyrkan.se::f86cc65c-cec6-461b-b1ac-fae4100870f1" providerId="AD" clId="Web-{B9905A27-AB40-40AB-8C38-229371A55CB1}" dt="2026-03-11T14:59:23.480" v="5" actId="1076"/>
          <ac:picMkLst>
            <pc:docMk/>
            <pc:sldMk cId="377179054" sldId="346"/>
            <ac:picMk id="12" creationId="{33365C8D-5C40-D8BE-645E-622751CF6CD4}"/>
          </ac:picMkLst>
        </pc:picChg>
      </pc:sldChg>
    </pc:docChg>
  </pc:docChgLst>
  <pc:docChgLst>
    <pc:chgData name="Amanda Gasser" userId="S::amanda.gasser@svenskakyrkan.se::40a448b5-93e4-4dc5-adf6-b86c423b43a9" providerId="AD" clId="Web-{6B31308B-77C2-5635-8EA5-2D511FC317F6}"/>
    <pc:docChg chg="delSld modSld">
      <pc:chgData name="Amanda Gasser" userId="S::amanda.gasser@svenskakyrkan.se::40a448b5-93e4-4dc5-adf6-b86c423b43a9" providerId="AD" clId="Web-{6B31308B-77C2-5635-8EA5-2D511FC317F6}" dt="2026-03-11T13:36:51.981" v="87"/>
      <pc:docMkLst>
        <pc:docMk/>
      </pc:docMkLst>
      <pc:sldChg chg="addSp delSp modSp">
        <pc:chgData name="Amanda Gasser" userId="S::amanda.gasser@svenskakyrkan.se::40a448b5-93e4-4dc5-adf6-b86c423b43a9" providerId="AD" clId="Web-{6B31308B-77C2-5635-8EA5-2D511FC317F6}" dt="2026-03-11T13:32:59.043" v="54" actId="1076"/>
        <pc:sldMkLst>
          <pc:docMk/>
          <pc:sldMk cId="1544475974" sldId="332"/>
        </pc:sldMkLst>
        <pc:picChg chg="add mod">
          <ac:chgData name="Amanda Gasser" userId="S::amanda.gasser@svenskakyrkan.se::40a448b5-93e4-4dc5-adf6-b86c423b43a9" providerId="AD" clId="Web-{6B31308B-77C2-5635-8EA5-2D511FC317F6}" dt="2026-03-11T13:23:20.851" v="17" actId="1076"/>
          <ac:picMkLst>
            <pc:docMk/>
            <pc:sldMk cId="1544475974" sldId="332"/>
            <ac:picMk id="7" creationId="{5F279F0F-6C75-DE1C-BCF8-5E32F72E17A6}"/>
          </ac:picMkLst>
        </pc:picChg>
        <pc:picChg chg="add mod ord">
          <ac:chgData name="Amanda Gasser" userId="S::amanda.gasser@svenskakyrkan.se::40a448b5-93e4-4dc5-adf6-b86c423b43a9" providerId="AD" clId="Web-{6B31308B-77C2-5635-8EA5-2D511FC317F6}" dt="2026-03-11T13:32:59.043" v="54" actId="1076"/>
          <ac:picMkLst>
            <pc:docMk/>
            <pc:sldMk cId="1544475974" sldId="332"/>
            <ac:picMk id="12" creationId="{604A3687-7CF6-A865-87E3-5B97D926A6EB}"/>
          </ac:picMkLst>
        </pc:picChg>
      </pc:sldChg>
      <pc:sldChg chg="addSp delSp modSp">
        <pc:chgData name="Amanda Gasser" userId="S::amanda.gasser@svenskakyrkan.se::40a448b5-93e4-4dc5-adf6-b86c423b43a9" providerId="AD" clId="Web-{6B31308B-77C2-5635-8EA5-2D511FC317F6}" dt="2026-03-11T13:36:39.903" v="86"/>
        <pc:sldMkLst>
          <pc:docMk/>
          <pc:sldMk cId="3915319731" sldId="335"/>
        </pc:sldMkLst>
        <pc:picChg chg="add">
          <ac:chgData name="Amanda Gasser" userId="S::amanda.gasser@svenskakyrkan.se::40a448b5-93e4-4dc5-adf6-b86c423b43a9" providerId="AD" clId="Web-{6B31308B-77C2-5635-8EA5-2D511FC317F6}" dt="2026-03-11T13:23:58.867" v="20"/>
          <ac:picMkLst>
            <pc:docMk/>
            <pc:sldMk cId="3915319731" sldId="335"/>
            <ac:picMk id="4" creationId="{C8C545E2-2929-FBD3-3827-0A832CE8E530}"/>
          </ac:picMkLst>
        </pc:picChg>
        <pc:picChg chg="add mod ord">
          <ac:chgData name="Amanda Gasser" userId="S::amanda.gasser@svenskakyrkan.se::40a448b5-93e4-4dc5-adf6-b86c423b43a9" providerId="AD" clId="Web-{6B31308B-77C2-5635-8EA5-2D511FC317F6}" dt="2026-03-11T13:36:39.903" v="86"/>
          <ac:picMkLst>
            <pc:docMk/>
            <pc:sldMk cId="3915319731" sldId="335"/>
            <ac:picMk id="6" creationId="{0338C3B7-56C4-6EF7-99B6-D5C0E58F7452}"/>
          </ac:picMkLst>
        </pc:picChg>
      </pc:sldChg>
    </pc:docChg>
  </pc:docChgLst>
  <pc:docChgLst>
    <pc:chgData name="Gudrun Håkansson" userId="S::gudrun.hakansson@svenskakyrkan.se::f86cc65c-cec6-461b-b1ac-fae4100870f1" providerId="AD" clId="Web-{301EE1EB-86B5-4C5C-B715-FB47020B8819}"/>
    <pc:docChg chg="modSld">
      <pc:chgData name="Gudrun Håkansson" userId="S::gudrun.hakansson@svenskakyrkan.se::f86cc65c-cec6-461b-b1ac-fae4100870f1" providerId="AD" clId="Web-{301EE1EB-86B5-4C5C-B715-FB47020B8819}" dt="2026-03-13T14:31:51.620" v="72"/>
      <pc:docMkLst>
        <pc:docMk/>
      </pc:docMkLst>
      <pc:sldChg chg="modSp">
        <pc:chgData name="Gudrun Håkansson" userId="S::gudrun.hakansson@svenskakyrkan.se::f86cc65c-cec6-461b-b1ac-fae4100870f1" providerId="AD" clId="Web-{301EE1EB-86B5-4C5C-B715-FB47020B8819}" dt="2026-03-13T14:18:45.810" v="1"/>
        <pc:sldMkLst>
          <pc:docMk/>
          <pc:sldMk cId="1544475974" sldId="332"/>
        </pc:sldMkLst>
        <pc:picChg chg="mod modCrop">
          <ac:chgData name="Gudrun Håkansson" userId="S::gudrun.hakansson@svenskakyrkan.se::f86cc65c-cec6-461b-b1ac-fae4100870f1" providerId="AD" clId="Web-{301EE1EB-86B5-4C5C-B715-FB47020B8819}" dt="2026-03-13T14:18:45.810" v="1"/>
          <ac:picMkLst>
            <pc:docMk/>
            <pc:sldMk cId="1544475974" sldId="332"/>
            <ac:picMk id="12" creationId="{604A3687-7CF6-A865-87E3-5B97D926A6EB}"/>
          </ac:picMkLst>
        </pc:picChg>
      </pc:sldChg>
      <pc:sldChg chg="modSp">
        <pc:chgData name="Gudrun Håkansson" userId="S::gudrun.hakansson@svenskakyrkan.se::f86cc65c-cec6-461b-b1ac-fae4100870f1" providerId="AD" clId="Web-{301EE1EB-86B5-4C5C-B715-FB47020B8819}" dt="2026-03-13T14:19:15.888" v="5"/>
        <pc:sldMkLst>
          <pc:docMk/>
          <pc:sldMk cId="3915319731" sldId="335"/>
        </pc:sldMkLst>
        <pc:picChg chg="mod modCrop">
          <ac:chgData name="Gudrun Håkansson" userId="S::gudrun.hakansson@svenskakyrkan.se::f86cc65c-cec6-461b-b1ac-fae4100870f1" providerId="AD" clId="Web-{301EE1EB-86B5-4C5C-B715-FB47020B8819}" dt="2026-03-13T14:19:15.888" v="5"/>
          <ac:picMkLst>
            <pc:docMk/>
            <pc:sldMk cId="3915319731" sldId="335"/>
            <ac:picMk id="6" creationId="{0338C3B7-56C4-6EF7-99B6-D5C0E58F7452}"/>
          </ac:picMkLst>
        </pc:picChg>
      </pc:sldChg>
      <pc:sldChg chg="modSp">
        <pc:chgData name="Gudrun Håkansson" userId="S::gudrun.hakansson@svenskakyrkan.se::f86cc65c-cec6-461b-b1ac-fae4100870f1" providerId="AD" clId="Web-{301EE1EB-86B5-4C5C-B715-FB47020B8819}" dt="2026-03-13T14:30:10.839" v="63"/>
        <pc:sldMkLst>
          <pc:docMk/>
          <pc:sldMk cId="3984674662" sldId="343"/>
        </pc:sldMkLst>
        <pc:spChg chg="mod">
          <ac:chgData name="Gudrun Håkansson" userId="S::gudrun.hakansson@svenskakyrkan.se::f86cc65c-cec6-461b-b1ac-fae4100870f1" providerId="AD" clId="Web-{301EE1EB-86B5-4C5C-B715-FB47020B8819}" dt="2026-03-13T14:28:54.543" v="53" actId="1076"/>
          <ac:spMkLst>
            <pc:docMk/>
            <pc:sldMk cId="3984674662" sldId="343"/>
            <ac:spMk id="9" creationId="{1457C2F4-2E05-ECC6-53F2-EBFBCEB7A11C}"/>
          </ac:spMkLst>
        </pc:spChg>
        <pc:picChg chg="mod modCrop">
          <ac:chgData name="Gudrun Håkansson" userId="S::gudrun.hakansson@svenskakyrkan.se::f86cc65c-cec6-461b-b1ac-fae4100870f1" providerId="AD" clId="Web-{301EE1EB-86B5-4C5C-B715-FB47020B8819}" dt="2026-03-13T14:30:10.839" v="63"/>
          <ac:picMkLst>
            <pc:docMk/>
            <pc:sldMk cId="3984674662" sldId="343"/>
            <ac:picMk id="8" creationId="{41963341-BE4D-6C26-693F-24776D657047}"/>
          </ac:picMkLst>
        </pc:picChg>
      </pc:sldChg>
      <pc:sldChg chg="modSp">
        <pc:chgData name="Gudrun Håkansson" userId="S::gudrun.hakansson@svenskakyrkan.se::f86cc65c-cec6-461b-b1ac-fae4100870f1" providerId="AD" clId="Web-{301EE1EB-86B5-4C5C-B715-FB47020B8819}" dt="2026-03-13T14:27:03.247" v="47"/>
        <pc:sldMkLst>
          <pc:docMk/>
          <pc:sldMk cId="866272819" sldId="344"/>
        </pc:sldMkLst>
        <pc:picChg chg="mod modCrop">
          <ac:chgData name="Gudrun Håkansson" userId="S::gudrun.hakansson@svenskakyrkan.se::f86cc65c-cec6-461b-b1ac-fae4100870f1" providerId="AD" clId="Web-{301EE1EB-86B5-4C5C-B715-FB47020B8819}" dt="2026-03-13T14:27:03.247" v="47"/>
          <ac:picMkLst>
            <pc:docMk/>
            <pc:sldMk cId="866272819" sldId="344"/>
            <ac:picMk id="6" creationId="{61320A7A-061C-DB68-5548-596F3ADC8254}"/>
          </ac:picMkLst>
        </pc:picChg>
      </pc:sldChg>
      <pc:sldChg chg="modSp">
        <pc:chgData name="Gudrun Håkansson" userId="S::gudrun.hakansson@svenskakyrkan.se::f86cc65c-cec6-461b-b1ac-fae4100870f1" providerId="AD" clId="Web-{301EE1EB-86B5-4C5C-B715-FB47020B8819}" dt="2026-03-13T14:26:47.825" v="45"/>
        <pc:sldMkLst>
          <pc:docMk/>
          <pc:sldMk cId="1743911434" sldId="345"/>
        </pc:sldMkLst>
        <pc:picChg chg="mod modCrop">
          <ac:chgData name="Gudrun Håkansson" userId="S::gudrun.hakansson@svenskakyrkan.se::f86cc65c-cec6-461b-b1ac-fae4100870f1" providerId="AD" clId="Web-{301EE1EB-86B5-4C5C-B715-FB47020B8819}" dt="2026-03-13T14:26:47.825" v="45"/>
          <ac:picMkLst>
            <pc:docMk/>
            <pc:sldMk cId="1743911434" sldId="345"/>
            <ac:picMk id="8" creationId="{CABE5F53-5227-26B1-30D2-A45B685AF811}"/>
          </ac:picMkLst>
        </pc:picChg>
      </pc:sldChg>
      <pc:sldChg chg="modSp">
        <pc:chgData name="Gudrun Håkansson" userId="S::gudrun.hakansson@svenskakyrkan.se::f86cc65c-cec6-461b-b1ac-fae4100870f1" providerId="AD" clId="Web-{301EE1EB-86B5-4C5C-B715-FB47020B8819}" dt="2026-03-13T14:31:51.620" v="72"/>
        <pc:sldMkLst>
          <pc:docMk/>
          <pc:sldMk cId="377179054" sldId="346"/>
        </pc:sldMkLst>
        <pc:picChg chg="mod modCrop">
          <ac:chgData name="Gudrun Håkansson" userId="S::gudrun.hakansson@svenskakyrkan.se::f86cc65c-cec6-461b-b1ac-fae4100870f1" providerId="AD" clId="Web-{301EE1EB-86B5-4C5C-B715-FB47020B8819}" dt="2026-03-13T14:31:51.620" v="72"/>
          <ac:picMkLst>
            <pc:docMk/>
            <pc:sldMk cId="377179054" sldId="346"/>
            <ac:picMk id="8" creationId="{08DFC431-E2BA-67CE-1B17-10FCA1B926C5}"/>
          </ac:picMkLst>
        </pc:picChg>
        <pc:picChg chg="mod">
          <ac:chgData name="Gudrun Håkansson" userId="S::gudrun.hakansson@svenskakyrkan.se::f86cc65c-cec6-461b-b1ac-fae4100870f1" providerId="AD" clId="Web-{301EE1EB-86B5-4C5C-B715-FB47020B8819}" dt="2026-03-13T14:31:36.386" v="70" actId="1076"/>
          <ac:picMkLst>
            <pc:docMk/>
            <pc:sldMk cId="377179054" sldId="346"/>
            <ac:picMk id="12" creationId="{33365C8D-5C40-D8BE-645E-622751CF6CD4}"/>
          </ac:picMkLst>
        </pc:picChg>
      </pc:sldChg>
    </pc:docChg>
  </pc:docChgLst>
  <pc:docChgLst>
    <pc:chgData name="Amanda Gasser" userId="S::amanda.gasser@svenskakyrkan.se::40a448b5-93e4-4dc5-adf6-b86c423b43a9" providerId="AD" clId="Web-{F65FDFA1-FDAC-B502-7F30-710A7178413A}"/>
    <pc:docChg chg="modSld">
      <pc:chgData name="Amanda Gasser" userId="S::amanda.gasser@svenskakyrkan.se::40a448b5-93e4-4dc5-adf6-b86c423b43a9" providerId="AD" clId="Web-{F65FDFA1-FDAC-B502-7F30-710A7178413A}" dt="2026-03-13T08:04:17.873" v="3" actId="1076"/>
      <pc:docMkLst>
        <pc:docMk/>
      </pc:docMkLst>
      <pc:sldChg chg="modSp">
        <pc:chgData name="Amanda Gasser" userId="S::amanda.gasser@svenskakyrkan.se::40a448b5-93e4-4dc5-adf6-b86c423b43a9" providerId="AD" clId="Web-{F65FDFA1-FDAC-B502-7F30-710A7178413A}" dt="2026-03-13T08:02:00.560" v="1"/>
        <pc:sldMkLst>
          <pc:docMk/>
          <pc:sldMk cId="3984674662" sldId="343"/>
        </pc:sldMkLst>
        <pc:picChg chg="mod">
          <ac:chgData name="Amanda Gasser" userId="S::amanda.gasser@svenskakyrkan.se::40a448b5-93e4-4dc5-adf6-b86c423b43a9" providerId="AD" clId="Web-{F65FDFA1-FDAC-B502-7F30-710A7178413A}" dt="2026-03-13T08:02:00.560" v="1"/>
          <ac:picMkLst>
            <pc:docMk/>
            <pc:sldMk cId="3984674662" sldId="343"/>
            <ac:picMk id="5" creationId="{35C0977B-B0FC-A590-E7E8-91249E3B63FE}"/>
          </ac:picMkLst>
        </pc:picChg>
      </pc:sldChg>
      <pc:sldChg chg="modSp">
        <pc:chgData name="Amanda Gasser" userId="S::amanda.gasser@svenskakyrkan.se::40a448b5-93e4-4dc5-adf6-b86c423b43a9" providerId="AD" clId="Web-{F65FDFA1-FDAC-B502-7F30-710A7178413A}" dt="2026-03-13T08:01:20.372" v="0"/>
        <pc:sldMkLst>
          <pc:docMk/>
          <pc:sldMk cId="1743911434" sldId="345"/>
        </pc:sldMkLst>
        <pc:picChg chg="mod">
          <ac:chgData name="Amanda Gasser" userId="S::amanda.gasser@svenskakyrkan.se::40a448b5-93e4-4dc5-adf6-b86c423b43a9" providerId="AD" clId="Web-{F65FDFA1-FDAC-B502-7F30-710A7178413A}" dt="2026-03-13T08:01:20.372" v="0"/>
          <ac:picMkLst>
            <pc:docMk/>
            <pc:sldMk cId="1743911434" sldId="345"/>
            <ac:picMk id="5" creationId="{4CCEEFC5-E340-B571-57A5-8AEA8AD404DF}"/>
          </ac:picMkLst>
        </pc:picChg>
      </pc:sldChg>
      <pc:sldChg chg="modSp">
        <pc:chgData name="Amanda Gasser" userId="S::amanda.gasser@svenskakyrkan.se::40a448b5-93e4-4dc5-adf6-b86c423b43a9" providerId="AD" clId="Web-{F65FDFA1-FDAC-B502-7F30-710A7178413A}" dt="2026-03-13T08:04:17.873" v="3" actId="1076"/>
        <pc:sldMkLst>
          <pc:docMk/>
          <pc:sldMk cId="377179054" sldId="346"/>
        </pc:sldMkLst>
        <pc:spChg chg="mod">
          <ac:chgData name="Amanda Gasser" userId="S::amanda.gasser@svenskakyrkan.se::40a448b5-93e4-4dc5-adf6-b86c423b43a9" providerId="AD" clId="Web-{F65FDFA1-FDAC-B502-7F30-710A7178413A}" dt="2026-03-13T08:04:17.873" v="3" actId="1076"/>
          <ac:spMkLst>
            <pc:docMk/>
            <pc:sldMk cId="377179054" sldId="346"/>
            <ac:spMk id="10" creationId="{33051BBB-3399-BF36-5EF8-12F0515C687E}"/>
          </ac:spMkLst>
        </pc:spChg>
        <pc:picChg chg="mod">
          <ac:chgData name="Amanda Gasser" userId="S::amanda.gasser@svenskakyrkan.se::40a448b5-93e4-4dc5-adf6-b86c423b43a9" providerId="AD" clId="Web-{F65FDFA1-FDAC-B502-7F30-710A7178413A}" dt="2026-03-13T08:02:10.357" v="2"/>
          <ac:picMkLst>
            <pc:docMk/>
            <pc:sldMk cId="377179054" sldId="346"/>
            <ac:picMk id="5" creationId="{25338499-4522-7754-124E-71DFE8994CBF}"/>
          </ac:picMkLst>
        </pc:picChg>
      </pc:sldChg>
    </pc:docChg>
  </pc:docChgLst>
  <pc:docChgLst>
    <pc:chgData name="Amanda Gasser" userId="S::amanda.gasser@svenskakyrkan.se::40a448b5-93e4-4dc5-adf6-b86c423b43a9" providerId="AD" clId="Web-{68494EE1-C78C-1615-601C-FDC2F59DCAE3}"/>
    <pc:docChg chg="addSld delSld modSld">
      <pc:chgData name="Amanda Gasser" userId="S::amanda.gasser@svenskakyrkan.se::40a448b5-93e4-4dc5-adf6-b86c423b43a9" providerId="AD" clId="Web-{68494EE1-C78C-1615-601C-FDC2F59DCAE3}" dt="2026-04-24T11:49:45.292" v="132"/>
      <pc:docMkLst>
        <pc:docMk/>
      </pc:docMkLst>
      <pc:sldChg chg="add del">
        <pc:chgData name="Amanda Gasser" userId="S::amanda.gasser@svenskakyrkan.se::40a448b5-93e4-4dc5-adf6-b86c423b43a9" providerId="AD" clId="Web-{68494EE1-C78C-1615-601C-FDC2F59DCAE3}" dt="2026-04-24T11:38:13.904" v="14"/>
        <pc:sldMkLst>
          <pc:docMk/>
          <pc:sldMk cId="866272819" sldId="344"/>
        </pc:sldMkLst>
      </pc:sldChg>
      <pc:sldChg chg="addSp delSp modSp">
        <pc:chgData name="Amanda Gasser" userId="S::amanda.gasser@svenskakyrkan.se::40a448b5-93e4-4dc5-adf6-b86c423b43a9" providerId="AD" clId="Web-{68494EE1-C78C-1615-601C-FDC2F59DCAE3}" dt="2026-04-24T11:47:33.683" v="126" actId="1076"/>
        <pc:sldMkLst>
          <pc:docMk/>
          <pc:sldMk cId="377179054" sldId="346"/>
        </pc:sldMkLst>
        <pc:spChg chg="add del mod">
          <ac:chgData name="Amanda Gasser" userId="S::amanda.gasser@svenskakyrkan.se::40a448b5-93e4-4dc5-adf6-b86c423b43a9" providerId="AD" clId="Web-{68494EE1-C78C-1615-601C-FDC2F59DCAE3}" dt="2026-04-24T11:38:09.060" v="12"/>
          <ac:spMkLst>
            <pc:docMk/>
            <pc:sldMk cId="377179054" sldId="346"/>
            <ac:spMk id="2" creationId="{CCF22A1C-9B5F-4E18-657D-3F5C00588616}"/>
          </ac:spMkLst>
        </pc:spChg>
        <pc:spChg chg="del mod">
          <ac:chgData name="Amanda Gasser" userId="S::amanda.gasser@svenskakyrkan.se::40a448b5-93e4-4dc5-adf6-b86c423b43a9" providerId="AD" clId="Web-{68494EE1-C78C-1615-601C-FDC2F59DCAE3}" dt="2026-04-24T11:43:31.574" v="80"/>
          <ac:spMkLst>
            <pc:docMk/>
            <pc:sldMk cId="377179054" sldId="346"/>
            <ac:spMk id="3" creationId="{DBD37942-2C5D-B6A2-D43F-D48BDEA24354}"/>
          </ac:spMkLst>
        </pc:spChg>
        <pc:spChg chg="mod">
          <ac:chgData name="Amanda Gasser" userId="S::amanda.gasser@svenskakyrkan.se::40a448b5-93e4-4dc5-adf6-b86c423b43a9" providerId="AD" clId="Web-{68494EE1-C78C-1615-601C-FDC2F59DCAE3}" dt="2026-04-24T11:44:53.308" v="109" actId="20577"/>
          <ac:spMkLst>
            <pc:docMk/>
            <pc:sldMk cId="377179054" sldId="346"/>
            <ac:spMk id="7" creationId="{08D11287-FC9A-CFAF-55BC-3992D54887A4}"/>
          </ac:spMkLst>
        </pc:spChg>
        <pc:spChg chg="del">
          <ac:chgData name="Amanda Gasser" userId="S::amanda.gasser@svenskakyrkan.se::40a448b5-93e4-4dc5-adf6-b86c423b43a9" providerId="AD" clId="Web-{68494EE1-C78C-1615-601C-FDC2F59DCAE3}" dt="2026-04-24T11:40:42.387" v="21"/>
          <ac:spMkLst>
            <pc:docMk/>
            <pc:sldMk cId="377179054" sldId="346"/>
            <ac:spMk id="9" creationId="{DF3BCBDB-F73E-3523-3C42-AE02D11562DD}"/>
          </ac:spMkLst>
        </pc:spChg>
        <pc:spChg chg="mod">
          <ac:chgData name="Amanda Gasser" userId="S::amanda.gasser@svenskakyrkan.se::40a448b5-93e4-4dc5-adf6-b86c423b43a9" providerId="AD" clId="Web-{68494EE1-C78C-1615-601C-FDC2F59DCAE3}" dt="2026-04-24T11:45:07.668" v="113" actId="1076"/>
          <ac:spMkLst>
            <pc:docMk/>
            <pc:sldMk cId="377179054" sldId="346"/>
            <ac:spMk id="10" creationId="{33051BBB-3399-BF36-5EF8-12F0515C687E}"/>
          </ac:spMkLst>
        </pc:spChg>
        <pc:spChg chg="add mod ord">
          <ac:chgData name="Amanda Gasser" userId="S::amanda.gasser@svenskakyrkan.se::40a448b5-93e4-4dc5-adf6-b86c423b43a9" providerId="AD" clId="Web-{68494EE1-C78C-1615-601C-FDC2F59DCAE3}" dt="2026-04-24T11:47:03.574" v="124" actId="14100"/>
          <ac:spMkLst>
            <pc:docMk/>
            <pc:sldMk cId="377179054" sldId="346"/>
            <ac:spMk id="13" creationId="{5B63A1DC-D554-99C3-A681-1902192C8CB9}"/>
          </ac:spMkLst>
        </pc:spChg>
        <pc:picChg chg="mod">
          <ac:chgData name="Amanda Gasser" userId="S::amanda.gasser@svenskakyrkan.se::40a448b5-93e4-4dc5-adf6-b86c423b43a9" providerId="AD" clId="Web-{68494EE1-C78C-1615-601C-FDC2F59DCAE3}" dt="2026-04-24T11:40:14.778" v="17" actId="1076"/>
          <ac:picMkLst>
            <pc:docMk/>
            <pc:sldMk cId="377179054" sldId="346"/>
            <ac:picMk id="5" creationId="{25338499-4522-7754-124E-71DFE8994CBF}"/>
          </ac:picMkLst>
        </pc:picChg>
        <pc:picChg chg="add del mod">
          <ac:chgData name="Amanda Gasser" userId="S::amanda.gasser@svenskakyrkan.se::40a448b5-93e4-4dc5-adf6-b86c423b43a9" providerId="AD" clId="Web-{68494EE1-C78C-1615-601C-FDC2F59DCAE3}" dt="2026-04-24T11:38:06.122" v="8"/>
          <ac:picMkLst>
            <pc:docMk/>
            <pc:sldMk cId="377179054" sldId="346"/>
            <ac:picMk id="6" creationId="{2F95AEF7-AE85-4BB6-7F63-64A69DEEC093}"/>
          </ac:picMkLst>
        </pc:picChg>
        <pc:picChg chg="add del mod modCrop">
          <ac:chgData name="Amanda Gasser" userId="S::amanda.gasser@svenskakyrkan.se::40a448b5-93e4-4dc5-adf6-b86c423b43a9" providerId="AD" clId="Web-{68494EE1-C78C-1615-601C-FDC2F59DCAE3}" dt="2026-04-24T11:40:29.466" v="19"/>
          <ac:picMkLst>
            <pc:docMk/>
            <pc:sldMk cId="377179054" sldId="346"/>
            <ac:picMk id="8" creationId="{08DFC431-E2BA-67CE-1B17-10FCA1B926C5}"/>
          </ac:picMkLst>
        </pc:picChg>
        <pc:picChg chg="add mod">
          <ac:chgData name="Amanda Gasser" userId="S::amanda.gasser@svenskakyrkan.se::40a448b5-93e4-4dc5-adf6-b86c423b43a9" providerId="AD" clId="Web-{68494EE1-C78C-1615-601C-FDC2F59DCAE3}" dt="2026-04-24T11:47:33.683" v="126" actId="1076"/>
          <ac:picMkLst>
            <pc:docMk/>
            <pc:sldMk cId="377179054" sldId="346"/>
            <ac:picMk id="11" creationId="{C9ADE97F-0DE5-0AE5-8791-A9573B9225C1}"/>
          </ac:picMkLst>
        </pc:picChg>
        <pc:picChg chg="del">
          <ac:chgData name="Amanda Gasser" userId="S::amanda.gasser@svenskakyrkan.se::40a448b5-93e4-4dc5-adf6-b86c423b43a9" providerId="AD" clId="Web-{68494EE1-C78C-1615-601C-FDC2F59DCAE3}" dt="2026-04-24T11:40:39.231" v="20"/>
          <ac:picMkLst>
            <pc:docMk/>
            <pc:sldMk cId="377179054" sldId="346"/>
            <ac:picMk id="12" creationId="{33365C8D-5C40-D8BE-645E-622751CF6CD4}"/>
          </ac:picMkLst>
        </pc:picChg>
      </pc:sldChg>
      <pc:sldChg chg="modSp add del replId">
        <pc:chgData name="Amanda Gasser" userId="S::amanda.gasser@svenskakyrkan.se::40a448b5-93e4-4dc5-adf6-b86c423b43a9" providerId="AD" clId="Web-{68494EE1-C78C-1615-601C-FDC2F59DCAE3}" dt="2026-04-24T11:49:45.292" v="132"/>
        <pc:sldMkLst>
          <pc:docMk/>
          <pc:sldMk cId="2869970413" sldId="348"/>
        </pc:sldMkLst>
        <pc:spChg chg="mod">
          <ac:chgData name="Amanda Gasser" userId="S::amanda.gasser@svenskakyrkan.se::40a448b5-93e4-4dc5-adf6-b86c423b43a9" providerId="AD" clId="Web-{68494EE1-C78C-1615-601C-FDC2F59DCAE3}" dt="2026-04-24T11:49:27.042" v="131" actId="14100"/>
          <ac:spMkLst>
            <pc:docMk/>
            <pc:sldMk cId="2869970413" sldId="348"/>
            <ac:spMk id="7" creationId="{01AAB80B-2782-886B-D947-569DED640D8E}"/>
          </ac:spMkLst>
        </pc:spChg>
      </pc:sldChg>
    </pc:docChg>
  </pc:docChgLst>
  <pc:docChgLst>
    <pc:chgData name="Gudrun Håkansson" userId="S::gudrun.hakansson@svenskakyrkan.se::f86cc65c-cec6-461b-b1ac-fae4100870f1" providerId="AD" clId="Web-{EBD8CD87-9E1B-43A5-B77A-507D2A78D4A0}"/>
    <pc:docChg chg="modSld">
      <pc:chgData name="Gudrun Håkansson" userId="S::gudrun.hakansson@svenskakyrkan.se::f86cc65c-cec6-461b-b1ac-fae4100870f1" providerId="AD" clId="Web-{EBD8CD87-9E1B-43A5-B77A-507D2A78D4A0}" dt="2026-03-25T12:47:18.001" v="5"/>
      <pc:docMkLst>
        <pc:docMk/>
      </pc:docMkLst>
      <pc:sldChg chg="delSp modSp">
        <pc:chgData name="Gudrun Håkansson" userId="S::gudrun.hakansson@svenskakyrkan.se::f86cc65c-cec6-461b-b1ac-fae4100870f1" providerId="AD" clId="Web-{EBD8CD87-9E1B-43A5-B77A-507D2A78D4A0}" dt="2026-03-25T12:47:18.001" v="5"/>
        <pc:sldMkLst>
          <pc:docMk/>
          <pc:sldMk cId="792161902" sldId="347"/>
        </pc:sldMkLst>
        <pc:spChg chg="mod">
          <ac:chgData name="Gudrun Håkansson" userId="S::gudrun.hakansson@svenskakyrkan.se::f86cc65c-cec6-461b-b1ac-fae4100870f1" providerId="AD" clId="Web-{EBD8CD87-9E1B-43A5-B77A-507D2A78D4A0}" dt="2026-03-25T12:47:08.594" v="4" actId="20577"/>
          <ac:spMkLst>
            <pc:docMk/>
            <pc:sldMk cId="792161902" sldId="347"/>
            <ac:spMk id="3" creationId="{FD587FD8-E65F-09AB-E399-8E9A05EA35D6}"/>
          </ac:spMkLst>
        </pc:spChg>
        <pc:spChg chg="del">
          <ac:chgData name="Gudrun Håkansson" userId="S::gudrun.hakansson@svenskakyrkan.se::f86cc65c-cec6-461b-b1ac-fae4100870f1" providerId="AD" clId="Web-{EBD8CD87-9E1B-43A5-B77A-507D2A78D4A0}" dt="2026-03-25T12:47:18.001" v="5"/>
          <ac:spMkLst>
            <pc:docMk/>
            <pc:sldMk cId="792161902" sldId="347"/>
            <ac:spMk id="7" creationId="{3CB210E7-D552-C0BB-88A1-86FB6190275E}"/>
          </ac:spMkLst>
        </pc:spChg>
      </pc:sldChg>
    </pc:docChg>
  </pc:docChgLst>
  <pc:docChgLst>
    <pc:chgData name="Gudrun Håkansson" userId="S::gudrun.hakansson@svenskakyrkan.se::f86cc65c-cec6-461b-b1ac-fae4100870f1" providerId="AD" clId="Web-{0CBFF049-EC56-4E6F-91CD-0EB682C51CC2}"/>
    <pc:docChg chg="modSld">
      <pc:chgData name="Gudrun Håkansson" userId="S::gudrun.hakansson@svenskakyrkan.se::f86cc65c-cec6-461b-b1ac-fae4100870f1" providerId="AD" clId="Web-{0CBFF049-EC56-4E6F-91CD-0EB682C51CC2}" dt="2026-03-11T15:04:08.360" v="0" actId="1076"/>
      <pc:docMkLst>
        <pc:docMk/>
      </pc:docMkLst>
      <pc:sldChg chg="modSp">
        <pc:chgData name="Gudrun Håkansson" userId="S::gudrun.hakansson@svenskakyrkan.se::f86cc65c-cec6-461b-b1ac-fae4100870f1" providerId="AD" clId="Web-{0CBFF049-EC56-4E6F-91CD-0EB682C51CC2}" dt="2026-03-11T15:04:08.360" v="0" actId="1076"/>
        <pc:sldMkLst>
          <pc:docMk/>
          <pc:sldMk cId="3984674662" sldId="343"/>
        </pc:sldMkLst>
        <pc:picChg chg="mod">
          <ac:chgData name="Gudrun Håkansson" userId="S::gudrun.hakansson@svenskakyrkan.se::f86cc65c-cec6-461b-b1ac-fae4100870f1" providerId="AD" clId="Web-{0CBFF049-EC56-4E6F-91CD-0EB682C51CC2}" dt="2026-03-11T15:04:08.360" v="0" actId="1076"/>
          <ac:picMkLst>
            <pc:docMk/>
            <pc:sldMk cId="3984674662" sldId="343"/>
            <ac:picMk id="8" creationId="{41963341-BE4D-6C26-693F-24776D657047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si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8064B20-E82F-974B-C9BF-2C324C75A5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0398" y="1744133"/>
            <a:ext cx="4592700" cy="4518071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588">
                <a:solidFill>
                  <a:schemeClr val="tx1"/>
                </a:solidFill>
              </a:defRPr>
            </a:lvl1pPr>
          </a:lstStyle>
          <a:p>
            <a:r>
              <a:rPr lang="sv-SE"/>
              <a:t>Skriv rubrik här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2668DF7D-291D-BA79-BB3D-D03A8F64E4B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0398" y="7130633"/>
            <a:ext cx="4592700" cy="2357678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125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sv-SE"/>
              <a:t>Skriv underrubrik här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9E6B880-29B7-9B77-6B03-360F608F8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B27E7-45B6-4035-9C18-08F1F4F35009}" type="datetimeFigureOut">
              <a:rPr lang="sv-SE" smtClean="0"/>
              <a:t>2026-04-24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266E89B-94C9-E9D2-67ED-FDCE55B40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97FBF43-5ED7-2CCA-4E92-48B27D920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00E34-FBEC-4510-B5A3-E2760C36C98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94800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ubrik och text (mörkrö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75F40C4-C2E0-720A-138B-C172ECE290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/>
              <a:t>Skriv rubrik här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550C7222-ABF4-1381-D066-4371D710A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B27E7-45B6-4035-9C18-08F1F4F35009}" type="datetimeFigureOut">
              <a:rPr lang="sv-SE" smtClean="0"/>
              <a:t>2026-04-24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8796943-74ED-6B09-3B44-8B39A734C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B9FE937-1A6C-75C3-0CF0-C172BAA32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00E34-FBEC-4510-B5A3-E2760C36C989}" type="slidenum">
              <a:rPr lang="sv-SE" smtClean="0"/>
              <a:t>‹#›</a:t>
            </a:fld>
            <a:endParaRPr lang="sv-SE"/>
          </a:p>
        </p:txBody>
      </p:sp>
      <p:sp>
        <p:nvSpPr>
          <p:cNvPr id="15" name="Frihandsfigur: Form 14">
            <a:extLst>
              <a:ext uri="{FF2B5EF4-FFF2-40B4-BE49-F238E27FC236}">
                <a16:creationId xmlns:a16="http://schemas.microsoft.com/office/drawing/2014/main" id="{49615494-5443-00A1-016E-DD4C43E61108}"/>
              </a:ext>
            </a:extLst>
          </p:cNvPr>
          <p:cNvSpPr/>
          <p:nvPr/>
        </p:nvSpPr>
        <p:spPr>
          <a:xfrm>
            <a:off x="3014663" y="-3308"/>
            <a:ext cx="3843337" cy="12202800"/>
          </a:xfrm>
          <a:custGeom>
            <a:avLst/>
            <a:gdLst>
              <a:gd name="connsiteX0" fmla="*/ 0 w 6832599"/>
              <a:gd name="connsiteY0" fmla="*/ 0 h 6864075"/>
              <a:gd name="connsiteX1" fmla="*/ 6832599 w 6832599"/>
              <a:gd name="connsiteY1" fmla="*/ 0 h 6864075"/>
              <a:gd name="connsiteX2" fmla="*/ 6832599 w 6832599"/>
              <a:gd name="connsiteY2" fmla="*/ 6864075 h 6864075"/>
              <a:gd name="connsiteX3" fmla="*/ 6832053 w 6832599"/>
              <a:gd name="connsiteY3" fmla="*/ 6864075 h 6864075"/>
              <a:gd name="connsiteX4" fmla="*/ 6824558 w 6832599"/>
              <a:gd name="connsiteY4" fmla="*/ 6551487 h 6864075"/>
              <a:gd name="connsiteX5" fmla="*/ 4837847 w 6832599"/>
              <a:gd name="connsiteY5" fmla="*/ 2033389 h 6864075"/>
              <a:gd name="connsiteX6" fmla="*/ 320976 w 6832599"/>
              <a:gd name="connsiteY6" fmla="*/ 14497 h 6864075"/>
              <a:gd name="connsiteX7" fmla="*/ 0 w 6832599"/>
              <a:gd name="connsiteY7" fmla="*/ 6560 h 6864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32599" h="6864075">
                <a:moveTo>
                  <a:pt x="0" y="0"/>
                </a:moveTo>
                <a:lnTo>
                  <a:pt x="6832599" y="0"/>
                </a:lnTo>
                <a:lnTo>
                  <a:pt x="6832599" y="6864075"/>
                </a:lnTo>
                <a:lnTo>
                  <a:pt x="6832053" y="6864075"/>
                </a:lnTo>
                <a:lnTo>
                  <a:pt x="6824558" y="6551487"/>
                </a:lnTo>
                <a:cubicBezTo>
                  <a:pt x="6742025" y="4854500"/>
                  <a:pt x="6036632" y="3243361"/>
                  <a:pt x="4837847" y="2033389"/>
                </a:cubicBezTo>
                <a:cubicBezTo>
                  <a:pt x="3632072" y="816363"/>
                  <a:pt x="2020130" y="99028"/>
                  <a:pt x="320976" y="14497"/>
                </a:cubicBezTo>
                <a:lnTo>
                  <a:pt x="0" y="656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v-SE" sz="1013"/>
          </a:p>
        </p:txBody>
      </p:sp>
      <p:sp>
        <p:nvSpPr>
          <p:cNvPr id="7" name="Platshållare för text 7">
            <a:extLst>
              <a:ext uri="{FF2B5EF4-FFF2-40B4-BE49-F238E27FC236}">
                <a16:creationId xmlns:a16="http://schemas.microsoft.com/office/drawing/2014/main" id="{04941CC5-19FA-1CF3-1CAA-098515593C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4092" y="4430888"/>
            <a:ext cx="4593310" cy="505742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/>
              <a:t>Skriv text här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949434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2348" userDrawn="1">
          <p15:clr>
            <a:srgbClr val="FBAE40"/>
          </p15:clr>
        </p15:guide>
        <p15:guide id="4" orient="horz" pos="2791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ubrik och text (ljusrö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75F40C4-C2E0-720A-138B-C172ECE290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/>
              <a:t>Skriv rubrik här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550C7222-ABF4-1381-D066-4371D710A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B27E7-45B6-4035-9C18-08F1F4F35009}" type="datetimeFigureOut">
              <a:rPr lang="sv-SE" smtClean="0"/>
              <a:t>2026-04-24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8796943-74ED-6B09-3B44-8B39A734C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B9FE937-1A6C-75C3-0CF0-C172BAA32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00E34-FBEC-4510-B5A3-E2760C36C989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text 7">
            <a:extLst>
              <a:ext uri="{FF2B5EF4-FFF2-40B4-BE49-F238E27FC236}">
                <a16:creationId xmlns:a16="http://schemas.microsoft.com/office/drawing/2014/main" id="{10510848-2C56-02D0-FBDC-F524AA9F79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4092" y="4430888"/>
            <a:ext cx="4593310" cy="505742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/>
              <a:t>Skriv text här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3" name="Frihandsfigur: Form 2">
            <a:extLst>
              <a:ext uri="{FF2B5EF4-FFF2-40B4-BE49-F238E27FC236}">
                <a16:creationId xmlns:a16="http://schemas.microsoft.com/office/drawing/2014/main" id="{59D9A0D4-B138-9795-F427-2E898C8909C1}"/>
              </a:ext>
            </a:extLst>
          </p:cNvPr>
          <p:cNvSpPr/>
          <p:nvPr/>
        </p:nvSpPr>
        <p:spPr>
          <a:xfrm>
            <a:off x="3014663" y="-3308"/>
            <a:ext cx="3843337" cy="12202800"/>
          </a:xfrm>
          <a:custGeom>
            <a:avLst/>
            <a:gdLst>
              <a:gd name="connsiteX0" fmla="*/ 0 w 6832599"/>
              <a:gd name="connsiteY0" fmla="*/ 0 h 6864075"/>
              <a:gd name="connsiteX1" fmla="*/ 6832599 w 6832599"/>
              <a:gd name="connsiteY1" fmla="*/ 0 h 6864075"/>
              <a:gd name="connsiteX2" fmla="*/ 6832599 w 6832599"/>
              <a:gd name="connsiteY2" fmla="*/ 6864075 h 6864075"/>
              <a:gd name="connsiteX3" fmla="*/ 6832053 w 6832599"/>
              <a:gd name="connsiteY3" fmla="*/ 6864075 h 6864075"/>
              <a:gd name="connsiteX4" fmla="*/ 6824558 w 6832599"/>
              <a:gd name="connsiteY4" fmla="*/ 6551487 h 6864075"/>
              <a:gd name="connsiteX5" fmla="*/ 4837847 w 6832599"/>
              <a:gd name="connsiteY5" fmla="*/ 2033389 h 6864075"/>
              <a:gd name="connsiteX6" fmla="*/ 320976 w 6832599"/>
              <a:gd name="connsiteY6" fmla="*/ 14497 h 6864075"/>
              <a:gd name="connsiteX7" fmla="*/ 0 w 6832599"/>
              <a:gd name="connsiteY7" fmla="*/ 6560 h 6864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32599" h="6864075">
                <a:moveTo>
                  <a:pt x="0" y="0"/>
                </a:moveTo>
                <a:lnTo>
                  <a:pt x="6832599" y="0"/>
                </a:lnTo>
                <a:lnTo>
                  <a:pt x="6832599" y="6864075"/>
                </a:lnTo>
                <a:lnTo>
                  <a:pt x="6832053" y="6864075"/>
                </a:lnTo>
                <a:lnTo>
                  <a:pt x="6824558" y="6551487"/>
                </a:lnTo>
                <a:cubicBezTo>
                  <a:pt x="6742025" y="4854500"/>
                  <a:pt x="6036632" y="3243361"/>
                  <a:pt x="4837847" y="2033389"/>
                </a:cubicBezTo>
                <a:cubicBezTo>
                  <a:pt x="3632072" y="816363"/>
                  <a:pt x="2020130" y="99028"/>
                  <a:pt x="320976" y="14497"/>
                </a:cubicBezTo>
                <a:lnTo>
                  <a:pt x="0" y="656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v-SE" sz="1013"/>
          </a:p>
        </p:txBody>
      </p:sp>
    </p:spTree>
    <p:extLst>
      <p:ext uri="{BB962C8B-B14F-4D97-AF65-F5344CB8AC3E}">
        <p14:creationId xmlns:p14="http://schemas.microsoft.com/office/powerpoint/2010/main" val="3270098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ubrik och text (mörkgrö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75F40C4-C2E0-720A-138B-C172ECE290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/>
              <a:t>Skriv rubrik här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550C7222-ABF4-1381-D066-4371D710A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B27E7-45B6-4035-9C18-08F1F4F35009}" type="datetimeFigureOut">
              <a:rPr lang="sv-SE" smtClean="0"/>
              <a:t>2026-04-24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8796943-74ED-6B09-3B44-8B39A734C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B9FE937-1A6C-75C3-0CF0-C172BAA32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00E34-FBEC-4510-B5A3-E2760C36C989}" type="slidenum">
              <a:rPr lang="sv-SE" smtClean="0"/>
              <a:t>‹#›</a:t>
            </a:fld>
            <a:endParaRPr lang="sv-SE"/>
          </a:p>
        </p:txBody>
      </p:sp>
      <p:sp>
        <p:nvSpPr>
          <p:cNvPr id="18" name="Platshållare för text 7">
            <a:extLst>
              <a:ext uri="{FF2B5EF4-FFF2-40B4-BE49-F238E27FC236}">
                <a16:creationId xmlns:a16="http://schemas.microsoft.com/office/drawing/2014/main" id="{8BF885E4-6ED2-BC6A-A1CE-8023092E2F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4092" y="4430888"/>
            <a:ext cx="4593310" cy="505742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/>
              <a:t>Skriv text här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3" name="Frihandsfigur: Form 2">
            <a:extLst>
              <a:ext uri="{FF2B5EF4-FFF2-40B4-BE49-F238E27FC236}">
                <a16:creationId xmlns:a16="http://schemas.microsoft.com/office/drawing/2014/main" id="{65997B4A-071B-1A2F-7F39-B683C2DDBC83}"/>
              </a:ext>
            </a:extLst>
          </p:cNvPr>
          <p:cNvSpPr/>
          <p:nvPr/>
        </p:nvSpPr>
        <p:spPr>
          <a:xfrm>
            <a:off x="3014663" y="-3308"/>
            <a:ext cx="3843337" cy="12202800"/>
          </a:xfrm>
          <a:custGeom>
            <a:avLst/>
            <a:gdLst>
              <a:gd name="connsiteX0" fmla="*/ 0 w 6832599"/>
              <a:gd name="connsiteY0" fmla="*/ 0 h 6864075"/>
              <a:gd name="connsiteX1" fmla="*/ 6832599 w 6832599"/>
              <a:gd name="connsiteY1" fmla="*/ 0 h 6864075"/>
              <a:gd name="connsiteX2" fmla="*/ 6832599 w 6832599"/>
              <a:gd name="connsiteY2" fmla="*/ 6864075 h 6864075"/>
              <a:gd name="connsiteX3" fmla="*/ 6832053 w 6832599"/>
              <a:gd name="connsiteY3" fmla="*/ 6864075 h 6864075"/>
              <a:gd name="connsiteX4" fmla="*/ 6824558 w 6832599"/>
              <a:gd name="connsiteY4" fmla="*/ 6551487 h 6864075"/>
              <a:gd name="connsiteX5" fmla="*/ 4837847 w 6832599"/>
              <a:gd name="connsiteY5" fmla="*/ 2033389 h 6864075"/>
              <a:gd name="connsiteX6" fmla="*/ 320976 w 6832599"/>
              <a:gd name="connsiteY6" fmla="*/ 14497 h 6864075"/>
              <a:gd name="connsiteX7" fmla="*/ 0 w 6832599"/>
              <a:gd name="connsiteY7" fmla="*/ 6560 h 6864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32599" h="6864075">
                <a:moveTo>
                  <a:pt x="0" y="0"/>
                </a:moveTo>
                <a:lnTo>
                  <a:pt x="6832599" y="0"/>
                </a:lnTo>
                <a:lnTo>
                  <a:pt x="6832599" y="6864075"/>
                </a:lnTo>
                <a:lnTo>
                  <a:pt x="6832053" y="6864075"/>
                </a:lnTo>
                <a:lnTo>
                  <a:pt x="6824558" y="6551487"/>
                </a:lnTo>
                <a:cubicBezTo>
                  <a:pt x="6742025" y="4854500"/>
                  <a:pt x="6036632" y="3243361"/>
                  <a:pt x="4837847" y="2033389"/>
                </a:cubicBezTo>
                <a:cubicBezTo>
                  <a:pt x="3632072" y="816363"/>
                  <a:pt x="2020130" y="99028"/>
                  <a:pt x="320976" y="14497"/>
                </a:cubicBezTo>
                <a:lnTo>
                  <a:pt x="0" y="656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v-SE" sz="1013"/>
          </a:p>
        </p:txBody>
      </p:sp>
    </p:spTree>
    <p:extLst>
      <p:ext uri="{BB962C8B-B14F-4D97-AF65-F5344CB8AC3E}">
        <p14:creationId xmlns:p14="http://schemas.microsoft.com/office/powerpoint/2010/main" val="23916608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ubrik och text (mellanlil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75F40C4-C2E0-720A-138B-C172ECE290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/>
              <a:t>Skriv rubrik här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550C7222-ABF4-1381-D066-4371D710A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B27E7-45B6-4035-9C18-08F1F4F35009}" type="datetimeFigureOut">
              <a:rPr lang="sv-SE" smtClean="0"/>
              <a:t>2026-04-24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8796943-74ED-6B09-3B44-8B39A734C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B9FE937-1A6C-75C3-0CF0-C172BAA32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00E34-FBEC-4510-B5A3-E2760C36C989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text 7">
            <a:extLst>
              <a:ext uri="{FF2B5EF4-FFF2-40B4-BE49-F238E27FC236}">
                <a16:creationId xmlns:a16="http://schemas.microsoft.com/office/drawing/2014/main" id="{EEA169B6-8129-C1B4-5DDB-62C27FFC5E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4092" y="4430888"/>
            <a:ext cx="4593310" cy="505742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/>
              <a:t>Skriv text här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3" name="Frihandsfigur: Form 2">
            <a:extLst>
              <a:ext uri="{FF2B5EF4-FFF2-40B4-BE49-F238E27FC236}">
                <a16:creationId xmlns:a16="http://schemas.microsoft.com/office/drawing/2014/main" id="{C5409C71-6089-585A-E8D9-AF3C3C4EC061}"/>
              </a:ext>
            </a:extLst>
          </p:cNvPr>
          <p:cNvSpPr/>
          <p:nvPr/>
        </p:nvSpPr>
        <p:spPr>
          <a:xfrm>
            <a:off x="3014663" y="-3308"/>
            <a:ext cx="3843337" cy="12202800"/>
          </a:xfrm>
          <a:custGeom>
            <a:avLst/>
            <a:gdLst>
              <a:gd name="connsiteX0" fmla="*/ 0 w 6832599"/>
              <a:gd name="connsiteY0" fmla="*/ 0 h 6864075"/>
              <a:gd name="connsiteX1" fmla="*/ 6832599 w 6832599"/>
              <a:gd name="connsiteY1" fmla="*/ 0 h 6864075"/>
              <a:gd name="connsiteX2" fmla="*/ 6832599 w 6832599"/>
              <a:gd name="connsiteY2" fmla="*/ 6864075 h 6864075"/>
              <a:gd name="connsiteX3" fmla="*/ 6832053 w 6832599"/>
              <a:gd name="connsiteY3" fmla="*/ 6864075 h 6864075"/>
              <a:gd name="connsiteX4" fmla="*/ 6824558 w 6832599"/>
              <a:gd name="connsiteY4" fmla="*/ 6551487 h 6864075"/>
              <a:gd name="connsiteX5" fmla="*/ 4837847 w 6832599"/>
              <a:gd name="connsiteY5" fmla="*/ 2033389 h 6864075"/>
              <a:gd name="connsiteX6" fmla="*/ 320976 w 6832599"/>
              <a:gd name="connsiteY6" fmla="*/ 14497 h 6864075"/>
              <a:gd name="connsiteX7" fmla="*/ 0 w 6832599"/>
              <a:gd name="connsiteY7" fmla="*/ 6560 h 6864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32599" h="6864075">
                <a:moveTo>
                  <a:pt x="0" y="0"/>
                </a:moveTo>
                <a:lnTo>
                  <a:pt x="6832599" y="0"/>
                </a:lnTo>
                <a:lnTo>
                  <a:pt x="6832599" y="6864075"/>
                </a:lnTo>
                <a:lnTo>
                  <a:pt x="6832053" y="6864075"/>
                </a:lnTo>
                <a:lnTo>
                  <a:pt x="6824558" y="6551487"/>
                </a:lnTo>
                <a:cubicBezTo>
                  <a:pt x="6742025" y="4854500"/>
                  <a:pt x="6036632" y="3243361"/>
                  <a:pt x="4837847" y="2033389"/>
                </a:cubicBezTo>
                <a:cubicBezTo>
                  <a:pt x="3632072" y="816363"/>
                  <a:pt x="2020130" y="99028"/>
                  <a:pt x="320976" y="14497"/>
                </a:cubicBezTo>
                <a:lnTo>
                  <a:pt x="0" y="656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v-SE" sz="1013"/>
          </a:p>
        </p:txBody>
      </p:sp>
    </p:spTree>
    <p:extLst>
      <p:ext uri="{BB962C8B-B14F-4D97-AF65-F5344CB8AC3E}">
        <p14:creationId xmlns:p14="http://schemas.microsoft.com/office/powerpoint/2010/main" val="42934566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och bild (bå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550C7222-ABF4-1381-D066-4371D710A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B27E7-45B6-4035-9C18-08F1F4F35009}" type="datetimeFigureOut">
              <a:rPr lang="sv-SE" smtClean="0"/>
              <a:t>2026-04-24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8796943-74ED-6B09-3B44-8B39A734C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B9FE937-1A6C-75C3-0CF0-C172BAA32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00E34-FBEC-4510-B5A3-E2760C36C989}" type="slidenum">
              <a:rPr lang="sv-SE" smtClean="0"/>
              <a:t>‹#›</a:t>
            </a:fld>
            <a:endParaRPr lang="sv-SE"/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4AB00894-BEB4-BEAB-DDB8-432EFCE8359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997353" y="449"/>
            <a:ext cx="3861099" cy="12189179"/>
          </a:xfrm>
          <a:custGeom>
            <a:avLst/>
            <a:gdLst>
              <a:gd name="connsiteX0" fmla="*/ 6370253 w 6818133"/>
              <a:gd name="connsiteY0" fmla="*/ 0 h 6856413"/>
              <a:gd name="connsiteX1" fmla="*/ 6818133 w 6818133"/>
              <a:gd name="connsiteY1" fmla="*/ 0 h 6856413"/>
              <a:gd name="connsiteX2" fmla="*/ 6818131 w 6818133"/>
              <a:gd name="connsiteY2" fmla="*/ 6856413 h 6856413"/>
              <a:gd name="connsiteX3" fmla="*/ 0 w 6818133"/>
              <a:gd name="connsiteY3" fmla="*/ 6856413 h 6856413"/>
              <a:gd name="connsiteX4" fmla="*/ 7872 w 6818133"/>
              <a:gd name="connsiteY4" fmla="*/ 6523827 h 6856413"/>
              <a:gd name="connsiteX5" fmla="*/ 1975271 w 6818133"/>
              <a:gd name="connsiteY5" fmla="*/ 2018616 h 6856413"/>
              <a:gd name="connsiteX6" fmla="*/ 6140324 w 6818133"/>
              <a:gd name="connsiteY6" fmla="*/ 17348 h 6856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18133" h="6856413">
                <a:moveTo>
                  <a:pt x="6370253" y="0"/>
                </a:moveTo>
                <a:lnTo>
                  <a:pt x="6818133" y="0"/>
                </a:lnTo>
                <a:lnTo>
                  <a:pt x="6818131" y="6856413"/>
                </a:lnTo>
                <a:lnTo>
                  <a:pt x="0" y="6856413"/>
                </a:lnTo>
                <a:lnTo>
                  <a:pt x="7872" y="6523827"/>
                </a:lnTo>
                <a:cubicBezTo>
                  <a:pt x="89336" y="4832794"/>
                  <a:pt x="787658" y="3226779"/>
                  <a:pt x="1975271" y="2018616"/>
                </a:cubicBezTo>
                <a:cubicBezTo>
                  <a:pt x="3095615" y="878888"/>
                  <a:pt x="4570551" y="175409"/>
                  <a:pt x="6140324" y="17348"/>
                </a:cubicBezTo>
                <a:close/>
              </a:path>
            </a:pathLst>
          </a:custGeom>
          <a:noFill/>
        </p:spPr>
        <p:txBody>
          <a:bodyPr wrap="square" tIns="720000" bIns="0" anchor="ctr">
            <a:noAutofit/>
          </a:bodyPr>
          <a:lstStyle>
            <a:lvl1pPr marL="0" indent="0" algn="ctr">
              <a:buNone/>
              <a:defRPr sz="844"/>
            </a:lvl1pPr>
          </a:lstStyle>
          <a:p>
            <a:r>
              <a:rPr lang="sv-SE"/>
              <a:t>Klicka för att infoga bild</a:t>
            </a:r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AD26036D-D6AC-0503-B5CC-653661D348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093" y="1744134"/>
            <a:ext cx="2284985" cy="1984021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Skriv rubrik här</a:t>
            </a:r>
          </a:p>
        </p:txBody>
      </p:sp>
      <p:sp>
        <p:nvSpPr>
          <p:cNvPr id="9" name="Platshållare för text 7">
            <a:extLst>
              <a:ext uri="{FF2B5EF4-FFF2-40B4-BE49-F238E27FC236}">
                <a16:creationId xmlns:a16="http://schemas.microsoft.com/office/drawing/2014/main" id="{44C51B47-1715-C34F-B141-457F9902E63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4093" y="4430888"/>
            <a:ext cx="2284985" cy="505742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/>
              <a:t>Skriv text här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7225459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165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och bild (kvadra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75F40C4-C2E0-720A-138B-C172ECE290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093" y="1744134"/>
            <a:ext cx="2284985" cy="1984021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Skriv rubrik här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550C7222-ABF4-1381-D066-4371D710A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B27E7-45B6-4035-9C18-08F1F4F35009}" type="datetimeFigureOut">
              <a:rPr lang="sv-SE" smtClean="0"/>
              <a:t>2026-04-24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8796943-74ED-6B09-3B44-8B39A734C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B9FE937-1A6C-75C3-0CF0-C172BAA32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00E34-FBEC-4510-B5A3-E2760C36C989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text 7">
            <a:extLst>
              <a:ext uri="{FF2B5EF4-FFF2-40B4-BE49-F238E27FC236}">
                <a16:creationId xmlns:a16="http://schemas.microsoft.com/office/drawing/2014/main" id="{EEA169B6-8129-C1B4-5DDB-62C27FFC5E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4093" y="4430888"/>
            <a:ext cx="2284985" cy="505742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/>
              <a:t>Skriv text här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4AB00894-BEB4-BEAB-DDB8-432EFCE8359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003948" y="449"/>
            <a:ext cx="3854053" cy="12189179"/>
          </a:xfrm>
          <a:prstGeom prst="rect">
            <a:avLst/>
          </a:prstGeom>
          <a:noFill/>
        </p:spPr>
        <p:txBody>
          <a:bodyPr wrap="square" tIns="720000" bIns="0" anchor="ctr">
            <a:noAutofit/>
          </a:bodyPr>
          <a:lstStyle>
            <a:lvl1pPr marL="0" indent="0" algn="ctr">
              <a:buNone/>
              <a:defRPr sz="844"/>
            </a:lvl1pPr>
          </a:lstStyle>
          <a:p>
            <a:r>
              <a:rPr lang="sv-SE"/>
              <a:t>Klicka för att infoga bild</a:t>
            </a:r>
          </a:p>
        </p:txBody>
      </p:sp>
    </p:spTree>
    <p:extLst>
      <p:ext uri="{BB962C8B-B14F-4D97-AF65-F5344CB8AC3E}">
        <p14:creationId xmlns:p14="http://schemas.microsoft.com/office/powerpoint/2010/main" val="29720140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92" userDrawn="1">
          <p15:clr>
            <a:srgbClr val="FBAE40"/>
          </p15:clr>
        </p15:guide>
        <p15:guide id="2" pos="165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och Innehåll (bild, diagram, tabell et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75F40C4-C2E0-720A-138B-C172ECE290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093" y="1744134"/>
            <a:ext cx="2284985" cy="1984021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Skriv rubrik här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550C7222-ABF4-1381-D066-4371D710A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B27E7-45B6-4035-9C18-08F1F4F35009}" type="datetimeFigureOut">
              <a:rPr lang="sv-SE" smtClean="0"/>
              <a:t>2026-04-24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8796943-74ED-6B09-3B44-8B39A734C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B9FE937-1A6C-75C3-0CF0-C172BAA32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00E34-FBEC-4510-B5A3-E2760C36C989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text 7">
            <a:extLst>
              <a:ext uri="{FF2B5EF4-FFF2-40B4-BE49-F238E27FC236}">
                <a16:creationId xmlns:a16="http://schemas.microsoft.com/office/drawing/2014/main" id="{EEA169B6-8129-C1B4-5DDB-62C27FFC5E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4093" y="4430888"/>
            <a:ext cx="2284985" cy="505742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/>
              <a:t>Skriv text här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1" name="Platshållare för innehåll 10">
            <a:extLst>
              <a:ext uri="{FF2B5EF4-FFF2-40B4-BE49-F238E27FC236}">
                <a16:creationId xmlns:a16="http://schemas.microsoft.com/office/drawing/2014/main" id="{37639375-9BE1-0338-FA2B-B95E18DBBF64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003947" y="976489"/>
            <a:ext cx="3523655" cy="9663289"/>
          </a:xfrm>
        </p:spPr>
        <p:txBody>
          <a:bodyPr tIns="0" bIns="1260000" anchor="ctr">
            <a:normAutofit/>
          </a:bodyPr>
          <a:lstStyle>
            <a:lvl1pPr marL="0" indent="0" algn="ctr">
              <a:buNone/>
              <a:defRPr sz="788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sv-SE"/>
              <a:t>Klicka på en ikon för att infoga objekt</a:t>
            </a:r>
          </a:p>
        </p:txBody>
      </p:sp>
    </p:spTree>
    <p:extLst>
      <p:ext uri="{BB962C8B-B14F-4D97-AF65-F5344CB8AC3E}">
        <p14:creationId xmlns:p14="http://schemas.microsoft.com/office/powerpoint/2010/main" val="41197578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92" userDrawn="1">
          <p15:clr>
            <a:srgbClr val="FBAE40"/>
          </p15:clr>
        </p15:guide>
        <p15:guide id="2" pos="1650" userDrawn="1">
          <p15:clr>
            <a:srgbClr val="FBAE40"/>
          </p15:clr>
        </p15:guide>
        <p15:guide id="3" orient="horz" pos="615" userDrawn="1">
          <p15:clr>
            <a:srgbClr val="FBAE40"/>
          </p15:clr>
        </p15:guide>
        <p15:guide id="4" orient="horz" pos="6702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ubrik och innehåll (bild, diagram, tabell et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75F40C4-C2E0-720A-138B-C172ECE290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093" y="719667"/>
            <a:ext cx="6193509" cy="1024466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Skriv rubrik här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550C7222-ABF4-1381-D066-4371D710A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B27E7-45B6-4035-9C18-08F1F4F35009}" type="datetimeFigureOut">
              <a:rPr lang="sv-SE" smtClean="0"/>
              <a:t>2026-04-24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8796943-74ED-6B09-3B44-8B39A734C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B9FE937-1A6C-75C3-0CF0-C172BAA32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00E34-FBEC-4510-B5A3-E2760C36C989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Platshållare för innehåll 10">
            <a:extLst>
              <a:ext uri="{FF2B5EF4-FFF2-40B4-BE49-F238E27FC236}">
                <a16:creationId xmlns:a16="http://schemas.microsoft.com/office/drawing/2014/main" id="{37639375-9BE1-0338-FA2B-B95E18DBBF64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30399" y="2319867"/>
            <a:ext cx="6193508" cy="7744178"/>
          </a:xfrm>
        </p:spPr>
        <p:txBody>
          <a:bodyPr tIns="0" bIns="1260000" anchor="ctr">
            <a:normAutofit/>
          </a:bodyPr>
          <a:lstStyle>
            <a:lvl1pPr marL="0" indent="0" algn="ctr">
              <a:buNone/>
              <a:defRPr sz="788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sv-SE"/>
              <a:t>Klicka på en ikon för att infoga objekt</a:t>
            </a:r>
          </a:p>
        </p:txBody>
      </p:sp>
    </p:spTree>
    <p:extLst>
      <p:ext uri="{BB962C8B-B14F-4D97-AF65-F5344CB8AC3E}">
        <p14:creationId xmlns:p14="http://schemas.microsoft.com/office/powerpoint/2010/main" val="10890463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453" userDrawn="1">
          <p15:clr>
            <a:srgbClr val="FBAE40"/>
          </p15:clr>
        </p15:guide>
        <p15:guide id="4" orient="horz" pos="6340" userDrawn="1">
          <p15:clr>
            <a:srgbClr val="FBAE40"/>
          </p15:clr>
        </p15:guide>
        <p15:guide id="5" orient="horz" pos="1461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ubrik och två innehållsdelar (bild, diagram, tabell et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75F40C4-C2E0-720A-138B-C172ECE290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093" y="719667"/>
            <a:ext cx="6193509" cy="1024466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Skriv rubrik här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550C7222-ABF4-1381-D066-4371D710A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B27E7-45B6-4035-9C18-08F1F4F35009}" type="datetimeFigureOut">
              <a:rPr lang="sv-SE" smtClean="0"/>
              <a:t>2026-04-24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8796943-74ED-6B09-3B44-8B39A734C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B9FE937-1A6C-75C3-0CF0-C172BAA32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00E34-FBEC-4510-B5A3-E2760C36C989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Platshållare för innehåll 10">
            <a:extLst>
              <a:ext uri="{FF2B5EF4-FFF2-40B4-BE49-F238E27FC236}">
                <a16:creationId xmlns:a16="http://schemas.microsoft.com/office/drawing/2014/main" id="{37639375-9BE1-0338-FA2B-B95E18DBBF64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30399" y="2319868"/>
            <a:ext cx="3035985" cy="7744178"/>
          </a:xfrm>
        </p:spPr>
        <p:txBody>
          <a:bodyPr tIns="0" bIns="1260000" anchor="ctr">
            <a:normAutofit/>
          </a:bodyPr>
          <a:lstStyle>
            <a:lvl1pPr marL="0" indent="0" algn="ctr">
              <a:buNone/>
              <a:defRPr sz="788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sv-SE"/>
              <a:t>Klicka på en ikon för att infoga objekt</a:t>
            </a:r>
          </a:p>
        </p:txBody>
      </p:sp>
      <p:sp>
        <p:nvSpPr>
          <p:cNvPr id="9" name="Platshållare för innehåll 10">
            <a:extLst>
              <a:ext uri="{FF2B5EF4-FFF2-40B4-BE49-F238E27FC236}">
                <a16:creationId xmlns:a16="http://schemas.microsoft.com/office/drawing/2014/main" id="{3F261B9E-D72B-4635-BEAC-A786DD352604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491616" y="2319868"/>
            <a:ext cx="3035985" cy="7744178"/>
          </a:xfrm>
        </p:spPr>
        <p:txBody>
          <a:bodyPr tIns="0" bIns="1260000" anchor="ctr">
            <a:normAutofit/>
          </a:bodyPr>
          <a:lstStyle>
            <a:lvl1pPr marL="0" indent="0" algn="ctr">
              <a:buNone/>
              <a:defRPr sz="788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sv-SE"/>
              <a:t>Klicka på en ikon för att infoga objekt</a:t>
            </a:r>
          </a:p>
        </p:txBody>
      </p:sp>
    </p:spTree>
    <p:extLst>
      <p:ext uri="{BB962C8B-B14F-4D97-AF65-F5344CB8AC3E}">
        <p14:creationId xmlns:p14="http://schemas.microsoft.com/office/powerpoint/2010/main" val="2242011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98" userDrawn="1">
          <p15:clr>
            <a:srgbClr val="FBAE40"/>
          </p15:clr>
        </p15:guide>
        <p15:guide id="2" pos="2122" userDrawn="1">
          <p15:clr>
            <a:srgbClr val="FBAE40"/>
          </p15:clr>
        </p15:guide>
        <p15:guide id="3" orient="horz" pos="453" userDrawn="1">
          <p15:clr>
            <a:srgbClr val="FBAE40"/>
          </p15:clr>
        </p15:guide>
        <p15:guide id="4" orient="horz" pos="6340" userDrawn="1">
          <p15:clr>
            <a:srgbClr val="FBAE40"/>
          </p15:clr>
        </p15:guide>
        <p15:guide id="5" orient="horz" pos="1461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ubrik och två innehållsdelar + text (bild, diagram, tabell et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75F40C4-C2E0-720A-138B-C172ECE290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093" y="719667"/>
            <a:ext cx="6193509" cy="1024466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Skriv rubrik här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550C7222-ABF4-1381-D066-4371D710A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B27E7-45B6-4035-9C18-08F1F4F35009}" type="datetimeFigureOut">
              <a:rPr lang="sv-SE" smtClean="0"/>
              <a:t>2026-04-24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8796943-74ED-6B09-3B44-8B39A734C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B9FE937-1A6C-75C3-0CF0-C172BAA32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00E34-FBEC-4510-B5A3-E2760C36C989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Platshållare för innehåll 10">
            <a:extLst>
              <a:ext uri="{FF2B5EF4-FFF2-40B4-BE49-F238E27FC236}">
                <a16:creationId xmlns:a16="http://schemas.microsoft.com/office/drawing/2014/main" id="{37639375-9BE1-0338-FA2B-B95E18DBBF64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30399" y="2319868"/>
            <a:ext cx="3035985" cy="6037385"/>
          </a:xfrm>
        </p:spPr>
        <p:txBody>
          <a:bodyPr tIns="0" bIns="1260000" anchor="ctr">
            <a:normAutofit/>
          </a:bodyPr>
          <a:lstStyle>
            <a:lvl1pPr marL="0" indent="0" algn="ctr">
              <a:buNone/>
              <a:defRPr sz="788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sv-SE"/>
              <a:t>Klicka på en ikon för att infoga objekt</a:t>
            </a:r>
          </a:p>
        </p:txBody>
      </p:sp>
      <p:sp>
        <p:nvSpPr>
          <p:cNvPr id="9" name="Platshållare för innehåll 10">
            <a:extLst>
              <a:ext uri="{FF2B5EF4-FFF2-40B4-BE49-F238E27FC236}">
                <a16:creationId xmlns:a16="http://schemas.microsoft.com/office/drawing/2014/main" id="{3F261B9E-D72B-4635-BEAC-A786DD352604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491616" y="2319868"/>
            <a:ext cx="3035985" cy="6037385"/>
          </a:xfrm>
        </p:spPr>
        <p:txBody>
          <a:bodyPr tIns="0" bIns="1260000" anchor="ctr">
            <a:normAutofit/>
          </a:bodyPr>
          <a:lstStyle>
            <a:lvl1pPr marL="0" indent="0" algn="ctr">
              <a:buNone/>
              <a:defRPr sz="788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sv-SE"/>
              <a:t>Klicka på en ikon för att infoga objekt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C3938AD9-325E-664C-E316-A5C1064BB9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4093" y="8877099"/>
            <a:ext cx="3032290" cy="118694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sv-SE"/>
              <a:t>Skriv bildtext här</a:t>
            </a:r>
            <a:br>
              <a:rPr lang="sv-SE"/>
            </a:br>
            <a:endParaRPr lang="sv-SE"/>
          </a:p>
        </p:txBody>
      </p:sp>
      <p:sp>
        <p:nvSpPr>
          <p:cNvPr id="10" name="Platshållare för text 7">
            <a:extLst>
              <a:ext uri="{FF2B5EF4-FFF2-40B4-BE49-F238E27FC236}">
                <a16:creationId xmlns:a16="http://schemas.microsoft.com/office/drawing/2014/main" id="{088B484A-9607-3652-9678-76F1741397E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93464" y="8877099"/>
            <a:ext cx="3032290" cy="118694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sv-SE"/>
              <a:t>Skriv bildtext här</a:t>
            </a:r>
            <a:br>
              <a:rPr lang="sv-SE"/>
            </a:b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967744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98" userDrawn="1">
          <p15:clr>
            <a:srgbClr val="FBAE40"/>
          </p15:clr>
        </p15:guide>
        <p15:guide id="2" pos="2122" userDrawn="1">
          <p15:clr>
            <a:srgbClr val="FBAE40"/>
          </p15:clr>
        </p15:guide>
        <p15:guide id="3" orient="horz" pos="453" userDrawn="1">
          <p15:clr>
            <a:srgbClr val="FBAE40"/>
          </p15:clr>
        </p15:guide>
        <p15:guide id="4" orient="horz" pos="6340" userDrawn="1">
          <p15:clr>
            <a:srgbClr val="FBAE40"/>
          </p15:clr>
        </p15:guide>
        <p15:guide id="5" orient="horz" pos="1461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si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ktangel 18">
            <a:extLst>
              <a:ext uri="{FF2B5EF4-FFF2-40B4-BE49-F238E27FC236}">
                <a16:creationId xmlns:a16="http://schemas.microsoft.com/office/drawing/2014/main" id="{3D854A54-B67C-3FA2-0328-946597C257AB}"/>
              </a:ext>
            </a:extLst>
          </p:cNvPr>
          <p:cNvSpPr/>
          <p:nvPr/>
        </p:nvSpPr>
        <p:spPr>
          <a:xfrm>
            <a:off x="3003947" y="-760"/>
            <a:ext cx="3854053" cy="121891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013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68064B20-E82F-974B-C9BF-2C324C75A5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0399" y="1744133"/>
            <a:ext cx="2435114" cy="4518071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138">
                <a:solidFill>
                  <a:schemeClr val="tx1"/>
                </a:solidFill>
              </a:defRPr>
            </a:lvl1pPr>
          </a:lstStyle>
          <a:p>
            <a:r>
              <a:rPr lang="sv-SE"/>
              <a:t>Skriv rubrik här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2668DF7D-291D-BA79-BB3D-D03A8F64E4B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0399" y="7130633"/>
            <a:ext cx="2435114" cy="2357678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125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sv-SE"/>
              <a:t>Skriv underrubrik här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9E6B880-29B7-9B77-6B03-360F608F8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B27E7-45B6-4035-9C18-08F1F4F35009}" type="datetimeFigureOut">
              <a:rPr lang="sv-SE" smtClean="0"/>
              <a:t>2026-04-24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266E89B-94C9-E9D2-67ED-FDCE55B40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97FBF43-5ED7-2CCA-4E92-48B27D920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00E34-FBEC-4510-B5A3-E2760C36C989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bild 8">
            <a:extLst>
              <a:ext uri="{FF2B5EF4-FFF2-40B4-BE49-F238E27FC236}">
                <a16:creationId xmlns:a16="http://schemas.microsoft.com/office/drawing/2014/main" id="{C5C4391F-8319-2069-4AF3-F39DC2D6F23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003948" y="-760"/>
            <a:ext cx="3854053" cy="12189179"/>
          </a:xfrm>
          <a:custGeom>
            <a:avLst/>
            <a:gdLst>
              <a:gd name="connsiteX0" fmla="*/ 6370253 w 6818133"/>
              <a:gd name="connsiteY0" fmla="*/ 0 h 6856413"/>
              <a:gd name="connsiteX1" fmla="*/ 6818133 w 6818133"/>
              <a:gd name="connsiteY1" fmla="*/ 0 h 6856413"/>
              <a:gd name="connsiteX2" fmla="*/ 6818131 w 6818133"/>
              <a:gd name="connsiteY2" fmla="*/ 6856413 h 6856413"/>
              <a:gd name="connsiteX3" fmla="*/ 0 w 6818133"/>
              <a:gd name="connsiteY3" fmla="*/ 6856413 h 6856413"/>
              <a:gd name="connsiteX4" fmla="*/ 7872 w 6818133"/>
              <a:gd name="connsiteY4" fmla="*/ 6523827 h 6856413"/>
              <a:gd name="connsiteX5" fmla="*/ 1975271 w 6818133"/>
              <a:gd name="connsiteY5" fmla="*/ 2018616 h 6856413"/>
              <a:gd name="connsiteX6" fmla="*/ 6140324 w 6818133"/>
              <a:gd name="connsiteY6" fmla="*/ 17348 h 6856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18133" h="6856413">
                <a:moveTo>
                  <a:pt x="6370253" y="0"/>
                </a:moveTo>
                <a:lnTo>
                  <a:pt x="6818133" y="0"/>
                </a:lnTo>
                <a:lnTo>
                  <a:pt x="6818131" y="6856413"/>
                </a:lnTo>
                <a:lnTo>
                  <a:pt x="0" y="6856413"/>
                </a:lnTo>
                <a:lnTo>
                  <a:pt x="7872" y="6523827"/>
                </a:lnTo>
                <a:cubicBezTo>
                  <a:pt x="89336" y="4832794"/>
                  <a:pt x="787658" y="3226779"/>
                  <a:pt x="1975271" y="2018616"/>
                </a:cubicBezTo>
                <a:cubicBezTo>
                  <a:pt x="3095615" y="878888"/>
                  <a:pt x="4570551" y="175409"/>
                  <a:pt x="6140324" y="17348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 tIns="720000" bIns="0" anchor="ctr">
            <a:noAutofit/>
          </a:bodyPr>
          <a:lstStyle>
            <a:lvl1pPr marL="0" indent="0" algn="ctr">
              <a:buNone/>
              <a:defRPr sz="844"/>
            </a:lvl1pPr>
          </a:lstStyle>
          <a:p>
            <a:r>
              <a:rPr lang="sv-SE"/>
              <a:t>Klicka för att infoga bild</a:t>
            </a:r>
          </a:p>
        </p:txBody>
      </p:sp>
    </p:spTree>
    <p:extLst>
      <p:ext uri="{BB962C8B-B14F-4D97-AF65-F5344CB8AC3E}">
        <p14:creationId xmlns:p14="http://schemas.microsoft.com/office/powerpoint/2010/main" val="4548866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och utfallande bild (ljus bild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7E323DF6-3241-AA74-D8BB-AD491585493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449"/>
            <a:ext cx="6858000" cy="1218917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0" bIns="72000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844"/>
            </a:lvl1pPr>
          </a:lstStyle>
          <a:p>
            <a:r>
              <a:rPr lang="sv-SE"/>
              <a:t>Klicka för att infoga bild </a:t>
            </a:r>
          </a:p>
          <a:p>
            <a:r>
              <a:rPr lang="sv-SE"/>
              <a:t>(använd en ljus bild)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550C7222-ABF4-1381-D066-4371D710A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B27E7-45B6-4035-9C18-08F1F4F35009}" type="datetimeFigureOut">
              <a:rPr lang="sv-SE" smtClean="0"/>
              <a:t>2026-04-24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8796943-74ED-6B09-3B44-8B39A734C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B9FE937-1A6C-75C3-0CF0-C172BAA32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00E34-FBEC-4510-B5A3-E2760C36C989}" type="slidenum">
              <a:rPr lang="sv-SE" smtClean="0"/>
              <a:t>‹#›</a:t>
            </a:fld>
            <a:endParaRPr lang="sv-SE"/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AD26036D-D6AC-0503-B5CC-653661D348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093" y="1744134"/>
            <a:ext cx="2284985" cy="1984021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Skriv rubrik här</a:t>
            </a:r>
          </a:p>
        </p:txBody>
      </p:sp>
      <p:sp>
        <p:nvSpPr>
          <p:cNvPr id="9" name="Platshållare för text 7">
            <a:extLst>
              <a:ext uri="{FF2B5EF4-FFF2-40B4-BE49-F238E27FC236}">
                <a16:creationId xmlns:a16="http://schemas.microsoft.com/office/drawing/2014/main" id="{44C51B47-1715-C34F-B141-457F9902E63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4093" y="4430888"/>
            <a:ext cx="2284985" cy="505742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/>
              <a:t>Skriv text här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5502496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165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och utfallande bild (mörk bild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upp 28">
            <a:extLst>
              <a:ext uri="{FF2B5EF4-FFF2-40B4-BE49-F238E27FC236}">
                <a16:creationId xmlns:a16="http://schemas.microsoft.com/office/drawing/2014/main" id="{7BE64494-1823-5FA9-3720-881E3CD35211}"/>
              </a:ext>
            </a:extLst>
          </p:cNvPr>
          <p:cNvGrpSpPr/>
          <p:nvPr/>
        </p:nvGrpSpPr>
        <p:grpSpPr>
          <a:xfrm>
            <a:off x="336345" y="10772645"/>
            <a:ext cx="720996" cy="656743"/>
            <a:chOff x="597947" y="6059613"/>
            <a:chExt cx="1281770" cy="369418"/>
          </a:xfrm>
        </p:grpSpPr>
        <p:sp>
          <p:nvSpPr>
            <p:cNvPr id="30" name="Frihandsfigur: Form 29">
              <a:extLst>
                <a:ext uri="{FF2B5EF4-FFF2-40B4-BE49-F238E27FC236}">
                  <a16:creationId xmlns:a16="http://schemas.microsoft.com/office/drawing/2014/main" id="{C1802DCA-D568-C5BB-C8D0-E90CE6CE1DD3}"/>
                </a:ext>
              </a:extLst>
            </p:cNvPr>
            <p:cNvSpPr/>
            <p:nvPr/>
          </p:nvSpPr>
          <p:spPr>
            <a:xfrm>
              <a:off x="597947" y="6064882"/>
              <a:ext cx="364066" cy="364055"/>
            </a:xfrm>
            <a:custGeom>
              <a:avLst/>
              <a:gdLst>
                <a:gd name="connsiteX0" fmla="*/ 364067 w 364066"/>
                <a:gd name="connsiteY0" fmla="*/ 182039 h 364055"/>
                <a:gd name="connsiteX1" fmla="*/ 364067 w 364066"/>
                <a:gd name="connsiteY1" fmla="*/ 0 h 364055"/>
                <a:gd name="connsiteX2" fmla="*/ 0 w 364066"/>
                <a:gd name="connsiteY2" fmla="*/ 0 h 364055"/>
                <a:gd name="connsiteX3" fmla="*/ 0 w 364066"/>
                <a:gd name="connsiteY3" fmla="*/ 182028 h 364055"/>
                <a:gd name="connsiteX4" fmla="*/ 182027 w 364066"/>
                <a:gd name="connsiteY4" fmla="*/ 364055 h 364055"/>
                <a:gd name="connsiteX5" fmla="*/ 364055 w 364066"/>
                <a:gd name="connsiteY5" fmla="*/ 182028 h 364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4066" h="364055">
                  <a:moveTo>
                    <a:pt x="364067" y="182039"/>
                  </a:moveTo>
                  <a:lnTo>
                    <a:pt x="364067" y="0"/>
                  </a:lnTo>
                  <a:lnTo>
                    <a:pt x="0" y="0"/>
                  </a:lnTo>
                  <a:lnTo>
                    <a:pt x="0" y="182028"/>
                  </a:lnTo>
                  <a:cubicBezTo>
                    <a:pt x="0" y="282811"/>
                    <a:pt x="81256" y="364055"/>
                    <a:pt x="182027" y="364055"/>
                  </a:cubicBezTo>
                  <a:cubicBezTo>
                    <a:pt x="282799" y="364055"/>
                    <a:pt x="364055" y="282799"/>
                    <a:pt x="364055" y="182028"/>
                  </a:cubicBezTo>
                  <a:close/>
                </a:path>
              </a:pathLst>
            </a:custGeom>
            <a:solidFill>
              <a:srgbClr val="FFD2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 sz="1013"/>
            </a:p>
          </p:txBody>
        </p:sp>
        <p:sp>
          <p:nvSpPr>
            <p:cNvPr id="31" name="Frihandsfigur: Form 30">
              <a:extLst>
                <a:ext uri="{FF2B5EF4-FFF2-40B4-BE49-F238E27FC236}">
                  <a16:creationId xmlns:a16="http://schemas.microsoft.com/office/drawing/2014/main" id="{027B7F1C-D3F6-B6E7-A55A-C4BE214446B6}"/>
                </a:ext>
              </a:extLst>
            </p:cNvPr>
            <p:cNvSpPr/>
            <p:nvPr/>
          </p:nvSpPr>
          <p:spPr>
            <a:xfrm>
              <a:off x="597959" y="6064882"/>
              <a:ext cx="364078" cy="364055"/>
            </a:xfrm>
            <a:custGeom>
              <a:avLst/>
              <a:gdLst>
                <a:gd name="connsiteX0" fmla="*/ 242703 w 364078"/>
                <a:gd name="connsiteY0" fmla="*/ 111748 h 364055"/>
                <a:gd name="connsiteX1" fmla="*/ 242703 w 364078"/>
                <a:gd name="connsiteY1" fmla="*/ 0 h 364055"/>
                <a:gd name="connsiteX2" fmla="*/ 121352 w 364078"/>
                <a:gd name="connsiteY2" fmla="*/ 0 h 364055"/>
                <a:gd name="connsiteX3" fmla="*/ 121352 w 364078"/>
                <a:gd name="connsiteY3" fmla="*/ 111748 h 364055"/>
                <a:gd name="connsiteX4" fmla="*/ 0 w 364078"/>
                <a:gd name="connsiteY4" fmla="*/ 111748 h 364055"/>
                <a:gd name="connsiteX5" fmla="*/ 0 w 364078"/>
                <a:gd name="connsiteY5" fmla="*/ 182028 h 364055"/>
                <a:gd name="connsiteX6" fmla="*/ 5779 w 364078"/>
                <a:gd name="connsiteY6" fmla="*/ 227819 h 364055"/>
                <a:gd name="connsiteX7" fmla="*/ 121363 w 364078"/>
                <a:gd name="connsiteY7" fmla="*/ 227819 h 364055"/>
                <a:gd name="connsiteX8" fmla="*/ 121363 w 364078"/>
                <a:gd name="connsiteY8" fmla="*/ 353741 h 364055"/>
                <a:gd name="connsiteX9" fmla="*/ 182039 w 364078"/>
                <a:gd name="connsiteY9" fmla="*/ 364055 h 364055"/>
                <a:gd name="connsiteX10" fmla="*/ 242715 w 364078"/>
                <a:gd name="connsiteY10" fmla="*/ 353741 h 364055"/>
                <a:gd name="connsiteX11" fmla="*/ 242715 w 364078"/>
                <a:gd name="connsiteY11" fmla="*/ 227819 h 364055"/>
                <a:gd name="connsiteX12" fmla="*/ 358300 w 364078"/>
                <a:gd name="connsiteY12" fmla="*/ 227819 h 364055"/>
                <a:gd name="connsiteX13" fmla="*/ 364079 w 364078"/>
                <a:gd name="connsiteY13" fmla="*/ 182028 h 364055"/>
                <a:gd name="connsiteX14" fmla="*/ 364079 w 364078"/>
                <a:gd name="connsiteY14" fmla="*/ 111748 h 364055"/>
                <a:gd name="connsiteX15" fmla="*/ 242727 w 364078"/>
                <a:gd name="connsiteY15" fmla="*/ 111748 h 364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64078" h="364055">
                  <a:moveTo>
                    <a:pt x="242703" y="111748"/>
                  </a:moveTo>
                  <a:lnTo>
                    <a:pt x="242703" y="0"/>
                  </a:lnTo>
                  <a:lnTo>
                    <a:pt x="121352" y="0"/>
                  </a:lnTo>
                  <a:lnTo>
                    <a:pt x="121352" y="111748"/>
                  </a:lnTo>
                  <a:lnTo>
                    <a:pt x="0" y="111748"/>
                  </a:lnTo>
                  <a:lnTo>
                    <a:pt x="0" y="182028"/>
                  </a:lnTo>
                  <a:cubicBezTo>
                    <a:pt x="0" y="197848"/>
                    <a:pt x="2001" y="213194"/>
                    <a:pt x="5779" y="227819"/>
                  </a:cubicBezTo>
                  <a:lnTo>
                    <a:pt x="121363" y="227819"/>
                  </a:lnTo>
                  <a:lnTo>
                    <a:pt x="121363" y="353741"/>
                  </a:lnTo>
                  <a:cubicBezTo>
                    <a:pt x="140334" y="360420"/>
                    <a:pt x="160748" y="364055"/>
                    <a:pt x="182039" y="364055"/>
                  </a:cubicBezTo>
                  <a:cubicBezTo>
                    <a:pt x="203330" y="364055"/>
                    <a:pt x="223745" y="360420"/>
                    <a:pt x="242715" y="353741"/>
                  </a:cubicBezTo>
                  <a:lnTo>
                    <a:pt x="242715" y="227819"/>
                  </a:lnTo>
                  <a:lnTo>
                    <a:pt x="358300" y="227819"/>
                  </a:lnTo>
                  <a:cubicBezTo>
                    <a:pt x="362065" y="213194"/>
                    <a:pt x="364079" y="197848"/>
                    <a:pt x="364079" y="182028"/>
                  </a:cubicBezTo>
                  <a:lnTo>
                    <a:pt x="364079" y="111748"/>
                  </a:lnTo>
                  <a:lnTo>
                    <a:pt x="242727" y="111748"/>
                  </a:lnTo>
                  <a:close/>
                </a:path>
              </a:pathLst>
            </a:custGeom>
            <a:solidFill>
              <a:srgbClr val="CD001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 sz="1013"/>
            </a:p>
          </p:txBody>
        </p:sp>
        <p:sp>
          <p:nvSpPr>
            <p:cNvPr id="32" name="Frihandsfigur: Form 31">
              <a:extLst>
                <a:ext uri="{FF2B5EF4-FFF2-40B4-BE49-F238E27FC236}">
                  <a16:creationId xmlns:a16="http://schemas.microsoft.com/office/drawing/2014/main" id="{725109F0-E99B-ACE1-6E1C-1F518CDC7CEA}"/>
                </a:ext>
              </a:extLst>
            </p:cNvPr>
            <p:cNvSpPr/>
            <p:nvPr/>
          </p:nvSpPr>
          <p:spPr>
            <a:xfrm>
              <a:off x="679014" y="6176630"/>
              <a:ext cx="201968" cy="96555"/>
            </a:xfrm>
            <a:custGeom>
              <a:avLst/>
              <a:gdLst>
                <a:gd name="connsiteX0" fmla="*/ 176663 w 201968"/>
                <a:gd name="connsiteY0" fmla="*/ 41019 h 96555"/>
                <a:gd name="connsiteX1" fmla="*/ 149487 w 201968"/>
                <a:gd name="connsiteY1" fmla="*/ 39373 h 96555"/>
                <a:gd name="connsiteX2" fmla="*/ 161755 w 201968"/>
                <a:gd name="connsiteY2" fmla="*/ 69841 h 96555"/>
                <a:gd name="connsiteX3" fmla="*/ 114590 w 201968"/>
                <a:gd name="connsiteY3" fmla="*/ 60877 h 96555"/>
                <a:gd name="connsiteX4" fmla="*/ 138238 w 201968"/>
                <a:gd name="connsiteY4" fmla="*/ 37028 h 96555"/>
                <a:gd name="connsiteX5" fmla="*/ 112695 w 201968"/>
                <a:gd name="connsiteY5" fmla="*/ 29059 h 96555"/>
                <a:gd name="connsiteX6" fmla="*/ 100984 w 201968"/>
                <a:gd name="connsiteY6" fmla="*/ 0 h 96555"/>
                <a:gd name="connsiteX7" fmla="*/ 89273 w 201968"/>
                <a:gd name="connsiteY7" fmla="*/ 29059 h 96555"/>
                <a:gd name="connsiteX8" fmla="*/ 63731 w 201968"/>
                <a:gd name="connsiteY8" fmla="*/ 37028 h 96555"/>
                <a:gd name="connsiteX9" fmla="*/ 87378 w 201968"/>
                <a:gd name="connsiteY9" fmla="*/ 60877 h 96555"/>
                <a:gd name="connsiteX10" fmla="*/ 40214 w 201968"/>
                <a:gd name="connsiteY10" fmla="*/ 69841 h 96555"/>
                <a:gd name="connsiteX11" fmla="*/ 52481 w 201968"/>
                <a:gd name="connsiteY11" fmla="*/ 39373 h 96555"/>
                <a:gd name="connsiteX12" fmla="*/ 25305 w 201968"/>
                <a:gd name="connsiteY12" fmla="*/ 41019 h 96555"/>
                <a:gd name="connsiteX13" fmla="*/ 0 w 201968"/>
                <a:gd name="connsiteY13" fmla="*/ 26726 h 96555"/>
                <a:gd name="connsiteX14" fmla="*/ 40297 w 201968"/>
                <a:gd name="connsiteY14" fmla="*/ 96556 h 96555"/>
                <a:gd name="connsiteX15" fmla="*/ 100984 w 201968"/>
                <a:gd name="connsiteY15" fmla="*/ 85543 h 96555"/>
                <a:gd name="connsiteX16" fmla="*/ 161672 w 201968"/>
                <a:gd name="connsiteY16" fmla="*/ 96556 h 96555"/>
                <a:gd name="connsiteX17" fmla="*/ 201968 w 201968"/>
                <a:gd name="connsiteY17" fmla="*/ 26726 h 96555"/>
                <a:gd name="connsiteX18" fmla="*/ 176663 w 201968"/>
                <a:gd name="connsiteY18" fmla="*/ 41019 h 96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01968" h="96555">
                  <a:moveTo>
                    <a:pt x="176663" y="41019"/>
                  </a:moveTo>
                  <a:cubicBezTo>
                    <a:pt x="169629" y="30243"/>
                    <a:pt x="156047" y="29533"/>
                    <a:pt x="149487" y="39373"/>
                  </a:cubicBezTo>
                  <a:cubicBezTo>
                    <a:pt x="162513" y="46348"/>
                    <a:pt x="165603" y="59788"/>
                    <a:pt x="161755" y="69841"/>
                  </a:cubicBezTo>
                  <a:cubicBezTo>
                    <a:pt x="148480" y="65022"/>
                    <a:pt x="132104" y="61943"/>
                    <a:pt x="114590" y="60877"/>
                  </a:cubicBezTo>
                  <a:cubicBezTo>
                    <a:pt x="115087" y="46644"/>
                    <a:pt x="126668" y="37265"/>
                    <a:pt x="138238" y="37028"/>
                  </a:cubicBezTo>
                  <a:cubicBezTo>
                    <a:pt x="137065" y="25317"/>
                    <a:pt x="121600" y="21800"/>
                    <a:pt x="112695" y="29059"/>
                  </a:cubicBezTo>
                  <a:cubicBezTo>
                    <a:pt x="119493" y="11486"/>
                    <a:pt x="100984" y="0"/>
                    <a:pt x="100984" y="0"/>
                  </a:cubicBezTo>
                  <a:cubicBezTo>
                    <a:pt x="100984" y="0"/>
                    <a:pt x="82476" y="11486"/>
                    <a:pt x="89273" y="29059"/>
                  </a:cubicBezTo>
                  <a:cubicBezTo>
                    <a:pt x="80368" y="21800"/>
                    <a:pt x="64903" y="25305"/>
                    <a:pt x="63731" y="37028"/>
                  </a:cubicBezTo>
                  <a:cubicBezTo>
                    <a:pt x="75312" y="37265"/>
                    <a:pt x="86881" y="46644"/>
                    <a:pt x="87378" y="60877"/>
                  </a:cubicBezTo>
                  <a:cubicBezTo>
                    <a:pt x="69865" y="61931"/>
                    <a:pt x="53488" y="65022"/>
                    <a:pt x="40214" y="69841"/>
                  </a:cubicBezTo>
                  <a:cubicBezTo>
                    <a:pt x="36365" y="59788"/>
                    <a:pt x="39468" y="46348"/>
                    <a:pt x="52481" y="39373"/>
                  </a:cubicBezTo>
                  <a:cubicBezTo>
                    <a:pt x="45921" y="29533"/>
                    <a:pt x="32327" y="30231"/>
                    <a:pt x="25305" y="41019"/>
                  </a:cubicBezTo>
                  <a:cubicBezTo>
                    <a:pt x="21327" y="23683"/>
                    <a:pt x="0" y="26726"/>
                    <a:pt x="0" y="26726"/>
                  </a:cubicBezTo>
                  <a:lnTo>
                    <a:pt x="40297" y="96556"/>
                  </a:lnTo>
                  <a:cubicBezTo>
                    <a:pt x="53654" y="89759"/>
                    <a:pt x="76141" y="85543"/>
                    <a:pt x="100984" y="85543"/>
                  </a:cubicBezTo>
                  <a:cubicBezTo>
                    <a:pt x="125828" y="85543"/>
                    <a:pt x="148315" y="89759"/>
                    <a:pt x="161672" y="96556"/>
                  </a:cubicBezTo>
                  <a:lnTo>
                    <a:pt x="201968" y="26726"/>
                  </a:lnTo>
                  <a:cubicBezTo>
                    <a:pt x="201968" y="26726"/>
                    <a:pt x="180642" y="23683"/>
                    <a:pt x="176663" y="41019"/>
                  </a:cubicBezTo>
                  <a:close/>
                </a:path>
              </a:pathLst>
            </a:custGeom>
            <a:solidFill>
              <a:srgbClr val="FFD2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 sz="1013"/>
            </a:p>
          </p:txBody>
        </p:sp>
        <p:sp>
          <p:nvSpPr>
            <p:cNvPr id="33" name="Frihandsfigur: Form 32">
              <a:extLst>
                <a:ext uri="{FF2B5EF4-FFF2-40B4-BE49-F238E27FC236}">
                  <a16:creationId xmlns:a16="http://schemas.microsoft.com/office/drawing/2014/main" id="{778BDB5A-DB50-8644-946A-BE6D1E86F39E}"/>
                </a:ext>
              </a:extLst>
            </p:cNvPr>
            <p:cNvSpPr/>
            <p:nvPr/>
          </p:nvSpPr>
          <p:spPr>
            <a:xfrm>
              <a:off x="1083354" y="6234867"/>
              <a:ext cx="103364" cy="147793"/>
            </a:xfrm>
            <a:custGeom>
              <a:avLst/>
              <a:gdLst>
                <a:gd name="connsiteX0" fmla="*/ 26004 w 103364"/>
                <a:gd name="connsiteY0" fmla="*/ 147794 h 147793"/>
                <a:gd name="connsiteX1" fmla="*/ 26004 w 103364"/>
                <a:gd name="connsiteY1" fmla="*/ 92103 h 147793"/>
                <a:gd name="connsiteX2" fmla="*/ 70421 w 103364"/>
                <a:gd name="connsiteY2" fmla="*/ 147794 h 147793"/>
                <a:gd name="connsiteX3" fmla="*/ 103364 w 103364"/>
                <a:gd name="connsiteY3" fmla="*/ 147794 h 147793"/>
                <a:gd name="connsiteX4" fmla="*/ 54601 w 103364"/>
                <a:gd name="connsiteY4" fmla="*/ 89060 h 147793"/>
                <a:gd name="connsiteX5" fmla="*/ 100759 w 103364"/>
                <a:gd name="connsiteY5" fmla="*/ 42037 h 147793"/>
                <a:gd name="connsiteX6" fmla="*/ 69557 w 103364"/>
                <a:gd name="connsiteY6" fmla="*/ 42037 h 147793"/>
                <a:gd name="connsiteX7" fmla="*/ 26004 w 103364"/>
                <a:gd name="connsiteY7" fmla="*/ 86467 h 147793"/>
                <a:gd name="connsiteX8" fmla="*/ 26004 w 103364"/>
                <a:gd name="connsiteY8" fmla="*/ 0 h 147793"/>
                <a:gd name="connsiteX9" fmla="*/ 0 w 103364"/>
                <a:gd name="connsiteY9" fmla="*/ 0 h 147793"/>
                <a:gd name="connsiteX10" fmla="*/ 0 w 103364"/>
                <a:gd name="connsiteY10" fmla="*/ 147794 h 147793"/>
                <a:gd name="connsiteX11" fmla="*/ 26004 w 103364"/>
                <a:gd name="connsiteY11" fmla="*/ 147794 h 14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3364" h="147793">
                  <a:moveTo>
                    <a:pt x="26004" y="147794"/>
                  </a:moveTo>
                  <a:lnTo>
                    <a:pt x="26004" y="92103"/>
                  </a:lnTo>
                  <a:lnTo>
                    <a:pt x="70421" y="147794"/>
                  </a:lnTo>
                  <a:lnTo>
                    <a:pt x="103364" y="147794"/>
                  </a:lnTo>
                  <a:lnTo>
                    <a:pt x="54601" y="89060"/>
                  </a:lnTo>
                  <a:lnTo>
                    <a:pt x="100759" y="42037"/>
                  </a:lnTo>
                  <a:lnTo>
                    <a:pt x="69557" y="42037"/>
                  </a:lnTo>
                  <a:lnTo>
                    <a:pt x="26004" y="86467"/>
                  </a:lnTo>
                  <a:lnTo>
                    <a:pt x="26004" y="0"/>
                  </a:lnTo>
                  <a:lnTo>
                    <a:pt x="0" y="0"/>
                  </a:lnTo>
                  <a:lnTo>
                    <a:pt x="0" y="147794"/>
                  </a:lnTo>
                  <a:lnTo>
                    <a:pt x="26004" y="147794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 sz="1013">
                <a:solidFill>
                  <a:schemeClr val="tx1"/>
                </a:solidFill>
              </a:endParaRPr>
            </a:p>
          </p:txBody>
        </p:sp>
        <p:sp>
          <p:nvSpPr>
            <p:cNvPr id="34" name="Frihandsfigur: Form 33">
              <a:extLst>
                <a:ext uri="{FF2B5EF4-FFF2-40B4-BE49-F238E27FC236}">
                  <a16:creationId xmlns:a16="http://schemas.microsoft.com/office/drawing/2014/main" id="{FF0DF521-3412-2811-3668-8B6343C28B15}"/>
                </a:ext>
              </a:extLst>
            </p:cNvPr>
            <p:cNvSpPr/>
            <p:nvPr/>
          </p:nvSpPr>
          <p:spPr>
            <a:xfrm>
              <a:off x="1191916" y="6276904"/>
              <a:ext cx="110729" cy="152127"/>
            </a:xfrm>
            <a:custGeom>
              <a:avLst/>
              <a:gdLst>
                <a:gd name="connsiteX0" fmla="*/ 0 w 110729"/>
                <a:gd name="connsiteY0" fmla="*/ 126988 h 152127"/>
                <a:gd name="connsiteX1" fmla="*/ 0 w 110729"/>
                <a:gd name="connsiteY1" fmla="*/ 152128 h 152127"/>
                <a:gd name="connsiteX2" fmla="*/ 65661 w 110729"/>
                <a:gd name="connsiteY2" fmla="*/ 105970 h 152127"/>
                <a:gd name="connsiteX3" fmla="*/ 110730 w 110729"/>
                <a:gd name="connsiteY3" fmla="*/ 0 h 152127"/>
                <a:gd name="connsiteX4" fmla="*/ 83861 w 110729"/>
                <a:gd name="connsiteY4" fmla="*/ 0 h 152127"/>
                <a:gd name="connsiteX5" fmla="*/ 55477 w 110729"/>
                <a:gd name="connsiteY5" fmla="*/ 71298 h 152127"/>
                <a:gd name="connsiteX6" fmla="*/ 27306 w 110729"/>
                <a:gd name="connsiteY6" fmla="*/ 0 h 152127"/>
                <a:gd name="connsiteX7" fmla="*/ 0 w 110729"/>
                <a:gd name="connsiteY7" fmla="*/ 0 h 152127"/>
                <a:gd name="connsiteX8" fmla="*/ 41824 w 110729"/>
                <a:gd name="connsiteY8" fmla="*/ 98379 h 152127"/>
                <a:gd name="connsiteX9" fmla="*/ 38141 w 110729"/>
                <a:gd name="connsiteY9" fmla="*/ 107047 h 152127"/>
                <a:gd name="connsiteX10" fmla="*/ 4772 w 110729"/>
                <a:gd name="connsiteY10" fmla="*/ 126988 h 152127"/>
                <a:gd name="connsiteX11" fmla="*/ 0 w 110729"/>
                <a:gd name="connsiteY11" fmla="*/ 126988 h 152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0729" h="152127">
                  <a:moveTo>
                    <a:pt x="0" y="126988"/>
                  </a:moveTo>
                  <a:lnTo>
                    <a:pt x="0" y="152128"/>
                  </a:lnTo>
                  <a:cubicBezTo>
                    <a:pt x="35761" y="151915"/>
                    <a:pt x="50054" y="142809"/>
                    <a:pt x="65661" y="105970"/>
                  </a:cubicBezTo>
                  <a:lnTo>
                    <a:pt x="110730" y="0"/>
                  </a:lnTo>
                  <a:lnTo>
                    <a:pt x="83861" y="0"/>
                  </a:lnTo>
                  <a:lnTo>
                    <a:pt x="55477" y="71298"/>
                  </a:lnTo>
                  <a:lnTo>
                    <a:pt x="27306" y="0"/>
                  </a:lnTo>
                  <a:lnTo>
                    <a:pt x="0" y="0"/>
                  </a:lnTo>
                  <a:lnTo>
                    <a:pt x="41824" y="98379"/>
                  </a:lnTo>
                  <a:lnTo>
                    <a:pt x="38141" y="107047"/>
                  </a:lnTo>
                  <a:cubicBezTo>
                    <a:pt x="31427" y="122867"/>
                    <a:pt x="19503" y="126988"/>
                    <a:pt x="4772" y="126988"/>
                  </a:cubicBezTo>
                  <a:lnTo>
                    <a:pt x="0" y="126988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 sz="1013">
                <a:solidFill>
                  <a:schemeClr val="tx1"/>
                </a:solidFill>
              </a:endParaRPr>
            </a:p>
          </p:txBody>
        </p:sp>
        <p:sp>
          <p:nvSpPr>
            <p:cNvPr id="35" name="Frihandsfigur: Form 34">
              <a:extLst>
                <a:ext uri="{FF2B5EF4-FFF2-40B4-BE49-F238E27FC236}">
                  <a16:creationId xmlns:a16="http://schemas.microsoft.com/office/drawing/2014/main" id="{09C09D85-18A7-0703-F3E5-71FAFD9DA8B2}"/>
                </a:ext>
              </a:extLst>
            </p:cNvPr>
            <p:cNvSpPr/>
            <p:nvPr/>
          </p:nvSpPr>
          <p:spPr>
            <a:xfrm>
              <a:off x="1316524" y="6274311"/>
              <a:ext cx="67603" cy="108361"/>
            </a:xfrm>
            <a:custGeom>
              <a:avLst/>
              <a:gdLst>
                <a:gd name="connsiteX0" fmla="*/ 26004 w 67603"/>
                <a:gd name="connsiteY0" fmla="*/ 108350 h 108361"/>
                <a:gd name="connsiteX1" fmla="*/ 26004 w 67603"/>
                <a:gd name="connsiteY1" fmla="*/ 58947 h 108361"/>
                <a:gd name="connsiteX2" fmla="*/ 60889 w 67603"/>
                <a:gd name="connsiteY2" fmla="*/ 28609 h 108361"/>
                <a:gd name="connsiteX3" fmla="*/ 67603 w 67603"/>
                <a:gd name="connsiteY3" fmla="*/ 28609 h 108361"/>
                <a:gd name="connsiteX4" fmla="*/ 67603 w 67603"/>
                <a:gd name="connsiteY4" fmla="*/ 0 h 108361"/>
                <a:gd name="connsiteX5" fmla="*/ 25566 w 67603"/>
                <a:gd name="connsiteY5" fmla="*/ 24488 h 108361"/>
                <a:gd name="connsiteX6" fmla="*/ 25566 w 67603"/>
                <a:gd name="connsiteY6" fmla="*/ 2605 h 108361"/>
                <a:gd name="connsiteX7" fmla="*/ 0 w 67603"/>
                <a:gd name="connsiteY7" fmla="*/ 2605 h 108361"/>
                <a:gd name="connsiteX8" fmla="*/ 0 w 67603"/>
                <a:gd name="connsiteY8" fmla="*/ 108362 h 108361"/>
                <a:gd name="connsiteX9" fmla="*/ 26004 w 67603"/>
                <a:gd name="connsiteY9" fmla="*/ 108362 h 108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7603" h="108361">
                  <a:moveTo>
                    <a:pt x="26004" y="108350"/>
                  </a:moveTo>
                  <a:lnTo>
                    <a:pt x="26004" y="58947"/>
                  </a:lnTo>
                  <a:cubicBezTo>
                    <a:pt x="26004" y="32730"/>
                    <a:pt x="43553" y="28609"/>
                    <a:pt x="60889" y="28609"/>
                  </a:cubicBezTo>
                  <a:lnTo>
                    <a:pt x="67603" y="28609"/>
                  </a:lnTo>
                  <a:lnTo>
                    <a:pt x="67603" y="0"/>
                  </a:lnTo>
                  <a:cubicBezTo>
                    <a:pt x="50267" y="0"/>
                    <a:pt x="35098" y="9106"/>
                    <a:pt x="25566" y="24488"/>
                  </a:cubicBezTo>
                  <a:lnTo>
                    <a:pt x="25566" y="2605"/>
                  </a:lnTo>
                  <a:lnTo>
                    <a:pt x="0" y="2605"/>
                  </a:lnTo>
                  <a:lnTo>
                    <a:pt x="0" y="108362"/>
                  </a:lnTo>
                  <a:lnTo>
                    <a:pt x="26004" y="108362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 sz="1013">
                <a:solidFill>
                  <a:schemeClr val="tx1"/>
                </a:solidFill>
              </a:endParaRPr>
            </a:p>
          </p:txBody>
        </p:sp>
        <p:sp>
          <p:nvSpPr>
            <p:cNvPr id="36" name="Frihandsfigur: Form 35">
              <a:extLst>
                <a:ext uri="{FF2B5EF4-FFF2-40B4-BE49-F238E27FC236}">
                  <a16:creationId xmlns:a16="http://schemas.microsoft.com/office/drawing/2014/main" id="{7124B287-4A5D-EA8B-75E0-F9CD137CAABB}"/>
                </a:ext>
              </a:extLst>
            </p:cNvPr>
            <p:cNvSpPr/>
            <p:nvPr/>
          </p:nvSpPr>
          <p:spPr>
            <a:xfrm>
              <a:off x="1401463" y="6234867"/>
              <a:ext cx="103364" cy="147793"/>
            </a:xfrm>
            <a:custGeom>
              <a:avLst/>
              <a:gdLst>
                <a:gd name="connsiteX0" fmla="*/ 26004 w 103364"/>
                <a:gd name="connsiteY0" fmla="*/ 147794 h 147793"/>
                <a:gd name="connsiteX1" fmla="*/ 26004 w 103364"/>
                <a:gd name="connsiteY1" fmla="*/ 92103 h 147793"/>
                <a:gd name="connsiteX2" fmla="*/ 70433 w 103364"/>
                <a:gd name="connsiteY2" fmla="*/ 147794 h 147793"/>
                <a:gd name="connsiteX3" fmla="*/ 103364 w 103364"/>
                <a:gd name="connsiteY3" fmla="*/ 147794 h 147793"/>
                <a:gd name="connsiteX4" fmla="*/ 54613 w 103364"/>
                <a:gd name="connsiteY4" fmla="*/ 89060 h 147793"/>
                <a:gd name="connsiteX5" fmla="*/ 100771 w 103364"/>
                <a:gd name="connsiteY5" fmla="*/ 42037 h 147793"/>
                <a:gd name="connsiteX6" fmla="*/ 69569 w 103364"/>
                <a:gd name="connsiteY6" fmla="*/ 42037 h 147793"/>
                <a:gd name="connsiteX7" fmla="*/ 26004 w 103364"/>
                <a:gd name="connsiteY7" fmla="*/ 86467 h 147793"/>
                <a:gd name="connsiteX8" fmla="*/ 26004 w 103364"/>
                <a:gd name="connsiteY8" fmla="*/ 0 h 147793"/>
                <a:gd name="connsiteX9" fmla="*/ 0 w 103364"/>
                <a:gd name="connsiteY9" fmla="*/ 0 h 147793"/>
                <a:gd name="connsiteX10" fmla="*/ 0 w 103364"/>
                <a:gd name="connsiteY10" fmla="*/ 147794 h 147793"/>
                <a:gd name="connsiteX11" fmla="*/ 26004 w 103364"/>
                <a:gd name="connsiteY11" fmla="*/ 147794 h 14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3364" h="147793">
                  <a:moveTo>
                    <a:pt x="26004" y="147794"/>
                  </a:moveTo>
                  <a:lnTo>
                    <a:pt x="26004" y="92103"/>
                  </a:lnTo>
                  <a:lnTo>
                    <a:pt x="70433" y="147794"/>
                  </a:lnTo>
                  <a:lnTo>
                    <a:pt x="103364" y="147794"/>
                  </a:lnTo>
                  <a:lnTo>
                    <a:pt x="54613" y="89060"/>
                  </a:lnTo>
                  <a:lnTo>
                    <a:pt x="100771" y="42037"/>
                  </a:lnTo>
                  <a:lnTo>
                    <a:pt x="69569" y="42037"/>
                  </a:lnTo>
                  <a:lnTo>
                    <a:pt x="26004" y="86467"/>
                  </a:lnTo>
                  <a:lnTo>
                    <a:pt x="26004" y="0"/>
                  </a:lnTo>
                  <a:lnTo>
                    <a:pt x="0" y="0"/>
                  </a:lnTo>
                  <a:lnTo>
                    <a:pt x="0" y="147794"/>
                  </a:lnTo>
                  <a:lnTo>
                    <a:pt x="26004" y="147794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 sz="1013">
                <a:solidFill>
                  <a:schemeClr val="tx1"/>
                </a:solidFill>
              </a:endParaRPr>
            </a:p>
          </p:txBody>
        </p:sp>
        <p:sp>
          <p:nvSpPr>
            <p:cNvPr id="37" name="Frihandsfigur: Form 36">
              <a:extLst>
                <a:ext uri="{FF2B5EF4-FFF2-40B4-BE49-F238E27FC236}">
                  <a16:creationId xmlns:a16="http://schemas.microsoft.com/office/drawing/2014/main" id="{F26AF177-6DD3-C246-9D85-D83814EE6D70}"/>
                </a:ext>
              </a:extLst>
            </p:cNvPr>
            <p:cNvSpPr/>
            <p:nvPr/>
          </p:nvSpPr>
          <p:spPr>
            <a:xfrm>
              <a:off x="1510666" y="6274311"/>
              <a:ext cx="100131" cy="110954"/>
            </a:xfrm>
            <a:custGeom>
              <a:avLst/>
              <a:gdLst>
                <a:gd name="connsiteX0" fmla="*/ 45744 w 100131"/>
                <a:gd name="connsiteY0" fmla="*/ 91014 h 110954"/>
                <a:gd name="connsiteX1" fmla="*/ 27543 w 100131"/>
                <a:gd name="connsiteY1" fmla="*/ 76922 h 110954"/>
                <a:gd name="connsiteX2" fmla="*/ 49000 w 100131"/>
                <a:gd name="connsiteY2" fmla="*/ 62192 h 110954"/>
                <a:gd name="connsiteX3" fmla="*/ 74566 w 100131"/>
                <a:gd name="connsiteY3" fmla="*/ 62192 h 110954"/>
                <a:gd name="connsiteX4" fmla="*/ 45744 w 100131"/>
                <a:gd name="connsiteY4" fmla="*/ 91014 h 110954"/>
                <a:gd name="connsiteX5" fmla="*/ 39456 w 100131"/>
                <a:gd name="connsiteY5" fmla="*/ 110955 h 110954"/>
                <a:gd name="connsiteX6" fmla="*/ 75643 w 100131"/>
                <a:gd name="connsiteY6" fmla="*/ 88847 h 110954"/>
                <a:gd name="connsiteX7" fmla="*/ 75643 w 100131"/>
                <a:gd name="connsiteY7" fmla="*/ 108350 h 110954"/>
                <a:gd name="connsiteX8" fmla="*/ 100132 w 100131"/>
                <a:gd name="connsiteY8" fmla="*/ 108350 h 110954"/>
                <a:gd name="connsiteX9" fmla="*/ 100132 w 100131"/>
                <a:gd name="connsiteY9" fmla="*/ 43127 h 110954"/>
                <a:gd name="connsiteX10" fmla="*/ 51593 w 100131"/>
                <a:gd name="connsiteY10" fmla="*/ 0 h 110954"/>
                <a:gd name="connsiteX11" fmla="*/ 2617 w 100131"/>
                <a:gd name="connsiteY11" fmla="*/ 36626 h 110954"/>
                <a:gd name="connsiteX12" fmla="*/ 27970 w 100131"/>
                <a:gd name="connsiteY12" fmla="*/ 36626 h 110954"/>
                <a:gd name="connsiteX13" fmla="*/ 51368 w 100131"/>
                <a:gd name="connsiteY13" fmla="*/ 20806 h 110954"/>
                <a:gd name="connsiteX14" fmla="*/ 75205 w 100131"/>
                <a:gd name="connsiteY14" fmla="*/ 43127 h 110954"/>
                <a:gd name="connsiteX15" fmla="*/ 75205 w 100131"/>
                <a:gd name="connsiteY15" fmla="*/ 46596 h 110954"/>
                <a:gd name="connsiteX16" fmla="*/ 45945 w 100131"/>
                <a:gd name="connsiteY16" fmla="*/ 46596 h 110954"/>
                <a:gd name="connsiteX17" fmla="*/ 0 w 100131"/>
                <a:gd name="connsiteY17" fmla="*/ 79314 h 110954"/>
                <a:gd name="connsiteX18" fmla="*/ 39444 w 100131"/>
                <a:gd name="connsiteY18" fmla="*/ 110955 h 110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0131" h="110954">
                  <a:moveTo>
                    <a:pt x="45744" y="91014"/>
                  </a:moveTo>
                  <a:cubicBezTo>
                    <a:pt x="35347" y="91014"/>
                    <a:pt x="27543" y="86029"/>
                    <a:pt x="27543" y="76922"/>
                  </a:cubicBezTo>
                  <a:cubicBezTo>
                    <a:pt x="27543" y="69119"/>
                    <a:pt x="34257" y="62192"/>
                    <a:pt x="49000" y="62192"/>
                  </a:cubicBezTo>
                  <a:lnTo>
                    <a:pt x="74566" y="62192"/>
                  </a:lnTo>
                  <a:cubicBezTo>
                    <a:pt x="72186" y="78450"/>
                    <a:pt x="62428" y="91014"/>
                    <a:pt x="45744" y="91014"/>
                  </a:cubicBezTo>
                  <a:close/>
                  <a:moveTo>
                    <a:pt x="39456" y="110955"/>
                  </a:moveTo>
                  <a:cubicBezTo>
                    <a:pt x="57230" y="110955"/>
                    <a:pt x="67840" y="102725"/>
                    <a:pt x="75643" y="88847"/>
                  </a:cubicBezTo>
                  <a:lnTo>
                    <a:pt x="75643" y="108350"/>
                  </a:lnTo>
                  <a:lnTo>
                    <a:pt x="100132" y="108350"/>
                  </a:lnTo>
                  <a:lnTo>
                    <a:pt x="100132" y="43127"/>
                  </a:lnTo>
                  <a:cubicBezTo>
                    <a:pt x="100132" y="15169"/>
                    <a:pt x="82144" y="0"/>
                    <a:pt x="51593" y="0"/>
                  </a:cubicBezTo>
                  <a:cubicBezTo>
                    <a:pt x="24500" y="0"/>
                    <a:pt x="5435" y="14731"/>
                    <a:pt x="2617" y="36626"/>
                  </a:cubicBezTo>
                  <a:lnTo>
                    <a:pt x="27970" y="36626"/>
                  </a:lnTo>
                  <a:cubicBezTo>
                    <a:pt x="30788" y="26229"/>
                    <a:pt x="40107" y="20806"/>
                    <a:pt x="51368" y="20806"/>
                  </a:cubicBezTo>
                  <a:cubicBezTo>
                    <a:pt x="63932" y="20806"/>
                    <a:pt x="75205" y="27520"/>
                    <a:pt x="75205" y="43127"/>
                  </a:cubicBezTo>
                  <a:lnTo>
                    <a:pt x="75205" y="46596"/>
                  </a:lnTo>
                  <a:lnTo>
                    <a:pt x="45945" y="46596"/>
                  </a:lnTo>
                  <a:cubicBezTo>
                    <a:pt x="14743" y="46596"/>
                    <a:pt x="0" y="59385"/>
                    <a:pt x="0" y="79314"/>
                  </a:cubicBezTo>
                  <a:cubicBezTo>
                    <a:pt x="0" y="97740"/>
                    <a:pt x="13002" y="110955"/>
                    <a:pt x="39444" y="110955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 sz="1013">
                <a:solidFill>
                  <a:schemeClr val="tx1"/>
                </a:solidFill>
              </a:endParaRPr>
            </a:p>
          </p:txBody>
        </p:sp>
        <p:sp>
          <p:nvSpPr>
            <p:cNvPr id="38" name="Frihandsfigur: Form 37">
              <a:extLst>
                <a:ext uri="{FF2B5EF4-FFF2-40B4-BE49-F238E27FC236}">
                  <a16:creationId xmlns:a16="http://schemas.microsoft.com/office/drawing/2014/main" id="{286BB270-6501-F97A-4C7F-1A43CAB7B0D8}"/>
                </a:ext>
              </a:extLst>
            </p:cNvPr>
            <p:cNvSpPr/>
            <p:nvPr/>
          </p:nvSpPr>
          <p:spPr>
            <a:xfrm>
              <a:off x="1636138" y="6274311"/>
              <a:ext cx="103589" cy="108361"/>
            </a:xfrm>
            <a:custGeom>
              <a:avLst/>
              <a:gdLst>
                <a:gd name="connsiteX0" fmla="*/ 26016 w 103589"/>
                <a:gd name="connsiteY0" fmla="*/ 108350 h 108361"/>
                <a:gd name="connsiteX1" fmla="*/ 26016 w 103589"/>
                <a:gd name="connsiteY1" fmla="*/ 53737 h 108361"/>
                <a:gd name="connsiteX2" fmla="*/ 53535 w 103589"/>
                <a:gd name="connsiteY2" fmla="*/ 21670 h 108361"/>
                <a:gd name="connsiteX3" fmla="*/ 77585 w 103589"/>
                <a:gd name="connsiteY3" fmla="*/ 51143 h 108361"/>
                <a:gd name="connsiteX4" fmla="*/ 77585 w 103589"/>
                <a:gd name="connsiteY4" fmla="*/ 108350 h 108361"/>
                <a:gd name="connsiteX5" fmla="*/ 103589 w 103589"/>
                <a:gd name="connsiteY5" fmla="*/ 108350 h 108361"/>
                <a:gd name="connsiteX6" fmla="*/ 103589 w 103589"/>
                <a:gd name="connsiteY6" fmla="*/ 48538 h 108361"/>
                <a:gd name="connsiteX7" fmla="*/ 62417 w 103589"/>
                <a:gd name="connsiteY7" fmla="*/ 0 h 108361"/>
                <a:gd name="connsiteX8" fmla="*/ 24926 w 103589"/>
                <a:gd name="connsiteY8" fmla="*/ 22759 h 108361"/>
                <a:gd name="connsiteX9" fmla="*/ 24926 w 103589"/>
                <a:gd name="connsiteY9" fmla="*/ 2605 h 108361"/>
                <a:gd name="connsiteX10" fmla="*/ 0 w 103589"/>
                <a:gd name="connsiteY10" fmla="*/ 2605 h 108361"/>
                <a:gd name="connsiteX11" fmla="*/ 0 w 103589"/>
                <a:gd name="connsiteY11" fmla="*/ 108362 h 108361"/>
                <a:gd name="connsiteX12" fmla="*/ 26004 w 103589"/>
                <a:gd name="connsiteY12" fmla="*/ 108362 h 108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3589" h="108361">
                  <a:moveTo>
                    <a:pt x="26016" y="108350"/>
                  </a:moveTo>
                  <a:lnTo>
                    <a:pt x="26016" y="53737"/>
                  </a:lnTo>
                  <a:cubicBezTo>
                    <a:pt x="26016" y="34021"/>
                    <a:pt x="37940" y="21670"/>
                    <a:pt x="53535" y="21670"/>
                  </a:cubicBezTo>
                  <a:cubicBezTo>
                    <a:pt x="70220" y="21670"/>
                    <a:pt x="77585" y="32505"/>
                    <a:pt x="77585" y="51143"/>
                  </a:cubicBezTo>
                  <a:lnTo>
                    <a:pt x="77585" y="108350"/>
                  </a:lnTo>
                  <a:lnTo>
                    <a:pt x="103589" y="108350"/>
                  </a:lnTo>
                  <a:lnTo>
                    <a:pt x="103589" y="48538"/>
                  </a:lnTo>
                  <a:cubicBezTo>
                    <a:pt x="103589" y="16247"/>
                    <a:pt x="88859" y="0"/>
                    <a:pt x="62417" y="0"/>
                  </a:cubicBezTo>
                  <a:cubicBezTo>
                    <a:pt x="45519" y="0"/>
                    <a:pt x="32943" y="7590"/>
                    <a:pt x="24926" y="22759"/>
                  </a:cubicBezTo>
                  <a:lnTo>
                    <a:pt x="24926" y="2605"/>
                  </a:lnTo>
                  <a:lnTo>
                    <a:pt x="0" y="2605"/>
                  </a:lnTo>
                  <a:lnTo>
                    <a:pt x="0" y="108362"/>
                  </a:lnTo>
                  <a:lnTo>
                    <a:pt x="26004" y="108362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 sz="1013">
                <a:solidFill>
                  <a:schemeClr val="tx1"/>
                </a:solidFill>
              </a:endParaRPr>
            </a:p>
          </p:txBody>
        </p:sp>
        <p:sp>
          <p:nvSpPr>
            <p:cNvPr id="39" name="Frihandsfigur: Form 38">
              <a:extLst>
                <a:ext uri="{FF2B5EF4-FFF2-40B4-BE49-F238E27FC236}">
                  <a16:creationId xmlns:a16="http://schemas.microsoft.com/office/drawing/2014/main" id="{4BDCD744-C809-38D6-6AFA-4A41D1A4C119}"/>
                </a:ext>
              </a:extLst>
            </p:cNvPr>
            <p:cNvSpPr/>
            <p:nvPr/>
          </p:nvSpPr>
          <p:spPr>
            <a:xfrm>
              <a:off x="1078806" y="6061341"/>
              <a:ext cx="108775" cy="148658"/>
            </a:xfrm>
            <a:custGeom>
              <a:avLst/>
              <a:gdLst>
                <a:gd name="connsiteX0" fmla="*/ 55904 w 108775"/>
                <a:gd name="connsiteY0" fmla="*/ 148658 h 148658"/>
                <a:gd name="connsiteX1" fmla="*/ 108776 w 108775"/>
                <a:gd name="connsiteY1" fmla="*/ 105531 h 148658"/>
                <a:gd name="connsiteX2" fmla="*/ 65874 w 108775"/>
                <a:gd name="connsiteY2" fmla="*/ 63494 h 148658"/>
                <a:gd name="connsiteX3" fmla="*/ 50054 w 108775"/>
                <a:gd name="connsiteY3" fmla="*/ 57858 h 148658"/>
                <a:gd name="connsiteX4" fmla="*/ 30989 w 108775"/>
                <a:gd name="connsiteY4" fmla="*/ 39006 h 148658"/>
                <a:gd name="connsiteX5" fmla="*/ 53310 w 108775"/>
                <a:gd name="connsiteY5" fmla="*/ 21670 h 148658"/>
                <a:gd name="connsiteX6" fmla="*/ 76709 w 108775"/>
                <a:gd name="connsiteY6" fmla="*/ 40308 h 148658"/>
                <a:gd name="connsiteX7" fmla="*/ 104880 w 108775"/>
                <a:gd name="connsiteY7" fmla="*/ 40308 h 148658"/>
                <a:gd name="connsiteX8" fmla="*/ 53524 w 108775"/>
                <a:gd name="connsiteY8" fmla="*/ 0 h 148658"/>
                <a:gd name="connsiteX9" fmla="*/ 3683 w 108775"/>
                <a:gd name="connsiteY9" fmla="*/ 40960 h 148658"/>
                <a:gd name="connsiteX10" fmla="*/ 42689 w 108775"/>
                <a:gd name="connsiteY10" fmla="*/ 80617 h 148658"/>
                <a:gd name="connsiteX11" fmla="*/ 58296 w 108775"/>
                <a:gd name="connsiteY11" fmla="*/ 86040 h 148658"/>
                <a:gd name="connsiteX12" fmla="*/ 81055 w 108775"/>
                <a:gd name="connsiteY12" fmla="*/ 107923 h 148658"/>
                <a:gd name="connsiteX13" fmla="*/ 56129 w 108775"/>
                <a:gd name="connsiteY13" fmla="*/ 126988 h 148658"/>
                <a:gd name="connsiteX14" fmla="*/ 27520 w 108775"/>
                <a:gd name="connsiteY14" fmla="*/ 102713 h 148658"/>
                <a:gd name="connsiteX15" fmla="*/ 0 w 108775"/>
                <a:gd name="connsiteY15" fmla="*/ 102713 h 148658"/>
                <a:gd name="connsiteX16" fmla="*/ 55916 w 108775"/>
                <a:gd name="connsiteY16" fmla="*/ 148658 h 148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8775" h="148658">
                  <a:moveTo>
                    <a:pt x="55904" y="148658"/>
                  </a:moveTo>
                  <a:cubicBezTo>
                    <a:pt x="89711" y="148658"/>
                    <a:pt x="108776" y="129155"/>
                    <a:pt x="108776" y="105531"/>
                  </a:cubicBezTo>
                  <a:cubicBezTo>
                    <a:pt x="108776" y="79966"/>
                    <a:pt x="86455" y="70860"/>
                    <a:pt x="65874" y="63494"/>
                  </a:cubicBezTo>
                  <a:lnTo>
                    <a:pt x="50054" y="57858"/>
                  </a:lnTo>
                  <a:cubicBezTo>
                    <a:pt x="37916" y="53524"/>
                    <a:pt x="30989" y="47674"/>
                    <a:pt x="30989" y="39006"/>
                  </a:cubicBezTo>
                  <a:cubicBezTo>
                    <a:pt x="30989" y="29474"/>
                    <a:pt x="40522" y="21670"/>
                    <a:pt x="53310" y="21670"/>
                  </a:cubicBezTo>
                  <a:cubicBezTo>
                    <a:pt x="66099" y="21670"/>
                    <a:pt x="74980" y="29687"/>
                    <a:pt x="76709" y="40308"/>
                  </a:cubicBezTo>
                  <a:lnTo>
                    <a:pt x="104880" y="40308"/>
                  </a:lnTo>
                  <a:cubicBezTo>
                    <a:pt x="102500" y="16258"/>
                    <a:pt x="83210" y="0"/>
                    <a:pt x="53524" y="0"/>
                  </a:cubicBezTo>
                  <a:cubicBezTo>
                    <a:pt x="23837" y="0"/>
                    <a:pt x="3683" y="16258"/>
                    <a:pt x="3683" y="40960"/>
                  </a:cubicBezTo>
                  <a:cubicBezTo>
                    <a:pt x="3683" y="59385"/>
                    <a:pt x="14956" y="71085"/>
                    <a:pt x="42689" y="80617"/>
                  </a:cubicBezTo>
                  <a:lnTo>
                    <a:pt x="58296" y="86040"/>
                  </a:lnTo>
                  <a:cubicBezTo>
                    <a:pt x="68266" y="89510"/>
                    <a:pt x="81055" y="94922"/>
                    <a:pt x="81055" y="107923"/>
                  </a:cubicBezTo>
                  <a:cubicBezTo>
                    <a:pt x="81055" y="119623"/>
                    <a:pt x="70220" y="126988"/>
                    <a:pt x="56129" y="126988"/>
                  </a:cubicBezTo>
                  <a:cubicBezTo>
                    <a:pt x="39006" y="126988"/>
                    <a:pt x="28822" y="116591"/>
                    <a:pt x="27520" y="102713"/>
                  </a:cubicBezTo>
                  <a:lnTo>
                    <a:pt x="0" y="102713"/>
                  </a:lnTo>
                  <a:cubicBezTo>
                    <a:pt x="1516" y="131974"/>
                    <a:pt x="24488" y="148658"/>
                    <a:pt x="55916" y="148658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 sz="1013">
                <a:solidFill>
                  <a:schemeClr val="tx1"/>
                </a:solidFill>
              </a:endParaRPr>
            </a:p>
          </p:txBody>
        </p:sp>
        <p:sp>
          <p:nvSpPr>
            <p:cNvPr id="40" name="Frihandsfigur: Form 39">
              <a:extLst>
                <a:ext uri="{FF2B5EF4-FFF2-40B4-BE49-F238E27FC236}">
                  <a16:creationId xmlns:a16="http://schemas.microsoft.com/office/drawing/2014/main" id="{94C25FC1-596B-1852-A10B-FBC3900D5643}"/>
                </a:ext>
              </a:extLst>
            </p:cNvPr>
            <p:cNvSpPr/>
            <p:nvPr/>
          </p:nvSpPr>
          <p:spPr>
            <a:xfrm>
              <a:off x="1191916" y="6101650"/>
              <a:ext cx="110954" cy="105756"/>
            </a:xfrm>
            <a:custGeom>
              <a:avLst/>
              <a:gdLst>
                <a:gd name="connsiteX0" fmla="*/ 71298 w 110954"/>
                <a:gd name="connsiteY0" fmla="*/ 105756 h 105756"/>
                <a:gd name="connsiteX1" fmla="*/ 110955 w 110954"/>
                <a:gd name="connsiteY1" fmla="*/ 0 h 105756"/>
                <a:gd name="connsiteX2" fmla="*/ 83648 w 110954"/>
                <a:gd name="connsiteY2" fmla="*/ 0 h 105756"/>
                <a:gd name="connsiteX3" fmla="*/ 55477 w 110954"/>
                <a:gd name="connsiteY3" fmla="*/ 82997 h 105756"/>
                <a:gd name="connsiteX4" fmla="*/ 27306 w 110954"/>
                <a:gd name="connsiteY4" fmla="*/ 0 h 105756"/>
                <a:gd name="connsiteX5" fmla="*/ 0 w 110954"/>
                <a:gd name="connsiteY5" fmla="*/ 0 h 105756"/>
                <a:gd name="connsiteX6" fmla="*/ 39432 w 110954"/>
                <a:gd name="connsiteY6" fmla="*/ 105756 h 105756"/>
                <a:gd name="connsiteX7" fmla="*/ 71298 w 110954"/>
                <a:gd name="connsiteY7" fmla="*/ 105756 h 105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0954" h="105756">
                  <a:moveTo>
                    <a:pt x="71298" y="105756"/>
                  </a:moveTo>
                  <a:lnTo>
                    <a:pt x="110955" y="0"/>
                  </a:lnTo>
                  <a:lnTo>
                    <a:pt x="83648" y="0"/>
                  </a:lnTo>
                  <a:lnTo>
                    <a:pt x="55477" y="82997"/>
                  </a:lnTo>
                  <a:lnTo>
                    <a:pt x="27306" y="0"/>
                  </a:lnTo>
                  <a:lnTo>
                    <a:pt x="0" y="0"/>
                  </a:lnTo>
                  <a:lnTo>
                    <a:pt x="39432" y="105756"/>
                  </a:lnTo>
                  <a:lnTo>
                    <a:pt x="71298" y="105756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 sz="1013">
                <a:solidFill>
                  <a:schemeClr val="tx1"/>
                </a:solidFill>
              </a:endParaRPr>
            </a:p>
          </p:txBody>
        </p:sp>
        <p:sp>
          <p:nvSpPr>
            <p:cNvPr id="41" name="Frihandsfigur: Form 40">
              <a:extLst>
                <a:ext uri="{FF2B5EF4-FFF2-40B4-BE49-F238E27FC236}">
                  <a16:creationId xmlns:a16="http://schemas.microsoft.com/office/drawing/2014/main" id="{6443AA1F-3508-EAA2-9322-6E3AED6641AC}"/>
                </a:ext>
              </a:extLst>
            </p:cNvPr>
            <p:cNvSpPr/>
            <p:nvPr/>
          </p:nvSpPr>
          <p:spPr>
            <a:xfrm>
              <a:off x="1436562" y="6099057"/>
              <a:ext cx="103589" cy="108361"/>
            </a:xfrm>
            <a:custGeom>
              <a:avLst/>
              <a:gdLst>
                <a:gd name="connsiteX0" fmla="*/ 26016 w 103589"/>
                <a:gd name="connsiteY0" fmla="*/ 108350 h 108361"/>
                <a:gd name="connsiteX1" fmla="*/ 26016 w 103589"/>
                <a:gd name="connsiteY1" fmla="*/ 53737 h 108361"/>
                <a:gd name="connsiteX2" fmla="*/ 53535 w 103589"/>
                <a:gd name="connsiteY2" fmla="*/ 21670 h 108361"/>
                <a:gd name="connsiteX3" fmla="*/ 77585 w 103589"/>
                <a:gd name="connsiteY3" fmla="*/ 51143 h 108361"/>
                <a:gd name="connsiteX4" fmla="*/ 77585 w 103589"/>
                <a:gd name="connsiteY4" fmla="*/ 108350 h 108361"/>
                <a:gd name="connsiteX5" fmla="*/ 103589 w 103589"/>
                <a:gd name="connsiteY5" fmla="*/ 108350 h 108361"/>
                <a:gd name="connsiteX6" fmla="*/ 103589 w 103589"/>
                <a:gd name="connsiteY6" fmla="*/ 48538 h 108361"/>
                <a:gd name="connsiteX7" fmla="*/ 62417 w 103589"/>
                <a:gd name="connsiteY7" fmla="*/ 0 h 108361"/>
                <a:gd name="connsiteX8" fmla="*/ 24926 w 103589"/>
                <a:gd name="connsiteY8" fmla="*/ 22759 h 108361"/>
                <a:gd name="connsiteX9" fmla="*/ 24926 w 103589"/>
                <a:gd name="connsiteY9" fmla="*/ 2605 h 108361"/>
                <a:gd name="connsiteX10" fmla="*/ 0 w 103589"/>
                <a:gd name="connsiteY10" fmla="*/ 2605 h 108361"/>
                <a:gd name="connsiteX11" fmla="*/ 0 w 103589"/>
                <a:gd name="connsiteY11" fmla="*/ 108362 h 108361"/>
                <a:gd name="connsiteX12" fmla="*/ 26004 w 103589"/>
                <a:gd name="connsiteY12" fmla="*/ 108362 h 108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3589" h="108361">
                  <a:moveTo>
                    <a:pt x="26016" y="108350"/>
                  </a:moveTo>
                  <a:lnTo>
                    <a:pt x="26016" y="53737"/>
                  </a:lnTo>
                  <a:cubicBezTo>
                    <a:pt x="26016" y="34021"/>
                    <a:pt x="37940" y="21670"/>
                    <a:pt x="53535" y="21670"/>
                  </a:cubicBezTo>
                  <a:cubicBezTo>
                    <a:pt x="70220" y="21670"/>
                    <a:pt x="77585" y="32505"/>
                    <a:pt x="77585" y="51143"/>
                  </a:cubicBezTo>
                  <a:lnTo>
                    <a:pt x="77585" y="108350"/>
                  </a:lnTo>
                  <a:lnTo>
                    <a:pt x="103589" y="108350"/>
                  </a:lnTo>
                  <a:lnTo>
                    <a:pt x="103589" y="48538"/>
                  </a:lnTo>
                  <a:cubicBezTo>
                    <a:pt x="103589" y="16247"/>
                    <a:pt x="88859" y="0"/>
                    <a:pt x="62417" y="0"/>
                  </a:cubicBezTo>
                  <a:cubicBezTo>
                    <a:pt x="45519" y="0"/>
                    <a:pt x="32943" y="7590"/>
                    <a:pt x="24926" y="22759"/>
                  </a:cubicBezTo>
                  <a:lnTo>
                    <a:pt x="24926" y="2605"/>
                  </a:lnTo>
                  <a:lnTo>
                    <a:pt x="0" y="2605"/>
                  </a:lnTo>
                  <a:lnTo>
                    <a:pt x="0" y="108362"/>
                  </a:lnTo>
                  <a:lnTo>
                    <a:pt x="26004" y="108362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 sz="1013">
                <a:solidFill>
                  <a:schemeClr val="tx1"/>
                </a:solidFill>
              </a:endParaRPr>
            </a:p>
          </p:txBody>
        </p:sp>
        <p:sp>
          <p:nvSpPr>
            <p:cNvPr id="42" name="Frihandsfigur: Form 41">
              <a:extLst>
                <a:ext uri="{FF2B5EF4-FFF2-40B4-BE49-F238E27FC236}">
                  <a16:creationId xmlns:a16="http://schemas.microsoft.com/office/drawing/2014/main" id="{E73ABC5A-8104-6356-9F3F-8878EA7086B5}"/>
                </a:ext>
              </a:extLst>
            </p:cNvPr>
            <p:cNvSpPr/>
            <p:nvPr/>
          </p:nvSpPr>
          <p:spPr>
            <a:xfrm>
              <a:off x="1670384" y="6059613"/>
              <a:ext cx="103376" cy="147793"/>
            </a:xfrm>
            <a:custGeom>
              <a:avLst/>
              <a:gdLst>
                <a:gd name="connsiteX0" fmla="*/ 26004 w 103376"/>
                <a:gd name="connsiteY0" fmla="*/ 147794 h 147793"/>
                <a:gd name="connsiteX1" fmla="*/ 26004 w 103376"/>
                <a:gd name="connsiteY1" fmla="*/ 92103 h 147793"/>
                <a:gd name="connsiteX2" fmla="*/ 70433 w 103376"/>
                <a:gd name="connsiteY2" fmla="*/ 147794 h 147793"/>
                <a:gd name="connsiteX3" fmla="*/ 103376 w 103376"/>
                <a:gd name="connsiteY3" fmla="*/ 147794 h 147793"/>
                <a:gd name="connsiteX4" fmla="*/ 54613 w 103376"/>
                <a:gd name="connsiteY4" fmla="*/ 89060 h 147793"/>
                <a:gd name="connsiteX5" fmla="*/ 100771 w 103376"/>
                <a:gd name="connsiteY5" fmla="*/ 42037 h 147793"/>
                <a:gd name="connsiteX6" fmla="*/ 69569 w 103376"/>
                <a:gd name="connsiteY6" fmla="*/ 42037 h 147793"/>
                <a:gd name="connsiteX7" fmla="*/ 26004 w 103376"/>
                <a:gd name="connsiteY7" fmla="*/ 86467 h 147793"/>
                <a:gd name="connsiteX8" fmla="*/ 26004 w 103376"/>
                <a:gd name="connsiteY8" fmla="*/ 0 h 147793"/>
                <a:gd name="connsiteX9" fmla="*/ 0 w 103376"/>
                <a:gd name="connsiteY9" fmla="*/ 0 h 147793"/>
                <a:gd name="connsiteX10" fmla="*/ 0 w 103376"/>
                <a:gd name="connsiteY10" fmla="*/ 147794 h 147793"/>
                <a:gd name="connsiteX11" fmla="*/ 26004 w 103376"/>
                <a:gd name="connsiteY11" fmla="*/ 147794 h 14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3376" h="147793">
                  <a:moveTo>
                    <a:pt x="26004" y="147794"/>
                  </a:moveTo>
                  <a:lnTo>
                    <a:pt x="26004" y="92103"/>
                  </a:lnTo>
                  <a:lnTo>
                    <a:pt x="70433" y="147794"/>
                  </a:lnTo>
                  <a:lnTo>
                    <a:pt x="103376" y="147794"/>
                  </a:lnTo>
                  <a:lnTo>
                    <a:pt x="54613" y="89060"/>
                  </a:lnTo>
                  <a:lnTo>
                    <a:pt x="100771" y="42037"/>
                  </a:lnTo>
                  <a:lnTo>
                    <a:pt x="69569" y="42037"/>
                  </a:lnTo>
                  <a:lnTo>
                    <a:pt x="26004" y="86467"/>
                  </a:lnTo>
                  <a:lnTo>
                    <a:pt x="26004" y="0"/>
                  </a:lnTo>
                  <a:lnTo>
                    <a:pt x="0" y="0"/>
                  </a:lnTo>
                  <a:lnTo>
                    <a:pt x="0" y="147794"/>
                  </a:lnTo>
                  <a:lnTo>
                    <a:pt x="26004" y="147794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 sz="1013">
                <a:solidFill>
                  <a:schemeClr val="tx1"/>
                </a:solidFill>
              </a:endParaRPr>
            </a:p>
          </p:txBody>
        </p:sp>
        <p:sp>
          <p:nvSpPr>
            <p:cNvPr id="43" name="Frihandsfigur: Form 42">
              <a:extLst>
                <a:ext uri="{FF2B5EF4-FFF2-40B4-BE49-F238E27FC236}">
                  <a16:creationId xmlns:a16="http://schemas.microsoft.com/office/drawing/2014/main" id="{C38AB8BE-015C-0BD1-553E-FDCA3F530D3F}"/>
                </a:ext>
              </a:extLst>
            </p:cNvPr>
            <p:cNvSpPr/>
            <p:nvPr/>
          </p:nvSpPr>
          <p:spPr>
            <a:xfrm>
              <a:off x="1779586" y="6099057"/>
              <a:ext cx="100131" cy="110954"/>
            </a:xfrm>
            <a:custGeom>
              <a:avLst/>
              <a:gdLst>
                <a:gd name="connsiteX0" fmla="*/ 45744 w 100131"/>
                <a:gd name="connsiteY0" fmla="*/ 91014 h 110954"/>
                <a:gd name="connsiteX1" fmla="*/ 27543 w 100131"/>
                <a:gd name="connsiteY1" fmla="*/ 76922 h 110954"/>
                <a:gd name="connsiteX2" fmla="*/ 49000 w 100131"/>
                <a:gd name="connsiteY2" fmla="*/ 62192 h 110954"/>
                <a:gd name="connsiteX3" fmla="*/ 74566 w 100131"/>
                <a:gd name="connsiteY3" fmla="*/ 62192 h 110954"/>
                <a:gd name="connsiteX4" fmla="*/ 45744 w 100131"/>
                <a:gd name="connsiteY4" fmla="*/ 91014 h 110954"/>
                <a:gd name="connsiteX5" fmla="*/ 39456 w 100131"/>
                <a:gd name="connsiteY5" fmla="*/ 110955 h 110954"/>
                <a:gd name="connsiteX6" fmla="*/ 75643 w 100131"/>
                <a:gd name="connsiteY6" fmla="*/ 88847 h 110954"/>
                <a:gd name="connsiteX7" fmla="*/ 75643 w 100131"/>
                <a:gd name="connsiteY7" fmla="*/ 108350 h 110954"/>
                <a:gd name="connsiteX8" fmla="*/ 100132 w 100131"/>
                <a:gd name="connsiteY8" fmla="*/ 108350 h 110954"/>
                <a:gd name="connsiteX9" fmla="*/ 100132 w 100131"/>
                <a:gd name="connsiteY9" fmla="*/ 43127 h 110954"/>
                <a:gd name="connsiteX10" fmla="*/ 51593 w 100131"/>
                <a:gd name="connsiteY10" fmla="*/ 0 h 110954"/>
                <a:gd name="connsiteX11" fmla="*/ 2617 w 100131"/>
                <a:gd name="connsiteY11" fmla="*/ 36626 h 110954"/>
                <a:gd name="connsiteX12" fmla="*/ 27970 w 100131"/>
                <a:gd name="connsiteY12" fmla="*/ 36626 h 110954"/>
                <a:gd name="connsiteX13" fmla="*/ 51368 w 100131"/>
                <a:gd name="connsiteY13" fmla="*/ 20806 h 110954"/>
                <a:gd name="connsiteX14" fmla="*/ 75205 w 100131"/>
                <a:gd name="connsiteY14" fmla="*/ 43127 h 110954"/>
                <a:gd name="connsiteX15" fmla="*/ 75205 w 100131"/>
                <a:gd name="connsiteY15" fmla="*/ 46596 h 110954"/>
                <a:gd name="connsiteX16" fmla="*/ 45945 w 100131"/>
                <a:gd name="connsiteY16" fmla="*/ 46596 h 110954"/>
                <a:gd name="connsiteX17" fmla="*/ 0 w 100131"/>
                <a:gd name="connsiteY17" fmla="*/ 79314 h 110954"/>
                <a:gd name="connsiteX18" fmla="*/ 39444 w 100131"/>
                <a:gd name="connsiteY18" fmla="*/ 110955 h 110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0131" h="110954">
                  <a:moveTo>
                    <a:pt x="45744" y="91014"/>
                  </a:moveTo>
                  <a:cubicBezTo>
                    <a:pt x="35347" y="91014"/>
                    <a:pt x="27543" y="86029"/>
                    <a:pt x="27543" y="76922"/>
                  </a:cubicBezTo>
                  <a:cubicBezTo>
                    <a:pt x="27543" y="69119"/>
                    <a:pt x="34258" y="62192"/>
                    <a:pt x="49000" y="62192"/>
                  </a:cubicBezTo>
                  <a:lnTo>
                    <a:pt x="74566" y="62192"/>
                  </a:lnTo>
                  <a:cubicBezTo>
                    <a:pt x="72186" y="78450"/>
                    <a:pt x="62428" y="91014"/>
                    <a:pt x="45744" y="91014"/>
                  </a:cubicBezTo>
                  <a:close/>
                  <a:moveTo>
                    <a:pt x="39456" y="110955"/>
                  </a:moveTo>
                  <a:cubicBezTo>
                    <a:pt x="57230" y="110955"/>
                    <a:pt x="67840" y="102725"/>
                    <a:pt x="75643" y="88847"/>
                  </a:cubicBezTo>
                  <a:lnTo>
                    <a:pt x="75643" y="108350"/>
                  </a:lnTo>
                  <a:lnTo>
                    <a:pt x="100132" y="108350"/>
                  </a:lnTo>
                  <a:lnTo>
                    <a:pt x="100132" y="43127"/>
                  </a:lnTo>
                  <a:cubicBezTo>
                    <a:pt x="100132" y="15169"/>
                    <a:pt x="82144" y="0"/>
                    <a:pt x="51593" y="0"/>
                  </a:cubicBezTo>
                  <a:cubicBezTo>
                    <a:pt x="24500" y="0"/>
                    <a:pt x="5435" y="14731"/>
                    <a:pt x="2617" y="36626"/>
                  </a:cubicBezTo>
                  <a:lnTo>
                    <a:pt x="27970" y="36626"/>
                  </a:lnTo>
                  <a:cubicBezTo>
                    <a:pt x="30788" y="26229"/>
                    <a:pt x="40107" y="20806"/>
                    <a:pt x="51368" y="20806"/>
                  </a:cubicBezTo>
                  <a:cubicBezTo>
                    <a:pt x="63932" y="20806"/>
                    <a:pt x="75205" y="27520"/>
                    <a:pt x="75205" y="43127"/>
                  </a:cubicBezTo>
                  <a:lnTo>
                    <a:pt x="75205" y="46596"/>
                  </a:lnTo>
                  <a:lnTo>
                    <a:pt x="45945" y="46596"/>
                  </a:lnTo>
                  <a:cubicBezTo>
                    <a:pt x="14743" y="46596"/>
                    <a:pt x="0" y="59385"/>
                    <a:pt x="0" y="79314"/>
                  </a:cubicBezTo>
                  <a:cubicBezTo>
                    <a:pt x="0" y="97740"/>
                    <a:pt x="13002" y="110955"/>
                    <a:pt x="39444" y="110955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 sz="1013">
                <a:solidFill>
                  <a:schemeClr val="tx1"/>
                </a:solidFill>
              </a:endParaRPr>
            </a:p>
          </p:txBody>
        </p:sp>
        <p:sp>
          <p:nvSpPr>
            <p:cNvPr id="44" name="Frihandsfigur: Form 43">
              <a:extLst>
                <a:ext uri="{FF2B5EF4-FFF2-40B4-BE49-F238E27FC236}">
                  <a16:creationId xmlns:a16="http://schemas.microsoft.com/office/drawing/2014/main" id="{6A4BEAA1-B70C-6845-233B-516AE52220FF}"/>
                </a:ext>
              </a:extLst>
            </p:cNvPr>
            <p:cNvSpPr/>
            <p:nvPr/>
          </p:nvSpPr>
          <p:spPr>
            <a:xfrm>
              <a:off x="1308922" y="6099045"/>
              <a:ext cx="107923" cy="110954"/>
            </a:xfrm>
            <a:custGeom>
              <a:avLst/>
              <a:gdLst>
                <a:gd name="connsiteX0" fmla="*/ 26229 w 107923"/>
                <a:gd name="connsiteY0" fmla="*/ 45732 h 110954"/>
                <a:gd name="connsiteX1" fmla="*/ 55051 w 107923"/>
                <a:gd name="connsiteY1" fmla="*/ 20806 h 110954"/>
                <a:gd name="connsiteX2" fmla="*/ 81493 w 107923"/>
                <a:gd name="connsiteY2" fmla="*/ 45732 h 110954"/>
                <a:gd name="connsiteX3" fmla="*/ 26229 w 107923"/>
                <a:gd name="connsiteY3" fmla="*/ 45732 h 110954"/>
                <a:gd name="connsiteX4" fmla="*/ 54187 w 107923"/>
                <a:gd name="connsiteY4" fmla="*/ 110955 h 110954"/>
                <a:gd name="connsiteX5" fmla="*/ 104679 w 107923"/>
                <a:gd name="connsiteY5" fmla="*/ 76283 h 110954"/>
                <a:gd name="connsiteX6" fmla="*/ 78237 w 107923"/>
                <a:gd name="connsiteY6" fmla="*/ 76283 h 110954"/>
                <a:gd name="connsiteX7" fmla="*/ 54613 w 107923"/>
                <a:gd name="connsiteY7" fmla="*/ 89936 h 110954"/>
                <a:gd name="connsiteX8" fmla="*/ 25791 w 107923"/>
                <a:gd name="connsiteY8" fmla="*/ 61327 h 110954"/>
                <a:gd name="connsiteX9" fmla="*/ 107485 w 107923"/>
                <a:gd name="connsiteY9" fmla="*/ 61327 h 110954"/>
                <a:gd name="connsiteX10" fmla="*/ 107923 w 107923"/>
                <a:gd name="connsiteY10" fmla="*/ 51357 h 110954"/>
                <a:gd name="connsiteX11" fmla="*/ 54613 w 107923"/>
                <a:gd name="connsiteY11" fmla="*/ 0 h 110954"/>
                <a:gd name="connsiteX12" fmla="*/ 0 w 107923"/>
                <a:gd name="connsiteY12" fmla="*/ 55904 h 110954"/>
                <a:gd name="connsiteX13" fmla="*/ 54175 w 107923"/>
                <a:gd name="connsiteY13" fmla="*/ 110943 h 110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7923" h="110954">
                  <a:moveTo>
                    <a:pt x="26229" y="45732"/>
                  </a:moveTo>
                  <a:cubicBezTo>
                    <a:pt x="29047" y="29260"/>
                    <a:pt x="40747" y="20806"/>
                    <a:pt x="55051" y="20806"/>
                  </a:cubicBezTo>
                  <a:cubicBezTo>
                    <a:pt x="69356" y="20806"/>
                    <a:pt x="81493" y="30776"/>
                    <a:pt x="81493" y="45732"/>
                  </a:cubicBezTo>
                  <a:lnTo>
                    <a:pt x="26229" y="45732"/>
                  </a:lnTo>
                  <a:close/>
                  <a:moveTo>
                    <a:pt x="54187" y="110955"/>
                  </a:moveTo>
                  <a:cubicBezTo>
                    <a:pt x="79539" y="110955"/>
                    <a:pt x="97088" y="97953"/>
                    <a:pt x="104679" y="76283"/>
                  </a:cubicBezTo>
                  <a:lnTo>
                    <a:pt x="78237" y="76283"/>
                  </a:lnTo>
                  <a:cubicBezTo>
                    <a:pt x="73690" y="84300"/>
                    <a:pt x="65886" y="89936"/>
                    <a:pt x="54613" y="89936"/>
                  </a:cubicBezTo>
                  <a:cubicBezTo>
                    <a:pt x="38793" y="89936"/>
                    <a:pt x="26880" y="78888"/>
                    <a:pt x="25791" y="61327"/>
                  </a:cubicBezTo>
                  <a:lnTo>
                    <a:pt x="107485" y="61327"/>
                  </a:lnTo>
                  <a:cubicBezTo>
                    <a:pt x="107698" y="58722"/>
                    <a:pt x="107923" y="54388"/>
                    <a:pt x="107923" y="51357"/>
                  </a:cubicBezTo>
                  <a:cubicBezTo>
                    <a:pt x="107923" y="21457"/>
                    <a:pt x="86467" y="0"/>
                    <a:pt x="54613" y="0"/>
                  </a:cubicBezTo>
                  <a:cubicBezTo>
                    <a:pt x="22759" y="0"/>
                    <a:pt x="0" y="22759"/>
                    <a:pt x="0" y="55904"/>
                  </a:cubicBezTo>
                  <a:cubicBezTo>
                    <a:pt x="0" y="89048"/>
                    <a:pt x="21019" y="110943"/>
                    <a:pt x="54175" y="110943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 sz="1013">
                <a:solidFill>
                  <a:schemeClr val="tx1"/>
                </a:solidFill>
              </a:endParaRPr>
            </a:p>
          </p:txBody>
        </p:sp>
        <p:sp>
          <p:nvSpPr>
            <p:cNvPr id="45" name="Frihandsfigur: Form 44">
              <a:extLst>
                <a:ext uri="{FF2B5EF4-FFF2-40B4-BE49-F238E27FC236}">
                  <a16:creationId xmlns:a16="http://schemas.microsoft.com/office/drawing/2014/main" id="{41956DD0-51D0-03B3-B217-BD6B0919F6C6}"/>
                </a:ext>
              </a:extLst>
            </p:cNvPr>
            <p:cNvSpPr/>
            <p:nvPr/>
          </p:nvSpPr>
          <p:spPr>
            <a:xfrm>
              <a:off x="1557925" y="6099045"/>
              <a:ext cx="93393" cy="110954"/>
            </a:xfrm>
            <a:custGeom>
              <a:avLst/>
              <a:gdLst>
                <a:gd name="connsiteX0" fmla="*/ 49841 w 93393"/>
                <a:gd name="connsiteY0" fmla="*/ 110955 h 110954"/>
                <a:gd name="connsiteX1" fmla="*/ 93394 w 93393"/>
                <a:gd name="connsiteY1" fmla="*/ 76496 h 110954"/>
                <a:gd name="connsiteX2" fmla="*/ 52872 w 93393"/>
                <a:gd name="connsiteY2" fmla="*/ 44856 h 110954"/>
                <a:gd name="connsiteX3" fmla="*/ 29035 w 93393"/>
                <a:gd name="connsiteY3" fmla="*/ 30989 h 110954"/>
                <a:gd name="connsiteX4" fmla="*/ 46809 w 93393"/>
                <a:gd name="connsiteY4" fmla="*/ 19716 h 110954"/>
                <a:gd name="connsiteX5" fmla="*/ 65010 w 93393"/>
                <a:gd name="connsiteY5" fmla="*/ 31641 h 110954"/>
                <a:gd name="connsiteX6" fmla="*/ 89498 w 93393"/>
                <a:gd name="connsiteY6" fmla="*/ 31641 h 110954"/>
                <a:gd name="connsiteX7" fmla="*/ 46371 w 93393"/>
                <a:gd name="connsiteY7" fmla="*/ 0 h 110954"/>
                <a:gd name="connsiteX8" fmla="*/ 3896 w 93393"/>
                <a:gd name="connsiteY8" fmla="*/ 32292 h 110954"/>
                <a:gd name="connsiteX9" fmla="*/ 43553 w 93393"/>
                <a:gd name="connsiteY9" fmla="*/ 63068 h 110954"/>
                <a:gd name="connsiteX10" fmla="*/ 67390 w 93393"/>
                <a:gd name="connsiteY10" fmla="*/ 77586 h 110954"/>
                <a:gd name="connsiteX11" fmla="*/ 49403 w 93393"/>
                <a:gd name="connsiteY11" fmla="*/ 91239 h 110954"/>
                <a:gd name="connsiteX12" fmla="*/ 26217 w 93393"/>
                <a:gd name="connsiteY12" fmla="*/ 76070 h 110954"/>
                <a:gd name="connsiteX13" fmla="*/ 0 w 93393"/>
                <a:gd name="connsiteY13" fmla="*/ 76070 h 110954"/>
                <a:gd name="connsiteX14" fmla="*/ 49841 w 93393"/>
                <a:gd name="connsiteY14" fmla="*/ 110955 h 110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3393" h="110954">
                  <a:moveTo>
                    <a:pt x="49841" y="110955"/>
                  </a:moveTo>
                  <a:cubicBezTo>
                    <a:pt x="78012" y="110955"/>
                    <a:pt x="93394" y="96650"/>
                    <a:pt x="93394" y="76496"/>
                  </a:cubicBezTo>
                  <a:cubicBezTo>
                    <a:pt x="93394" y="54388"/>
                    <a:pt x="74542" y="49628"/>
                    <a:pt x="52872" y="44856"/>
                  </a:cubicBezTo>
                  <a:cubicBezTo>
                    <a:pt x="45282" y="43127"/>
                    <a:pt x="29035" y="39870"/>
                    <a:pt x="29035" y="30989"/>
                  </a:cubicBezTo>
                  <a:cubicBezTo>
                    <a:pt x="29035" y="25566"/>
                    <a:pt x="35098" y="19716"/>
                    <a:pt x="46809" y="19716"/>
                  </a:cubicBezTo>
                  <a:cubicBezTo>
                    <a:pt x="56342" y="19716"/>
                    <a:pt x="62630" y="23612"/>
                    <a:pt x="65010" y="31641"/>
                  </a:cubicBezTo>
                  <a:lnTo>
                    <a:pt x="89498" y="31641"/>
                  </a:lnTo>
                  <a:cubicBezTo>
                    <a:pt x="86028" y="11699"/>
                    <a:pt x="71073" y="0"/>
                    <a:pt x="46371" y="0"/>
                  </a:cubicBezTo>
                  <a:cubicBezTo>
                    <a:pt x="19065" y="0"/>
                    <a:pt x="3896" y="14091"/>
                    <a:pt x="3896" y="32292"/>
                  </a:cubicBezTo>
                  <a:cubicBezTo>
                    <a:pt x="3896" y="52659"/>
                    <a:pt x="22534" y="58083"/>
                    <a:pt x="43553" y="63068"/>
                  </a:cubicBezTo>
                  <a:cubicBezTo>
                    <a:pt x="58284" y="66537"/>
                    <a:pt x="67390" y="68266"/>
                    <a:pt x="67390" y="77586"/>
                  </a:cubicBezTo>
                  <a:cubicBezTo>
                    <a:pt x="67390" y="84951"/>
                    <a:pt x="61967" y="91239"/>
                    <a:pt x="49403" y="91239"/>
                  </a:cubicBezTo>
                  <a:cubicBezTo>
                    <a:pt x="36839" y="91239"/>
                    <a:pt x="28810" y="84525"/>
                    <a:pt x="26217" y="76070"/>
                  </a:cubicBezTo>
                  <a:lnTo>
                    <a:pt x="0" y="76070"/>
                  </a:lnTo>
                  <a:cubicBezTo>
                    <a:pt x="3470" y="97089"/>
                    <a:pt x="22108" y="110955"/>
                    <a:pt x="49841" y="110955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 sz="1013">
                <a:solidFill>
                  <a:schemeClr val="tx1"/>
                </a:solidFill>
              </a:endParaRPr>
            </a:p>
          </p:txBody>
        </p:sp>
      </p:grpSp>
      <p:sp>
        <p:nvSpPr>
          <p:cNvPr id="28" name="Platshållare för bild 27">
            <a:extLst>
              <a:ext uri="{FF2B5EF4-FFF2-40B4-BE49-F238E27FC236}">
                <a16:creationId xmlns:a16="http://schemas.microsoft.com/office/drawing/2014/main" id="{36E959E3-E17E-D3FE-3B61-4FFA4C914CD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449"/>
            <a:ext cx="6858000" cy="12189179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square" tIns="0" bIns="72000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844"/>
            </a:lvl1pPr>
          </a:lstStyle>
          <a:p>
            <a:r>
              <a:rPr lang="sv-SE"/>
              <a:t>Klicka för att infoga bild </a:t>
            </a:r>
          </a:p>
          <a:p>
            <a:r>
              <a:rPr lang="sv-SE"/>
              <a:t>(använd en mörk bild)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550C7222-ABF4-1381-D066-4371D710A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B27E7-45B6-4035-9C18-08F1F4F35009}" type="datetimeFigureOut">
              <a:rPr lang="sv-SE" smtClean="0"/>
              <a:t>2026-04-24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8796943-74ED-6B09-3B44-8B39A734C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B9FE937-1A6C-75C3-0CF0-C172BAA32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00E34-FBEC-4510-B5A3-E2760C36C989}" type="slidenum">
              <a:rPr lang="sv-SE" smtClean="0"/>
              <a:t>‹#›</a:t>
            </a:fld>
            <a:endParaRPr lang="sv-SE"/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AD26036D-D6AC-0503-B5CC-653661D348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093" y="1744134"/>
            <a:ext cx="2284985" cy="1984021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Skriv rubrik här</a:t>
            </a:r>
          </a:p>
        </p:txBody>
      </p:sp>
      <p:sp>
        <p:nvSpPr>
          <p:cNvPr id="9" name="Platshållare för text 7">
            <a:extLst>
              <a:ext uri="{FF2B5EF4-FFF2-40B4-BE49-F238E27FC236}">
                <a16:creationId xmlns:a16="http://schemas.microsoft.com/office/drawing/2014/main" id="{44C51B47-1715-C34F-B141-457F9902E63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4093" y="4430888"/>
            <a:ext cx="2284985" cy="505742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/>
              <a:t>Skriv text här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1382391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3" pos="165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(bei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75F40C4-C2E0-720A-138B-C172ECE290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0398" y="976489"/>
            <a:ext cx="4592700" cy="8043918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2588">
                <a:solidFill>
                  <a:schemeClr val="tx1"/>
                </a:solidFill>
              </a:defRPr>
            </a:lvl1pPr>
          </a:lstStyle>
          <a:p>
            <a:r>
              <a:rPr lang="sv-SE"/>
              <a:t>”Skriv ett citat här”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550C7222-ABF4-1381-D066-4371D710A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B27E7-45B6-4035-9C18-08F1F4F35009}" type="datetimeFigureOut">
              <a:rPr lang="sv-SE" smtClean="0"/>
              <a:t>2026-04-24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8796943-74ED-6B09-3B44-8B39A734C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B9FE937-1A6C-75C3-0CF0-C172BAA32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00E34-FBEC-4510-B5A3-E2760C36C989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text 7">
            <a:extLst>
              <a:ext uri="{FF2B5EF4-FFF2-40B4-BE49-F238E27FC236}">
                <a16:creationId xmlns:a16="http://schemas.microsoft.com/office/drawing/2014/main" id="{EEA169B6-8129-C1B4-5DDB-62C27FFC5E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61880" y="9500694"/>
            <a:ext cx="3161218" cy="586217"/>
          </a:xfrm>
        </p:spPr>
        <p:txBody>
          <a:bodyPr anchor="b">
            <a:normAutofit/>
          </a:bodyPr>
          <a:lstStyle>
            <a:lvl1pPr marL="0" indent="0" algn="r">
              <a:buNone/>
              <a:defRPr sz="900"/>
            </a:lvl1pPr>
          </a:lstStyle>
          <a:p>
            <a:pPr lvl="0"/>
            <a:r>
              <a:rPr lang="sv-SE"/>
              <a:t>Skriv källa eller namn</a:t>
            </a:r>
          </a:p>
        </p:txBody>
      </p:sp>
    </p:spTree>
    <p:extLst>
      <p:ext uri="{BB962C8B-B14F-4D97-AF65-F5344CB8AC3E}">
        <p14:creationId xmlns:p14="http://schemas.microsoft.com/office/powerpoint/2010/main" val="40310424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16" userDrawn="1">
          <p15:clr>
            <a:srgbClr val="FBAE40"/>
          </p15:clr>
        </p15:guide>
        <p15:guide id="3" orient="horz" pos="615" userDrawn="1">
          <p15:clr>
            <a:srgbClr val="FBAE40"/>
          </p15:clr>
        </p15:guide>
        <p15:guide id="4" orient="horz" pos="6702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(mellanlila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75F40C4-C2E0-720A-138B-C172ECE290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0398" y="976489"/>
            <a:ext cx="4592700" cy="8043918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2588">
                <a:solidFill>
                  <a:schemeClr val="tx1"/>
                </a:solidFill>
              </a:defRPr>
            </a:lvl1pPr>
          </a:lstStyle>
          <a:p>
            <a:r>
              <a:rPr lang="sv-SE"/>
              <a:t>”Skriv ett citat här”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550C7222-ABF4-1381-D066-4371D710A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B27E7-45B6-4035-9C18-08F1F4F35009}" type="datetimeFigureOut">
              <a:rPr lang="sv-SE" smtClean="0"/>
              <a:t>2026-04-24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8796943-74ED-6B09-3B44-8B39A734C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B9FE937-1A6C-75C3-0CF0-C172BAA32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00E34-FBEC-4510-B5A3-E2760C36C989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text 7">
            <a:extLst>
              <a:ext uri="{FF2B5EF4-FFF2-40B4-BE49-F238E27FC236}">
                <a16:creationId xmlns:a16="http://schemas.microsoft.com/office/drawing/2014/main" id="{EEA169B6-8129-C1B4-5DDB-62C27FFC5E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61880" y="9500694"/>
            <a:ext cx="3161218" cy="586217"/>
          </a:xfrm>
        </p:spPr>
        <p:txBody>
          <a:bodyPr anchor="b">
            <a:normAutofit/>
          </a:bodyPr>
          <a:lstStyle>
            <a:lvl1pPr marL="0" indent="0" algn="r">
              <a:buNone/>
              <a:defRPr sz="900"/>
            </a:lvl1pPr>
          </a:lstStyle>
          <a:p>
            <a:pPr lvl="0"/>
            <a:r>
              <a:rPr lang="sv-SE"/>
              <a:t>Skriv källa eller namn</a:t>
            </a:r>
          </a:p>
        </p:txBody>
      </p:sp>
    </p:spTree>
    <p:extLst>
      <p:ext uri="{BB962C8B-B14F-4D97-AF65-F5344CB8AC3E}">
        <p14:creationId xmlns:p14="http://schemas.microsoft.com/office/powerpoint/2010/main" val="20868786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16" userDrawn="1">
          <p15:clr>
            <a:srgbClr val="FBAE40"/>
          </p15:clr>
        </p15:guide>
        <p15:guide id="3" orient="horz" pos="615" userDrawn="1">
          <p15:clr>
            <a:srgbClr val="FBAE40"/>
          </p15:clr>
        </p15:guide>
        <p15:guide id="4" orient="horz" pos="6702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pitelsida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8064B20-E82F-974B-C9BF-2C324C75A5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0399" y="1744133"/>
            <a:ext cx="2673548" cy="4518071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2138">
                <a:solidFill>
                  <a:schemeClr val="tx1"/>
                </a:solidFill>
              </a:defRPr>
            </a:lvl1pPr>
          </a:lstStyle>
          <a:p>
            <a:r>
              <a:rPr lang="sv-SE"/>
              <a:t>Skriv rubrik här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78B8DF13-6474-1A9C-9896-474F18AF6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B27E7-45B6-4035-9C18-08F1F4F35009}" type="datetimeFigureOut">
              <a:rPr lang="sv-SE" smtClean="0"/>
              <a:t>2026-04-24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2A8C4E6-F29F-CE5C-DF52-1B8966977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EBAA8F6E-A160-6070-CDDC-99082FADD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00E34-FBEC-4510-B5A3-E2760C36C989}" type="slidenum">
              <a:rPr lang="sv-SE" smtClean="0"/>
              <a:t>‹#›</a:t>
            </a:fld>
            <a:endParaRPr lang="sv-SE"/>
          </a:p>
        </p:txBody>
      </p:sp>
      <p:pic>
        <p:nvPicPr>
          <p:cNvPr id="6" name="Bildobjekt 5" descr="En bild som visar Teckensnitt, symbol, text, logotyp&#10;&#10;Automatiskt genererad beskrivning">
            <a:extLst>
              <a:ext uri="{FF2B5EF4-FFF2-40B4-BE49-F238E27FC236}">
                <a16:creationId xmlns:a16="http://schemas.microsoft.com/office/drawing/2014/main" id="{98DCC42C-EC66-9122-FE11-5519DDF793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25" y="10764800"/>
            <a:ext cx="708750" cy="644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5860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pitelsida 2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8064B20-E82F-974B-C9BF-2C324C75A5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0399" y="1744133"/>
            <a:ext cx="2673548" cy="4518071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2138">
                <a:solidFill>
                  <a:schemeClr val="tx1"/>
                </a:solidFill>
              </a:defRPr>
            </a:lvl1pPr>
          </a:lstStyle>
          <a:p>
            <a:r>
              <a:rPr lang="sv-SE"/>
              <a:t>Skriv rubrik här</a:t>
            </a:r>
          </a:p>
        </p:txBody>
      </p:sp>
      <p:sp>
        <p:nvSpPr>
          <p:cNvPr id="20" name="Platshållare för datum 19">
            <a:extLst>
              <a:ext uri="{FF2B5EF4-FFF2-40B4-BE49-F238E27FC236}">
                <a16:creationId xmlns:a16="http://schemas.microsoft.com/office/drawing/2014/main" id="{9D9D284B-0D40-EF5F-428E-886CC9CAC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B27E7-45B6-4035-9C18-08F1F4F35009}" type="datetimeFigureOut">
              <a:rPr lang="sv-SE" smtClean="0"/>
              <a:t>2026-04-24</a:t>
            </a:fld>
            <a:endParaRPr lang="sv-SE"/>
          </a:p>
        </p:txBody>
      </p:sp>
      <p:sp>
        <p:nvSpPr>
          <p:cNvPr id="21" name="Platshållare för sidfot 20">
            <a:extLst>
              <a:ext uri="{FF2B5EF4-FFF2-40B4-BE49-F238E27FC236}">
                <a16:creationId xmlns:a16="http://schemas.microsoft.com/office/drawing/2014/main" id="{89A68A72-FE21-AD1A-7924-0ADC76952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22" name="Platshållare för bildnummer 21">
            <a:extLst>
              <a:ext uri="{FF2B5EF4-FFF2-40B4-BE49-F238E27FC236}">
                <a16:creationId xmlns:a16="http://schemas.microsoft.com/office/drawing/2014/main" id="{F5F01269-C5F0-7E63-B95C-63EEE1C77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00E34-FBEC-4510-B5A3-E2760C36C989}" type="slidenum">
              <a:rPr lang="sv-SE" smtClean="0"/>
              <a:t>‹#›</a:t>
            </a:fld>
            <a:endParaRPr lang="sv-SE"/>
          </a:p>
        </p:txBody>
      </p:sp>
      <p:pic>
        <p:nvPicPr>
          <p:cNvPr id="23" name="Bildobjekt 22" descr="En bild som visar Teckensnitt, symbol, text, logotyp&#10;&#10;Automatiskt genererad beskrivning">
            <a:extLst>
              <a:ext uri="{FF2B5EF4-FFF2-40B4-BE49-F238E27FC236}">
                <a16:creationId xmlns:a16="http://schemas.microsoft.com/office/drawing/2014/main" id="{9245948A-516A-C2FD-DF42-6C44ACD77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25" y="10764800"/>
            <a:ext cx="708750" cy="644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708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pitelsida 3">
    <p:bg>
      <p:bgPr>
        <a:solidFill>
          <a:srgbClr val="412B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8064B20-E82F-974B-C9BF-2C324C75A5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0399" y="1744133"/>
            <a:ext cx="2673548" cy="4518071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2138">
                <a:solidFill>
                  <a:schemeClr val="tx1"/>
                </a:solidFill>
              </a:defRPr>
            </a:lvl1pPr>
          </a:lstStyle>
          <a:p>
            <a:r>
              <a:rPr lang="sv-SE"/>
              <a:t>Skriv rubrik här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F5E1ED58-0966-B941-8A11-1B336A1FF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B27E7-45B6-4035-9C18-08F1F4F35009}" type="datetimeFigureOut">
              <a:rPr lang="sv-SE" smtClean="0"/>
              <a:t>2026-04-24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EB1B4B7-49FC-2CAC-902C-5CE36B3EB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22" name="Platshållare för bildnummer 21">
            <a:extLst>
              <a:ext uri="{FF2B5EF4-FFF2-40B4-BE49-F238E27FC236}">
                <a16:creationId xmlns:a16="http://schemas.microsoft.com/office/drawing/2014/main" id="{A52F6D3A-2E1F-A6F5-C34F-D6E2CDFB6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00E34-FBEC-4510-B5A3-E2760C36C989}" type="slidenum">
              <a:rPr lang="sv-SE" smtClean="0"/>
              <a:t>‹#›</a:t>
            </a:fld>
            <a:endParaRPr lang="sv-SE"/>
          </a:p>
        </p:txBody>
      </p:sp>
      <p:pic>
        <p:nvPicPr>
          <p:cNvPr id="23" name="Bildobjekt 22" descr="En bild som visar Teckensnitt, symbol, text, logotyp&#10;&#10;Automatiskt genererad beskrivning">
            <a:extLst>
              <a:ext uri="{FF2B5EF4-FFF2-40B4-BE49-F238E27FC236}">
                <a16:creationId xmlns:a16="http://schemas.microsoft.com/office/drawing/2014/main" id="{E9E7005A-41D5-CE94-36CB-A440815BE1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25" y="10764800"/>
            <a:ext cx="708750" cy="644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751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utsid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>
            <a:extLst>
              <a:ext uri="{FF2B5EF4-FFF2-40B4-BE49-F238E27FC236}">
                <a16:creationId xmlns:a16="http://schemas.microsoft.com/office/drawing/2014/main" id="{7FBFEFAF-949C-B45A-825C-9669EC01D0A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000375" y="0"/>
            <a:ext cx="3857625" cy="12192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68064B20-E82F-974B-C9BF-2C324C75A5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0399" y="1744133"/>
            <a:ext cx="2435114" cy="4518071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2138">
                <a:solidFill>
                  <a:schemeClr val="tx1"/>
                </a:solidFill>
              </a:defRPr>
            </a:lvl1pPr>
          </a:lstStyle>
          <a:p>
            <a:r>
              <a:rPr lang="sv-SE"/>
              <a:t>Skriv rubrik här</a:t>
            </a:r>
          </a:p>
        </p:txBody>
      </p:sp>
      <p:sp>
        <p:nvSpPr>
          <p:cNvPr id="12" name="Underrubrik 2">
            <a:extLst>
              <a:ext uri="{FF2B5EF4-FFF2-40B4-BE49-F238E27FC236}">
                <a16:creationId xmlns:a16="http://schemas.microsoft.com/office/drawing/2014/main" id="{EA73E027-588D-B419-9C48-F6093DECBBA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0399" y="7130633"/>
            <a:ext cx="2435114" cy="2357678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125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sv-SE"/>
              <a:t>Skriv underrubrik här</a:t>
            </a:r>
          </a:p>
        </p:txBody>
      </p:sp>
      <p:pic>
        <p:nvPicPr>
          <p:cNvPr id="3" name="Bildobjekt 2" descr="En bild som visar Teckensnitt, symbol, text, logotyp&#10;&#10;Automatiskt genererad beskrivning">
            <a:extLst>
              <a:ext uri="{FF2B5EF4-FFF2-40B4-BE49-F238E27FC236}">
                <a16:creationId xmlns:a16="http://schemas.microsoft.com/office/drawing/2014/main" id="{EDC41286-1BED-1076-5011-70F2B62B72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25" y="10764800"/>
            <a:ext cx="708750" cy="644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0252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sid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ktangel 18">
            <a:extLst>
              <a:ext uri="{FF2B5EF4-FFF2-40B4-BE49-F238E27FC236}">
                <a16:creationId xmlns:a16="http://schemas.microsoft.com/office/drawing/2014/main" id="{3D854A54-B67C-3FA2-0328-946597C257AB}"/>
              </a:ext>
            </a:extLst>
          </p:cNvPr>
          <p:cNvSpPr/>
          <p:nvPr/>
        </p:nvSpPr>
        <p:spPr>
          <a:xfrm>
            <a:off x="3003947" y="-760"/>
            <a:ext cx="3854053" cy="121891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013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68064B20-E82F-974B-C9BF-2C324C75A5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0399" y="1744133"/>
            <a:ext cx="2435114" cy="4518071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138">
                <a:solidFill>
                  <a:schemeClr val="tx1"/>
                </a:solidFill>
              </a:defRPr>
            </a:lvl1pPr>
          </a:lstStyle>
          <a:p>
            <a:r>
              <a:rPr lang="sv-SE"/>
              <a:t>Skriv rubrik här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2668DF7D-291D-BA79-BB3D-D03A8F64E4B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0399" y="7130633"/>
            <a:ext cx="2435114" cy="2357678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125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sv-SE"/>
              <a:t>Skriv underrubrik här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9E6B880-29B7-9B77-6B03-360F608F8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B27E7-45B6-4035-9C18-08F1F4F35009}" type="datetimeFigureOut">
              <a:rPr lang="sv-SE" smtClean="0"/>
              <a:t>2026-04-24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266E89B-94C9-E9D2-67ED-FDCE55B40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97FBF43-5ED7-2CCA-4E92-48B27D920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00E34-FBEC-4510-B5A3-E2760C36C989}" type="slidenum">
              <a:rPr lang="sv-SE" smtClean="0"/>
              <a:t>‹#›</a:t>
            </a:fld>
            <a:endParaRPr lang="sv-SE"/>
          </a:p>
        </p:txBody>
      </p:sp>
      <p:sp>
        <p:nvSpPr>
          <p:cNvPr id="23" name="Platshållare för bild 22">
            <a:extLst>
              <a:ext uri="{FF2B5EF4-FFF2-40B4-BE49-F238E27FC236}">
                <a16:creationId xmlns:a16="http://schemas.microsoft.com/office/drawing/2014/main" id="{9279BA97-FD6F-D7F1-73EE-8A4FA9581C7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003947" y="-760"/>
            <a:ext cx="3854053" cy="12189179"/>
          </a:xfrm>
          <a:custGeom>
            <a:avLst/>
            <a:gdLst>
              <a:gd name="connsiteX0" fmla="*/ 6370253 w 6818133"/>
              <a:gd name="connsiteY0" fmla="*/ 0 h 6856413"/>
              <a:gd name="connsiteX1" fmla="*/ 6818133 w 6818133"/>
              <a:gd name="connsiteY1" fmla="*/ 0 h 6856413"/>
              <a:gd name="connsiteX2" fmla="*/ 6818131 w 6818133"/>
              <a:gd name="connsiteY2" fmla="*/ 6856413 h 6856413"/>
              <a:gd name="connsiteX3" fmla="*/ 0 w 6818133"/>
              <a:gd name="connsiteY3" fmla="*/ 6856413 h 6856413"/>
              <a:gd name="connsiteX4" fmla="*/ 7872 w 6818133"/>
              <a:gd name="connsiteY4" fmla="*/ 6523827 h 6856413"/>
              <a:gd name="connsiteX5" fmla="*/ 1975271 w 6818133"/>
              <a:gd name="connsiteY5" fmla="*/ 2018616 h 6856413"/>
              <a:gd name="connsiteX6" fmla="*/ 6140324 w 6818133"/>
              <a:gd name="connsiteY6" fmla="*/ 17348 h 6856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18133" h="6856413">
                <a:moveTo>
                  <a:pt x="6370253" y="0"/>
                </a:moveTo>
                <a:lnTo>
                  <a:pt x="6818133" y="0"/>
                </a:lnTo>
                <a:lnTo>
                  <a:pt x="6818131" y="6856413"/>
                </a:lnTo>
                <a:lnTo>
                  <a:pt x="0" y="6856413"/>
                </a:lnTo>
                <a:lnTo>
                  <a:pt x="7872" y="6523827"/>
                </a:lnTo>
                <a:cubicBezTo>
                  <a:pt x="89336" y="4832794"/>
                  <a:pt x="787658" y="3226779"/>
                  <a:pt x="1975271" y="2018616"/>
                </a:cubicBezTo>
                <a:cubicBezTo>
                  <a:pt x="3095615" y="878888"/>
                  <a:pt x="4570551" y="175409"/>
                  <a:pt x="6140324" y="17348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 tIns="720000" bIns="0" anchor="ctr">
            <a:noAutofit/>
          </a:bodyPr>
          <a:lstStyle>
            <a:lvl1pPr marL="0" indent="0" algn="ctr">
              <a:buNone/>
              <a:defRPr sz="844"/>
            </a:lvl1pPr>
          </a:lstStyle>
          <a:p>
            <a:r>
              <a:rPr lang="sv-SE"/>
              <a:t>Klicka för att infoga bild</a:t>
            </a:r>
          </a:p>
        </p:txBody>
      </p:sp>
    </p:spTree>
    <p:extLst>
      <p:ext uri="{BB962C8B-B14F-4D97-AF65-F5344CB8AC3E}">
        <p14:creationId xmlns:p14="http://schemas.microsoft.com/office/powerpoint/2010/main" val="1658576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sida 4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ktangel 18">
            <a:extLst>
              <a:ext uri="{FF2B5EF4-FFF2-40B4-BE49-F238E27FC236}">
                <a16:creationId xmlns:a16="http://schemas.microsoft.com/office/drawing/2014/main" id="{3D854A54-B67C-3FA2-0328-946597C257AB}"/>
              </a:ext>
            </a:extLst>
          </p:cNvPr>
          <p:cNvSpPr/>
          <p:nvPr/>
        </p:nvSpPr>
        <p:spPr>
          <a:xfrm>
            <a:off x="3003947" y="-760"/>
            <a:ext cx="3854053" cy="1218917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013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68064B20-E82F-974B-C9BF-2C324C75A5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0399" y="1744133"/>
            <a:ext cx="2435114" cy="4518071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138">
                <a:solidFill>
                  <a:schemeClr val="tx1"/>
                </a:solidFill>
              </a:defRPr>
            </a:lvl1pPr>
          </a:lstStyle>
          <a:p>
            <a:r>
              <a:rPr lang="sv-SE"/>
              <a:t>Skriv rubrik här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2668DF7D-291D-BA79-BB3D-D03A8F64E4B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0399" y="7130633"/>
            <a:ext cx="2435114" cy="2357678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125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sv-SE"/>
              <a:t>Skriv underrubrik här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9E6B880-29B7-9B77-6B03-360F608F8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B27E7-45B6-4035-9C18-08F1F4F35009}" type="datetimeFigureOut">
              <a:rPr lang="sv-SE" smtClean="0"/>
              <a:t>2026-04-24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266E89B-94C9-E9D2-67ED-FDCE55B40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97FBF43-5ED7-2CCA-4E92-48B27D920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00E34-FBEC-4510-B5A3-E2760C36C989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3DB53AB9-B99E-4DEC-AAF9-DC616090A22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003948" y="2"/>
            <a:ext cx="3854053" cy="12192000"/>
          </a:xfrm>
          <a:custGeom>
            <a:avLst/>
            <a:gdLst>
              <a:gd name="connsiteX0" fmla="*/ 6370253 w 6818133"/>
              <a:gd name="connsiteY0" fmla="*/ 0 h 6856413"/>
              <a:gd name="connsiteX1" fmla="*/ 6818133 w 6818133"/>
              <a:gd name="connsiteY1" fmla="*/ 0 h 6856413"/>
              <a:gd name="connsiteX2" fmla="*/ 6818131 w 6818133"/>
              <a:gd name="connsiteY2" fmla="*/ 6856413 h 6856413"/>
              <a:gd name="connsiteX3" fmla="*/ 0 w 6818133"/>
              <a:gd name="connsiteY3" fmla="*/ 6856413 h 6856413"/>
              <a:gd name="connsiteX4" fmla="*/ 7872 w 6818133"/>
              <a:gd name="connsiteY4" fmla="*/ 6523827 h 6856413"/>
              <a:gd name="connsiteX5" fmla="*/ 1975271 w 6818133"/>
              <a:gd name="connsiteY5" fmla="*/ 2018616 h 6856413"/>
              <a:gd name="connsiteX6" fmla="*/ 6140324 w 6818133"/>
              <a:gd name="connsiteY6" fmla="*/ 17348 h 6856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18133" h="6856413">
                <a:moveTo>
                  <a:pt x="6370253" y="0"/>
                </a:moveTo>
                <a:lnTo>
                  <a:pt x="6818133" y="0"/>
                </a:lnTo>
                <a:lnTo>
                  <a:pt x="6818131" y="6856413"/>
                </a:lnTo>
                <a:lnTo>
                  <a:pt x="0" y="6856413"/>
                </a:lnTo>
                <a:lnTo>
                  <a:pt x="7872" y="6523827"/>
                </a:lnTo>
                <a:cubicBezTo>
                  <a:pt x="89336" y="4832794"/>
                  <a:pt x="787658" y="3226779"/>
                  <a:pt x="1975271" y="2018616"/>
                </a:cubicBezTo>
                <a:cubicBezTo>
                  <a:pt x="3095615" y="878888"/>
                  <a:pt x="4570551" y="175409"/>
                  <a:pt x="6140324" y="17348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tIns="720000" bIns="0" anchor="ctr">
            <a:noAutofit/>
          </a:bodyPr>
          <a:lstStyle>
            <a:lvl1pPr marL="0" indent="0" algn="ctr">
              <a:buNone/>
              <a:defRPr sz="844">
                <a:solidFill>
                  <a:schemeClr val="bg1"/>
                </a:solidFill>
              </a:defRPr>
            </a:lvl1pPr>
          </a:lstStyle>
          <a:p>
            <a:r>
              <a:rPr lang="sv-SE"/>
              <a:t>Klicka för att infoga bild</a:t>
            </a:r>
          </a:p>
        </p:txBody>
      </p:sp>
      <p:pic>
        <p:nvPicPr>
          <p:cNvPr id="8" name="Bildobjekt 7" descr="En bild som visar Teckensnitt, symbol, text, logotyp&#10;&#10;Automatiskt genererad beskrivning">
            <a:extLst>
              <a:ext uri="{FF2B5EF4-FFF2-40B4-BE49-F238E27FC236}">
                <a16:creationId xmlns:a16="http://schemas.microsoft.com/office/drawing/2014/main" id="{40A08300-E1FA-7670-1602-DBF8B57BF2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25" y="10764800"/>
            <a:ext cx="708750" cy="644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7648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sida 5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ktangel 18">
            <a:extLst>
              <a:ext uri="{FF2B5EF4-FFF2-40B4-BE49-F238E27FC236}">
                <a16:creationId xmlns:a16="http://schemas.microsoft.com/office/drawing/2014/main" id="{3D854A54-B67C-3FA2-0328-946597C257AB}"/>
              </a:ext>
            </a:extLst>
          </p:cNvPr>
          <p:cNvSpPr/>
          <p:nvPr/>
        </p:nvSpPr>
        <p:spPr>
          <a:xfrm>
            <a:off x="3003947" y="-760"/>
            <a:ext cx="3854053" cy="1218917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013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68064B20-E82F-974B-C9BF-2C324C75A5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0399" y="1744133"/>
            <a:ext cx="2435114" cy="4518071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138">
                <a:solidFill>
                  <a:schemeClr val="tx1"/>
                </a:solidFill>
              </a:defRPr>
            </a:lvl1pPr>
          </a:lstStyle>
          <a:p>
            <a:r>
              <a:rPr lang="sv-SE"/>
              <a:t>Skriv rubrik här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2668DF7D-291D-BA79-BB3D-D03A8F64E4B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0399" y="7130633"/>
            <a:ext cx="2435114" cy="2357678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125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sv-SE"/>
              <a:t>Skriv underrubrik här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9E6B880-29B7-9B77-6B03-360F608F8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B27E7-45B6-4035-9C18-08F1F4F35009}" type="datetimeFigureOut">
              <a:rPr lang="sv-SE" smtClean="0"/>
              <a:t>2026-04-24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266E89B-94C9-E9D2-67ED-FDCE55B40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97FBF43-5ED7-2CCA-4E92-48B27D920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00E34-FBEC-4510-B5A3-E2760C36C989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3DB53AB9-B99E-4DEC-AAF9-DC616090A22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003948" y="1"/>
            <a:ext cx="3854053" cy="12188418"/>
          </a:xfrm>
          <a:custGeom>
            <a:avLst/>
            <a:gdLst>
              <a:gd name="connsiteX0" fmla="*/ 6370253 w 6818133"/>
              <a:gd name="connsiteY0" fmla="*/ 0 h 6856413"/>
              <a:gd name="connsiteX1" fmla="*/ 6818133 w 6818133"/>
              <a:gd name="connsiteY1" fmla="*/ 0 h 6856413"/>
              <a:gd name="connsiteX2" fmla="*/ 6818131 w 6818133"/>
              <a:gd name="connsiteY2" fmla="*/ 6856413 h 6856413"/>
              <a:gd name="connsiteX3" fmla="*/ 0 w 6818133"/>
              <a:gd name="connsiteY3" fmla="*/ 6856413 h 6856413"/>
              <a:gd name="connsiteX4" fmla="*/ 7872 w 6818133"/>
              <a:gd name="connsiteY4" fmla="*/ 6523827 h 6856413"/>
              <a:gd name="connsiteX5" fmla="*/ 1975271 w 6818133"/>
              <a:gd name="connsiteY5" fmla="*/ 2018616 h 6856413"/>
              <a:gd name="connsiteX6" fmla="*/ 6140324 w 6818133"/>
              <a:gd name="connsiteY6" fmla="*/ 17348 h 6856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18133" h="6856413">
                <a:moveTo>
                  <a:pt x="6370253" y="0"/>
                </a:moveTo>
                <a:lnTo>
                  <a:pt x="6818133" y="0"/>
                </a:lnTo>
                <a:lnTo>
                  <a:pt x="6818131" y="6856413"/>
                </a:lnTo>
                <a:lnTo>
                  <a:pt x="0" y="6856413"/>
                </a:lnTo>
                <a:lnTo>
                  <a:pt x="7872" y="6523827"/>
                </a:lnTo>
                <a:cubicBezTo>
                  <a:pt x="89336" y="4832794"/>
                  <a:pt x="787658" y="3226779"/>
                  <a:pt x="1975271" y="2018616"/>
                </a:cubicBezTo>
                <a:cubicBezTo>
                  <a:pt x="3095615" y="878888"/>
                  <a:pt x="4570551" y="175409"/>
                  <a:pt x="6140324" y="17348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tIns="720000" bIns="0" anchor="ctr">
            <a:noAutofit/>
          </a:bodyPr>
          <a:lstStyle>
            <a:lvl1pPr marL="0" indent="0" algn="ctr">
              <a:buNone/>
              <a:defRPr sz="844">
                <a:solidFill>
                  <a:schemeClr val="bg1"/>
                </a:solidFill>
              </a:defRPr>
            </a:lvl1pPr>
          </a:lstStyle>
          <a:p>
            <a:r>
              <a:rPr lang="sv-SE"/>
              <a:t>Klicka för att infoga bild</a:t>
            </a:r>
          </a:p>
        </p:txBody>
      </p:sp>
      <p:pic>
        <p:nvPicPr>
          <p:cNvPr id="9" name="Bildobjekt 8" descr="En bild som visar Teckensnitt, symbol, text, logotyp&#10;&#10;Automatiskt genererad beskrivning">
            <a:extLst>
              <a:ext uri="{FF2B5EF4-FFF2-40B4-BE49-F238E27FC236}">
                <a16:creationId xmlns:a16="http://schemas.microsoft.com/office/drawing/2014/main" id="{246157CD-0477-2332-E59E-6353202005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25" y="10764800"/>
            <a:ext cx="708750" cy="644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0963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75F40C4-C2E0-720A-138B-C172ECE290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Skriv rubrik här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550C7222-ABF4-1381-D066-4371D710A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B27E7-45B6-4035-9C18-08F1F4F35009}" type="datetimeFigureOut">
              <a:rPr lang="sv-SE" smtClean="0"/>
              <a:t>2026-04-24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8796943-74ED-6B09-3B44-8B39A734C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B9FE937-1A6C-75C3-0CF0-C172BAA32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00E34-FBEC-4510-B5A3-E2760C36C989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547A9050-4A48-61DE-B750-BCD8480874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5904778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104" userDrawn="1">
          <p15:clr>
            <a:srgbClr val="FBAE40"/>
          </p15:clr>
        </p15:guide>
        <p15:guide id="3" orient="horz" pos="2348" userDrawn="1">
          <p15:clr>
            <a:srgbClr val="FBAE40"/>
          </p15:clr>
        </p15:guide>
        <p15:guide id="4" orient="horz" pos="2791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ubrik och två textru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75F40C4-C2E0-720A-138B-C172ECE290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093" y="1744134"/>
            <a:ext cx="6193509" cy="1984021"/>
          </a:xfrm>
        </p:spPr>
        <p:txBody>
          <a:bodyPr/>
          <a:lstStyle/>
          <a:p>
            <a:r>
              <a:rPr lang="sv-SE"/>
              <a:t>Skriv rubrik här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550C7222-ABF4-1381-D066-4371D710A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B27E7-45B6-4035-9C18-08F1F4F35009}" type="datetimeFigureOut">
              <a:rPr lang="sv-SE" smtClean="0"/>
              <a:t>2026-04-24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8796943-74ED-6B09-3B44-8B39A734C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B9FE937-1A6C-75C3-0CF0-C172BAA32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00E34-FBEC-4510-B5A3-E2760C36C989}" type="slidenum">
              <a:rPr lang="sv-SE" smtClean="0"/>
              <a:t>‹#›</a:t>
            </a:fld>
            <a:endParaRPr lang="sv-SE"/>
          </a:p>
        </p:txBody>
      </p:sp>
      <p:sp>
        <p:nvSpPr>
          <p:cNvPr id="23" name="Platshållare för text 7">
            <a:extLst>
              <a:ext uri="{FF2B5EF4-FFF2-40B4-BE49-F238E27FC236}">
                <a16:creationId xmlns:a16="http://schemas.microsoft.com/office/drawing/2014/main" id="{67116845-9FDC-EA79-7BB5-7840BCF8F8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4093" y="4430888"/>
            <a:ext cx="2994002" cy="505742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/>
              <a:t>Skriv text här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3" name="Platshållare för text 7">
            <a:extLst>
              <a:ext uri="{FF2B5EF4-FFF2-40B4-BE49-F238E27FC236}">
                <a16:creationId xmlns:a16="http://schemas.microsoft.com/office/drawing/2014/main" id="{BA48933E-DBD6-0BAB-B830-827798D3F6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3599" y="4430888"/>
            <a:ext cx="2994002" cy="505742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/>
              <a:t>Skriv text här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42821193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0" userDrawn="1">
          <p15:clr>
            <a:srgbClr val="FBAE40"/>
          </p15:clr>
        </p15:guide>
        <p15:guide id="2" pos="2096" userDrawn="1">
          <p15:clr>
            <a:srgbClr val="FBAE40"/>
          </p15:clr>
        </p15:guide>
        <p15:guide id="3" pos="2224" userDrawn="1">
          <p15:clr>
            <a:srgbClr val="FBAE40"/>
          </p15:clr>
        </p15:guide>
        <p15:guide id="4" orient="horz" pos="2791" userDrawn="1">
          <p15:clr>
            <a:srgbClr val="FBAE40"/>
          </p15:clr>
        </p15:guide>
        <p15:guide id="5" orient="horz" pos="2348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5FB2F15-CEA0-7375-9E70-8BB0CA92AD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/>
              <a:t>Skriv rubrik här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72781DAA-2926-6D8C-42DE-C5EA18EC8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B27E7-45B6-4035-9C18-08F1F4F35009}" type="datetimeFigureOut">
              <a:rPr lang="sv-SE" smtClean="0"/>
              <a:t>2026-04-24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7C3CA9B-171D-903D-FCC6-CD364EE3C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8162FED2-C99C-A2C8-14B3-044893168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00E34-FBEC-4510-B5A3-E2760C36C98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277950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34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7C57F684-3B76-5752-5B78-1A4DAC11A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B27E7-45B6-4035-9C18-08F1F4F35009}" type="datetimeFigureOut">
              <a:rPr lang="sv-SE" smtClean="0"/>
              <a:t>2026-04-24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9EC17C31-8AB7-B9B3-73CC-9B6577649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DBF28F02-2AF1-6F81-12AC-F1CDAC4B4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00E34-FBEC-4510-B5A3-E2760C36C98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95203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ags" Target="../tags/tag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BAED3351-FF45-FFF5-82AD-0E8586BDD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093" y="1744134"/>
            <a:ext cx="4593309" cy="198402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F470C15-06EB-A5DD-6F02-B9C32AB406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092" y="4430888"/>
            <a:ext cx="4593310" cy="505742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72CD176-5C78-97E9-121C-1599B1A4FC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37520" y="11074092"/>
            <a:ext cx="414154" cy="34979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563">
                <a:solidFill>
                  <a:schemeClr val="tx1"/>
                </a:solidFill>
              </a:defRPr>
            </a:lvl1pPr>
          </a:lstStyle>
          <a:p>
            <a:fld id="{5B6B27E7-45B6-4035-9C18-08F1F4F35009}" type="datetimeFigureOut">
              <a:rPr lang="sv-SE" smtClean="0"/>
              <a:t>2026-04-24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6328C20-DE40-57E2-96D4-15D392A296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66383" y="11074092"/>
            <a:ext cx="2430833" cy="34979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563"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CD3C65D-595A-5B52-6661-85185AC0CD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91979" y="11074092"/>
            <a:ext cx="235622" cy="34979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563">
                <a:solidFill>
                  <a:schemeClr val="tx1"/>
                </a:solidFill>
              </a:defRPr>
            </a:lvl1pPr>
          </a:lstStyle>
          <a:p>
            <a:fld id="{C0000E34-FBEC-4510-B5A3-E2760C36C989}" type="slidenum">
              <a:rPr lang="sv-SE" smtClean="0"/>
              <a:t>‹#›</a:t>
            </a:fld>
            <a:endParaRPr lang="sv-SE"/>
          </a:p>
        </p:txBody>
      </p:sp>
      <p:sp>
        <p:nvSpPr>
          <p:cNvPr id="7" name="xxLanguageTextBox">
            <a:extLst>
              <a:ext uri="{FF2B5EF4-FFF2-40B4-BE49-F238E27FC236}">
                <a16:creationId xmlns:a16="http://schemas.microsoft.com/office/drawing/2014/main" id="{93737304-D5E4-1443-FA6B-6AA0DC919FC1}"/>
              </a:ext>
            </a:extLst>
          </p:cNvPr>
          <p:cNvSpPr/>
          <p:nvPr>
            <p:custDataLst>
              <p:tags r:id="rId29"/>
            </p:custDataLst>
          </p:nvPr>
        </p:nvSpPr>
        <p:spPr>
          <a:xfrm>
            <a:off x="0" y="0"/>
            <a:ext cx="7144" cy="2257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013" err="1"/>
          </a:p>
        </p:txBody>
      </p:sp>
      <p:sp>
        <p:nvSpPr>
          <p:cNvPr id="8" name="xxLanguageTextBox">
            <a:extLst>
              <a:ext uri="{FF2B5EF4-FFF2-40B4-BE49-F238E27FC236}">
                <a16:creationId xmlns:a16="http://schemas.microsoft.com/office/drawing/2014/main" id="{BF7796C6-2974-49AC-624B-CD0625726AB7}"/>
              </a:ext>
            </a:extLst>
          </p:cNvPr>
          <p:cNvSpPr/>
          <p:nvPr>
            <p:custDataLst>
              <p:tags r:id="rId30"/>
            </p:custDataLst>
          </p:nvPr>
        </p:nvSpPr>
        <p:spPr>
          <a:xfrm>
            <a:off x="0" y="0"/>
            <a:ext cx="7144" cy="2257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013" err="1"/>
          </a:p>
        </p:txBody>
      </p:sp>
    </p:spTree>
    <p:extLst>
      <p:ext uri="{BB962C8B-B14F-4D97-AF65-F5344CB8AC3E}">
        <p14:creationId xmlns:p14="http://schemas.microsoft.com/office/powerpoint/2010/main" val="652389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</p:sldLayoutIdLst>
  <p:txStyles>
    <p:titleStyle>
      <a:lvl1pPr algn="l" defTabSz="514350" rtl="0" eaLnBrk="1" latinLnBrk="0" hangingPunct="1">
        <a:lnSpc>
          <a:spcPct val="100000"/>
        </a:lnSpc>
        <a:spcBef>
          <a:spcPct val="0"/>
        </a:spcBef>
        <a:buNone/>
        <a:defRPr sz="168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100000"/>
        </a:lnSpc>
        <a:spcBef>
          <a:spcPts val="563"/>
        </a:spcBef>
        <a:buFont typeface="Arial" panose="020B0604020202020204" pitchFamily="34" charset="0"/>
        <a:buChar char="•"/>
        <a:defRPr sz="1238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10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100000"/>
        </a:lnSpc>
        <a:spcBef>
          <a:spcPts val="281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100000"/>
        </a:lnSpc>
        <a:spcBef>
          <a:spcPts val="281"/>
        </a:spcBef>
        <a:buFont typeface="Arial" panose="020B0604020202020204" pitchFamily="34" charset="0"/>
        <a:buChar char="•"/>
        <a:defRPr sz="788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100000"/>
        </a:lnSpc>
        <a:spcBef>
          <a:spcPts val="281"/>
        </a:spcBef>
        <a:buFont typeface="Arial" panose="020B0604020202020204" pitchFamily="34" charset="0"/>
        <a:buChar char="•"/>
        <a:defRPr sz="788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08" userDrawn="1">
          <p15:clr>
            <a:srgbClr val="F26B43"/>
          </p15:clr>
        </p15:guide>
        <p15:guide id="4" orient="horz" pos="5977" userDrawn="1">
          <p15:clr>
            <a:srgbClr val="F26B43"/>
          </p15:clr>
        </p15:guide>
        <p15:guide id="6" orient="horz" pos="1099" userDrawn="1">
          <p15:clr>
            <a:srgbClr val="F26B43"/>
          </p15:clr>
        </p15:guide>
        <p15:guide id="7" pos="4112" userDrawn="1">
          <p15:clr>
            <a:srgbClr val="F26B43"/>
          </p15:clr>
        </p15:guide>
        <p15:guide id="8" orient="horz" pos="6784" userDrawn="1">
          <p15:clr>
            <a:srgbClr val="F26B43"/>
          </p15:clr>
        </p15:guide>
        <p15:guide id="9" orient="horz" pos="718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3A50AA-BEFF-AB88-AC35-51F6FA6A5B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04A3687-7CF6-A865-87E3-5B97D926A6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8867" r="23092"/>
          <a:stretch>
            <a:fillRect/>
          </a:stretch>
        </p:blipFill>
        <p:spPr>
          <a:xfrm>
            <a:off x="0" y="-255"/>
            <a:ext cx="6862307" cy="12192510"/>
          </a:xfrm>
          <a:prstGeom prst="rect">
            <a:avLst/>
          </a:prstGeom>
        </p:spPr>
      </p:pic>
      <p:pic>
        <p:nvPicPr>
          <p:cNvPr id="5" name="Bildobjekt 4" descr="En bild som visar Teckensnitt, symbol, text, logotyp&#10;&#10;AI-genererat innehåll kan vara felaktigt.">
            <a:extLst>
              <a:ext uri="{FF2B5EF4-FFF2-40B4-BE49-F238E27FC236}">
                <a16:creationId xmlns:a16="http://schemas.microsoft.com/office/drawing/2014/main" id="{15D17013-0A52-741D-F4DB-4EEB2CB1B2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91" y="461626"/>
            <a:ext cx="1832409" cy="5276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279F0F-6C75-DE1C-BCF8-5E32F72E17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7565" y="9341121"/>
            <a:ext cx="2020957" cy="202428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6FE5FA80-CD27-601D-DE48-2C41C602E90D}"/>
              </a:ext>
            </a:extLst>
          </p:cNvPr>
          <p:cNvSpPr txBox="1">
            <a:spLocks/>
          </p:cNvSpPr>
          <p:nvPr/>
        </p:nvSpPr>
        <p:spPr>
          <a:xfrm>
            <a:off x="215545" y="11357952"/>
            <a:ext cx="3213455" cy="303341"/>
          </a:xfrm>
          <a:prstGeom prst="rect">
            <a:avLst/>
          </a:prstGeom>
        </p:spPr>
        <p:txBody>
          <a:bodyPr/>
          <a:lstStyle>
            <a:lvl1pPr algn="l" defTabSz="51435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68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1050">
                <a:solidFill>
                  <a:schemeClr val="tx1">
                    <a:lumMod val="50000"/>
                    <a:lumOff val="50000"/>
                  </a:schemeClr>
                </a:solidFill>
                <a:latin typeface="DM Sans" pitchFamily="2" charset="0"/>
              </a:rPr>
              <a:t>Bild: Magnus Aronson /Ikon	</a:t>
            </a:r>
          </a:p>
        </p:txBody>
      </p:sp>
    </p:spTree>
    <p:extLst>
      <p:ext uri="{BB962C8B-B14F-4D97-AF65-F5344CB8AC3E}">
        <p14:creationId xmlns:p14="http://schemas.microsoft.com/office/powerpoint/2010/main" val="1544475974"/>
      </p:ext>
    </p:extLst>
  </p:cSld>
  <p:clrMapOvr>
    <a:masterClrMapping/>
  </p:clrMapOvr>
  <p:transition advClick="0" advTm="6000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ABD460-30CF-A155-63FF-627B63C542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338C3B7-56C4-6EF7-99B6-D5C0E58F745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190" t="89" r="35441" b="-212"/>
          <a:stretch>
            <a:fillRect/>
          </a:stretch>
        </p:blipFill>
        <p:spPr>
          <a:xfrm>
            <a:off x="0" y="0"/>
            <a:ext cx="6865596" cy="8187960"/>
          </a:xfrm>
          <a:prstGeom prst="rect">
            <a:avLst/>
          </a:prstGeom>
        </p:spPr>
      </p:pic>
      <p:pic>
        <p:nvPicPr>
          <p:cNvPr id="5" name="Bildobjekt 4" descr="En bild som visar Teckensnitt, symbol, text, logotyp&#10;&#10;AI-genererat innehåll kan vara felaktigt.">
            <a:extLst>
              <a:ext uri="{FF2B5EF4-FFF2-40B4-BE49-F238E27FC236}">
                <a16:creationId xmlns:a16="http://schemas.microsoft.com/office/drawing/2014/main" id="{7DC7DC54-BD87-E5CB-7CBE-48E06D5DEA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91" y="461626"/>
            <a:ext cx="1832409" cy="5276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C545E2-2929-FBD3-3827-0A832CE8E5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7565" y="9341121"/>
            <a:ext cx="2020957" cy="2024280"/>
          </a:xfrm>
          <a:prstGeom prst="rect">
            <a:avLst/>
          </a:prstGeom>
        </p:spPr>
      </p:pic>
      <p:sp>
        <p:nvSpPr>
          <p:cNvPr id="3" name="Rubrik 1">
            <a:extLst>
              <a:ext uri="{FF2B5EF4-FFF2-40B4-BE49-F238E27FC236}">
                <a16:creationId xmlns:a16="http://schemas.microsoft.com/office/drawing/2014/main" id="{F8D0457B-CEA1-D380-3F0E-656860ACCDF3}"/>
              </a:ext>
            </a:extLst>
          </p:cNvPr>
          <p:cNvSpPr txBox="1">
            <a:spLocks/>
          </p:cNvSpPr>
          <p:nvPr/>
        </p:nvSpPr>
        <p:spPr>
          <a:xfrm>
            <a:off x="848967" y="8442331"/>
            <a:ext cx="3213455" cy="898790"/>
          </a:xfrm>
          <a:prstGeom prst="rect">
            <a:avLst/>
          </a:prstGeom>
        </p:spPr>
        <p:txBody>
          <a:bodyPr/>
          <a:lstStyle>
            <a:lvl1pPr algn="l" defTabSz="51435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68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4400">
                <a:latin typeface="DM Sans" pitchFamily="2" charset="0"/>
              </a:rPr>
              <a:t>i utlandet </a:t>
            </a:r>
          </a:p>
        </p:txBody>
      </p:sp>
      <p:sp>
        <p:nvSpPr>
          <p:cNvPr id="7" name="Rubrik 1">
            <a:extLst>
              <a:ext uri="{FF2B5EF4-FFF2-40B4-BE49-F238E27FC236}">
                <a16:creationId xmlns:a16="http://schemas.microsoft.com/office/drawing/2014/main" id="{41BF3143-B32C-FAB8-D787-1624669752F0}"/>
              </a:ext>
            </a:extLst>
          </p:cNvPr>
          <p:cNvSpPr txBox="1">
            <a:spLocks/>
          </p:cNvSpPr>
          <p:nvPr/>
        </p:nvSpPr>
        <p:spPr>
          <a:xfrm>
            <a:off x="848966" y="9089779"/>
            <a:ext cx="3213455" cy="898790"/>
          </a:xfrm>
          <a:prstGeom prst="rect">
            <a:avLst/>
          </a:prstGeom>
        </p:spPr>
        <p:txBody>
          <a:bodyPr/>
          <a:lstStyle>
            <a:lvl1pPr algn="l" defTabSz="51435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68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4400" i="1">
                <a:latin typeface="Spectral" pitchFamily="2" charset="0"/>
              </a:rPr>
              <a:t>sedan 1626</a:t>
            </a:r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EFD88E2A-6113-FF26-BFDF-9B528A608D38}"/>
              </a:ext>
            </a:extLst>
          </p:cNvPr>
          <p:cNvSpPr txBox="1">
            <a:spLocks/>
          </p:cNvSpPr>
          <p:nvPr/>
        </p:nvSpPr>
        <p:spPr>
          <a:xfrm>
            <a:off x="4207565" y="7182893"/>
            <a:ext cx="3213455" cy="303341"/>
          </a:xfrm>
          <a:prstGeom prst="rect">
            <a:avLst/>
          </a:prstGeom>
        </p:spPr>
        <p:txBody>
          <a:bodyPr/>
          <a:lstStyle>
            <a:lvl1pPr algn="l" defTabSz="51435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68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1050">
                <a:solidFill>
                  <a:schemeClr val="tx1">
                    <a:lumMod val="50000"/>
                    <a:lumOff val="50000"/>
                  </a:schemeClr>
                </a:solidFill>
                <a:latin typeface="DM Sans" pitchFamily="2" charset="0"/>
              </a:rPr>
              <a:t>Bombade kyrkan i Rotterdam	</a:t>
            </a:r>
          </a:p>
        </p:txBody>
      </p:sp>
    </p:spTree>
    <p:extLst>
      <p:ext uri="{BB962C8B-B14F-4D97-AF65-F5344CB8AC3E}">
        <p14:creationId xmlns:p14="http://schemas.microsoft.com/office/powerpoint/2010/main" val="3915319731"/>
      </p:ext>
    </p:extLst>
  </p:cSld>
  <p:clrMapOvr>
    <a:masterClrMapping/>
  </p:clrMapOvr>
  <p:transition advClick="0" advTm="6000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7D70E5-359A-7447-F589-4AD1195064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CABE5F53-5227-26B1-30D2-A45B685AF8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4" r="29793" b="-214"/>
          <a:stretch>
            <a:fillRect/>
          </a:stretch>
        </p:blipFill>
        <p:spPr>
          <a:xfrm>
            <a:off x="0" y="-2070"/>
            <a:ext cx="6863986" cy="8138030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4CCEEFC5-E340-B571-57A5-8AEA8AD404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792" y="461626"/>
            <a:ext cx="1830806" cy="5276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AD63F5-D2F7-DB9D-826E-1BED9EC27F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7565" y="9341121"/>
            <a:ext cx="2020957" cy="2024280"/>
          </a:xfrm>
          <a:prstGeom prst="rect">
            <a:avLst/>
          </a:prstGeom>
        </p:spPr>
      </p:pic>
      <p:sp>
        <p:nvSpPr>
          <p:cNvPr id="3" name="Rubrik 1">
            <a:extLst>
              <a:ext uri="{FF2B5EF4-FFF2-40B4-BE49-F238E27FC236}">
                <a16:creationId xmlns:a16="http://schemas.microsoft.com/office/drawing/2014/main" id="{8A377EF0-265B-D01D-3858-E3DAB2ED6735}"/>
              </a:ext>
            </a:extLst>
          </p:cNvPr>
          <p:cNvSpPr txBox="1">
            <a:spLocks/>
          </p:cNvSpPr>
          <p:nvPr/>
        </p:nvSpPr>
        <p:spPr>
          <a:xfrm>
            <a:off x="848967" y="8442331"/>
            <a:ext cx="3213455" cy="898790"/>
          </a:xfrm>
          <a:prstGeom prst="rect">
            <a:avLst/>
          </a:prstGeom>
        </p:spPr>
        <p:txBody>
          <a:bodyPr/>
          <a:lstStyle>
            <a:lvl1pPr algn="l" defTabSz="51435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68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4400">
                <a:latin typeface="DM Sans" pitchFamily="2" charset="0"/>
              </a:rPr>
              <a:t>i utlandet </a:t>
            </a:r>
          </a:p>
        </p:txBody>
      </p:sp>
      <p:sp>
        <p:nvSpPr>
          <p:cNvPr id="7" name="Rubrik 1">
            <a:extLst>
              <a:ext uri="{FF2B5EF4-FFF2-40B4-BE49-F238E27FC236}">
                <a16:creationId xmlns:a16="http://schemas.microsoft.com/office/drawing/2014/main" id="{BB79159D-4FBE-F6C5-11B5-8934BFCCAD77}"/>
              </a:ext>
            </a:extLst>
          </p:cNvPr>
          <p:cNvSpPr txBox="1">
            <a:spLocks/>
          </p:cNvSpPr>
          <p:nvPr/>
        </p:nvSpPr>
        <p:spPr>
          <a:xfrm>
            <a:off x="848966" y="9089779"/>
            <a:ext cx="3213455" cy="898790"/>
          </a:xfrm>
          <a:prstGeom prst="rect">
            <a:avLst/>
          </a:prstGeom>
        </p:spPr>
        <p:txBody>
          <a:bodyPr/>
          <a:lstStyle>
            <a:lvl1pPr algn="l" defTabSz="51435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68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4400" i="1">
                <a:latin typeface="Spectral" pitchFamily="2" charset="0"/>
              </a:rPr>
              <a:t>sedan 1626</a:t>
            </a:r>
          </a:p>
        </p:txBody>
      </p:sp>
      <p:sp>
        <p:nvSpPr>
          <p:cNvPr id="10" name="Rubrik 1">
            <a:extLst>
              <a:ext uri="{FF2B5EF4-FFF2-40B4-BE49-F238E27FC236}">
                <a16:creationId xmlns:a16="http://schemas.microsoft.com/office/drawing/2014/main" id="{53C5FD15-70A5-1BF1-D864-D10932AB09EC}"/>
              </a:ext>
            </a:extLst>
          </p:cNvPr>
          <p:cNvSpPr txBox="1">
            <a:spLocks/>
          </p:cNvSpPr>
          <p:nvPr/>
        </p:nvSpPr>
        <p:spPr>
          <a:xfrm>
            <a:off x="816309" y="7376063"/>
            <a:ext cx="5412213" cy="303341"/>
          </a:xfrm>
          <a:prstGeom prst="rect">
            <a:avLst/>
          </a:prstGeom>
        </p:spPr>
        <p:txBody>
          <a:bodyPr/>
          <a:lstStyle>
            <a:lvl1pPr algn="l" defTabSz="51435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68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1050">
                <a:solidFill>
                  <a:schemeClr val="tx1">
                    <a:lumMod val="50000"/>
                    <a:lumOff val="50000"/>
                  </a:schemeClr>
                </a:solidFill>
                <a:latin typeface="DM Sans" pitchFamily="2" charset="0"/>
              </a:rPr>
              <a:t>Julklapparna från hemlandet sändes ut från Uppsala. Okänd fotograf, cirka 1930</a:t>
            </a:r>
          </a:p>
        </p:txBody>
      </p:sp>
    </p:spTree>
    <p:extLst>
      <p:ext uri="{BB962C8B-B14F-4D97-AF65-F5344CB8AC3E}">
        <p14:creationId xmlns:p14="http://schemas.microsoft.com/office/powerpoint/2010/main" val="1743911434"/>
      </p:ext>
    </p:extLst>
  </p:cSld>
  <p:clrMapOvr>
    <a:masterClrMapping/>
  </p:clrMapOvr>
  <p:transition advClick="0" advTm="6000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B8438D-EFA3-F949-7B94-1CCEECA06F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6684947B-64FA-33A5-C0FD-C7546126E4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8728"/>
            <a:ext cx="6858000" cy="8379334"/>
          </a:xfrm>
          <a:prstGeom prst="rect">
            <a:avLst/>
          </a:prstGeom>
        </p:spPr>
      </p:pic>
      <p:pic>
        <p:nvPicPr>
          <p:cNvPr id="5" name="Bildobjekt 4" descr="En bild som visar Teckensnitt, symbol, text, logotyp&#10;&#10;AI-genererat innehåll kan vara felaktigt.">
            <a:extLst>
              <a:ext uri="{FF2B5EF4-FFF2-40B4-BE49-F238E27FC236}">
                <a16:creationId xmlns:a16="http://schemas.microsoft.com/office/drawing/2014/main" id="{CB4A0766-F815-84D5-CB4B-E54150F66E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91" y="461626"/>
            <a:ext cx="1832409" cy="5276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9EEB6F1-BB3D-5F46-26A3-99A5494F74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7565" y="9341121"/>
            <a:ext cx="2020957" cy="2024280"/>
          </a:xfrm>
          <a:prstGeom prst="rect">
            <a:avLst/>
          </a:prstGeom>
        </p:spPr>
      </p:pic>
      <p:sp>
        <p:nvSpPr>
          <p:cNvPr id="3" name="Rubrik 1">
            <a:extLst>
              <a:ext uri="{FF2B5EF4-FFF2-40B4-BE49-F238E27FC236}">
                <a16:creationId xmlns:a16="http://schemas.microsoft.com/office/drawing/2014/main" id="{FD587FD8-E65F-09AB-E399-8E9A05EA35D6}"/>
              </a:ext>
            </a:extLst>
          </p:cNvPr>
          <p:cNvSpPr txBox="1">
            <a:spLocks/>
          </p:cNvSpPr>
          <p:nvPr/>
        </p:nvSpPr>
        <p:spPr>
          <a:xfrm>
            <a:off x="848967" y="8409673"/>
            <a:ext cx="5600819" cy="1109884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51435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68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3200">
                <a:latin typeface="DM Sans"/>
              </a:rPr>
              <a:t>Sticka ”Tillsammansmössan” till förmån för</a:t>
            </a:r>
            <a:br>
              <a:rPr lang="sv-SE" sz="3200">
                <a:latin typeface="DM Sans"/>
              </a:rPr>
            </a:br>
            <a:r>
              <a:rPr lang="sv-SE" sz="3400" i="1">
                <a:latin typeface="Spectral"/>
              </a:rPr>
              <a:t>utlandskyrkan</a:t>
            </a:r>
            <a:endParaRPr lang="sv-SE" sz="3200">
              <a:latin typeface="DM Sans" pitchFamily="2" charset="0"/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96505E2C-A243-71AD-2122-92F65C7FAB4D}"/>
              </a:ext>
            </a:extLst>
          </p:cNvPr>
          <p:cNvSpPr txBox="1">
            <a:spLocks/>
          </p:cNvSpPr>
          <p:nvPr/>
        </p:nvSpPr>
        <p:spPr>
          <a:xfrm>
            <a:off x="816309" y="7803378"/>
            <a:ext cx="3213455" cy="303341"/>
          </a:xfrm>
          <a:prstGeom prst="rect">
            <a:avLst/>
          </a:prstGeom>
        </p:spPr>
        <p:txBody>
          <a:bodyPr/>
          <a:lstStyle>
            <a:lvl1pPr algn="l" defTabSz="51435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68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1050">
                <a:solidFill>
                  <a:schemeClr val="tx1">
                    <a:lumMod val="50000"/>
                    <a:lumOff val="50000"/>
                  </a:schemeClr>
                </a:solidFill>
                <a:latin typeface="DM Sans" pitchFamily="2" charset="0"/>
              </a:rPr>
              <a:t>Bild: Charlotte Moberg	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32C9F109-DCFC-E101-21B5-7C60570351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913" y="6632998"/>
            <a:ext cx="1404257" cy="140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161902"/>
      </p:ext>
    </p:extLst>
  </p:cSld>
  <p:clrMapOvr>
    <a:masterClrMapping/>
  </p:clrMapOvr>
  <p:transition advClick="0" advTm="6000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A5417-004F-43BD-6FD4-73C90B86ED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41963341-BE4D-6C26-693F-24776D6570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00" t="195" r="1173" b="4779"/>
          <a:stretch>
            <a:fillRect/>
          </a:stretch>
        </p:blipFill>
        <p:spPr>
          <a:xfrm>
            <a:off x="0" y="0"/>
            <a:ext cx="6861510" cy="8445515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35C0977B-B0FC-A590-E7E8-91249E3B63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792" y="461626"/>
            <a:ext cx="1830806" cy="5276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FEE215A-6378-AF9F-E3F6-3320E7AF80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7565" y="9341121"/>
            <a:ext cx="2020957" cy="2024280"/>
          </a:xfrm>
          <a:prstGeom prst="rect">
            <a:avLst/>
          </a:prstGeom>
        </p:spPr>
      </p:pic>
      <p:sp>
        <p:nvSpPr>
          <p:cNvPr id="3" name="Rubrik 1">
            <a:extLst>
              <a:ext uri="{FF2B5EF4-FFF2-40B4-BE49-F238E27FC236}">
                <a16:creationId xmlns:a16="http://schemas.microsoft.com/office/drawing/2014/main" id="{A993A8C9-C2A5-8968-6F41-02F92135A30D}"/>
              </a:ext>
            </a:extLst>
          </p:cNvPr>
          <p:cNvSpPr txBox="1">
            <a:spLocks/>
          </p:cNvSpPr>
          <p:nvPr/>
        </p:nvSpPr>
        <p:spPr>
          <a:xfrm>
            <a:off x="848967" y="8442331"/>
            <a:ext cx="3213455" cy="898790"/>
          </a:xfrm>
          <a:prstGeom prst="rect">
            <a:avLst/>
          </a:prstGeom>
        </p:spPr>
        <p:txBody>
          <a:bodyPr/>
          <a:lstStyle>
            <a:lvl1pPr algn="l" defTabSz="51435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68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4400">
                <a:latin typeface="DM Sans" pitchFamily="2" charset="0"/>
              </a:rPr>
              <a:t>i utlandet </a:t>
            </a:r>
          </a:p>
        </p:txBody>
      </p:sp>
      <p:sp>
        <p:nvSpPr>
          <p:cNvPr id="7" name="Rubrik 1">
            <a:extLst>
              <a:ext uri="{FF2B5EF4-FFF2-40B4-BE49-F238E27FC236}">
                <a16:creationId xmlns:a16="http://schemas.microsoft.com/office/drawing/2014/main" id="{774B6E32-A388-33B7-4F9F-A4A40E83F0B5}"/>
              </a:ext>
            </a:extLst>
          </p:cNvPr>
          <p:cNvSpPr txBox="1">
            <a:spLocks/>
          </p:cNvSpPr>
          <p:nvPr/>
        </p:nvSpPr>
        <p:spPr>
          <a:xfrm>
            <a:off x="848966" y="9089779"/>
            <a:ext cx="3213455" cy="898790"/>
          </a:xfrm>
          <a:prstGeom prst="rect">
            <a:avLst/>
          </a:prstGeom>
        </p:spPr>
        <p:txBody>
          <a:bodyPr/>
          <a:lstStyle>
            <a:lvl1pPr algn="l" defTabSz="51435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68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4400" i="1">
                <a:latin typeface="Spectral" pitchFamily="2" charset="0"/>
              </a:rPr>
              <a:t>sedan 1626</a:t>
            </a:r>
          </a:p>
        </p:txBody>
      </p:sp>
      <p:sp>
        <p:nvSpPr>
          <p:cNvPr id="9" name="Rubrik 1">
            <a:extLst>
              <a:ext uri="{FF2B5EF4-FFF2-40B4-BE49-F238E27FC236}">
                <a16:creationId xmlns:a16="http://schemas.microsoft.com/office/drawing/2014/main" id="{1457C2F4-2E05-ECC6-53F2-EBFBCEB7A11C}"/>
              </a:ext>
            </a:extLst>
          </p:cNvPr>
          <p:cNvSpPr txBox="1">
            <a:spLocks/>
          </p:cNvSpPr>
          <p:nvPr/>
        </p:nvSpPr>
        <p:spPr>
          <a:xfrm>
            <a:off x="3646785" y="8127038"/>
            <a:ext cx="3213455" cy="303341"/>
          </a:xfrm>
          <a:prstGeom prst="rect">
            <a:avLst/>
          </a:prstGeom>
        </p:spPr>
        <p:txBody>
          <a:bodyPr/>
          <a:lstStyle>
            <a:lvl1pPr algn="l" defTabSz="51435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68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1050">
                <a:solidFill>
                  <a:schemeClr val="tx1">
                    <a:lumMod val="50000"/>
                    <a:lumOff val="50000"/>
                  </a:schemeClr>
                </a:solidFill>
                <a:latin typeface="DM Sans" pitchFamily="2" charset="0"/>
              </a:rPr>
              <a:t>Bild från Antwerpen, Håkan Nordlund </a:t>
            </a:r>
          </a:p>
        </p:txBody>
      </p:sp>
    </p:spTree>
    <p:extLst>
      <p:ext uri="{BB962C8B-B14F-4D97-AF65-F5344CB8AC3E}">
        <p14:creationId xmlns:p14="http://schemas.microsoft.com/office/powerpoint/2010/main" val="3984674662"/>
      </p:ext>
    </p:extLst>
  </p:cSld>
  <p:clrMapOvr>
    <a:masterClrMapping/>
  </p:clrMapOvr>
  <p:transition advClick="0" advTm="6000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8E411C-AE6C-5EF4-CFE3-3B8CC26887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08DFC431-E2BA-67CE-1B17-10FCA1B926C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97" t="1984" r="-529" b="9325"/>
          <a:stretch>
            <a:fillRect/>
          </a:stretch>
        </p:blipFill>
        <p:spPr>
          <a:xfrm>
            <a:off x="0" y="0"/>
            <a:ext cx="6876041" cy="8120377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25338499-4522-7754-124E-71DFE8994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792" y="461626"/>
            <a:ext cx="1830806" cy="5276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F7B9438-A61F-77A4-CDA2-CBD63D4B28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7565" y="9341121"/>
            <a:ext cx="2020957" cy="2024280"/>
          </a:xfrm>
          <a:prstGeom prst="rect">
            <a:avLst/>
          </a:prstGeom>
        </p:spPr>
      </p:pic>
      <p:sp>
        <p:nvSpPr>
          <p:cNvPr id="7" name="Rubrik 1">
            <a:extLst>
              <a:ext uri="{FF2B5EF4-FFF2-40B4-BE49-F238E27FC236}">
                <a16:creationId xmlns:a16="http://schemas.microsoft.com/office/drawing/2014/main" id="{08D11287-FC9A-CFAF-55BC-3992D54887A4}"/>
              </a:ext>
            </a:extLst>
          </p:cNvPr>
          <p:cNvSpPr txBox="1">
            <a:spLocks/>
          </p:cNvSpPr>
          <p:nvPr/>
        </p:nvSpPr>
        <p:spPr>
          <a:xfrm>
            <a:off x="799980" y="8251786"/>
            <a:ext cx="4260474" cy="2804413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51435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68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3200">
                <a:latin typeface="DM Sans"/>
              </a:rPr>
              <a:t>Jubileumsboken med minnen och anekdoter under </a:t>
            </a:r>
            <a:endParaRPr lang="en-US">
              <a:latin typeface="Arial"/>
              <a:cs typeface="Arial"/>
            </a:endParaRPr>
          </a:p>
          <a:p>
            <a:r>
              <a:rPr lang="sv-SE" sz="3200">
                <a:latin typeface="DM Sans"/>
              </a:rPr>
              <a:t>400 år med</a:t>
            </a:r>
            <a:endParaRPr lang="en-US" sz="1650">
              <a:cs typeface="Arial"/>
            </a:endParaRPr>
          </a:p>
        </p:txBody>
      </p:sp>
      <p:sp>
        <p:nvSpPr>
          <p:cNvPr id="10" name="Rubrik 1">
            <a:extLst>
              <a:ext uri="{FF2B5EF4-FFF2-40B4-BE49-F238E27FC236}">
                <a16:creationId xmlns:a16="http://schemas.microsoft.com/office/drawing/2014/main" id="{33051BBB-3399-BF36-5EF8-12F0515C687E}"/>
              </a:ext>
            </a:extLst>
          </p:cNvPr>
          <p:cNvSpPr txBox="1">
            <a:spLocks/>
          </p:cNvSpPr>
          <p:nvPr/>
        </p:nvSpPr>
        <p:spPr>
          <a:xfrm>
            <a:off x="799980" y="10220923"/>
            <a:ext cx="3213455" cy="1086594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51435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68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3400" i="1">
                <a:latin typeface="Spectral"/>
              </a:rPr>
              <a:t>utlandskyrkan.</a:t>
            </a:r>
            <a:endParaRPr lang="sv-SE" sz="3400" i="1">
              <a:latin typeface="Spectral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63A1DC-D554-99C3-A681-1902192C8CB9}"/>
              </a:ext>
            </a:extLst>
          </p:cNvPr>
          <p:cNvSpPr/>
          <p:nvPr/>
        </p:nvSpPr>
        <p:spPr>
          <a:xfrm>
            <a:off x="4827637" y="6093542"/>
            <a:ext cx="1664111" cy="16149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ADE97F-0DE5-0AE5-8791-A9573B9225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1450" y="6222324"/>
            <a:ext cx="1396488" cy="1371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79054"/>
      </p:ext>
    </p:extLst>
  </p:cSld>
  <p:clrMapOvr>
    <a:masterClrMapping/>
  </p:clrMapOvr>
  <p:transition advClick="0" advTm="6000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_LANGUAGETEXTBOX" val="Sv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_LANGUAGETEXTBOX" val="Sv"/>
</p:tagLst>
</file>

<file path=ppt/theme/theme1.xml><?xml version="1.0" encoding="utf-8"?>
<a:theme xmlns:a="http://schemas.openxmlformats.org/drawingml/2006/main" name="Svenska kyrkans mall">
  <a:themeElements>
    <a:clrScheme name="Svenska Kyrkan">
      <a:dk1>
        <a:sysClr val="windowText" lastClr="000000"/>
      </a:dk1>
      <a:lt1>
        <a:sysClr val="window" lastClr="FFFFFF"/>
      </a:lt1>
      <a:dk2>
        <a:srgbClr val="BC8E4C"/>
      </a:dk2>
      <a:lt2>
        <a:srgbClr val="FFEBE1"/>
      </a:lt2>
      <a:accent1>
        <a:srgbClr val="7D0037"/>
      </a:accent1>
      <a:accent2>
        <a:srgbClr val="FF785A"/>
      </a:accent2>
      <a:accent3>
        <a:srgbClr val="FFC3AA"/>
      </a:accent3>
      <a:accent4>
        <a:srgbClr val="9B87FF"/>
      </a:accent4>
      <a:accent5>
        <a:srgbClr val="00554B"/>
      </a:accent5>
      <a:accent6>
        <a:srgbClr val="28A88E"/>
      </a:accent6>
      <a:hlink>
        <a:srgbClr val="000000"/>
      </a:hlink>
      <a:folHlink>
        <a:srgbClr val="000000"/>
      </a:folHlink>
    </a:clrScheme>
    <a:fontScheme name="Svenska Kyrka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2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Svenska kyrkans mall" id="{3DDABD45-4CA8-453B-843B-9D60C597010C}" vid="{879680B5-874B-4E7D-B073-07A708C1F8E6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EDF73EE8A727E4E9FE6ED0E6E8FAD2E" ma:contentTypeVersion="17" ma:contentTypeDescription="Skapa ett nytt dokument." ma:contentTypeScope="" ma:versionID="0906d857176e1164ab301a8b69144404">
  <xsd:schema xmlns:xsd="http://www.w3.org/2001/XMLSchema" xmlns:xs="http://www.w3.org/2001/XMLSchema" xmlns:p="http://schemas.microsoft.com/office/2006/metadata/properties" xmlns:ns2="cf517cf6-e64c-4b48-8381-5879cd3e0687" xmlns:ns3="fd10f788-3707-46cb-94a8-a757accc3ce0" targetNamespace="http://schemas.microsoft.com/office/2006/metadata/properties" ma:root="true" ma:fieldsID="6d76829a4e510741719cae9f458aad08" ns2:_="" ns3:_="">
    <xsd:import namespace="cf517cf6-e64c-4b48-8381-5879cd3e0687"/>
    <xsd:import namespace="fd10f788-3707-46cb-94a8-a757accc3ce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517cf6-e64c-4b48-8381-5879cd3e068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Bildmarkeringar" ma:readOnly="false" ma:fieldId="{5cf76f15-5ced-4ddc-b409-7134ff3c332f}" ma:taxonomyMulti="true" ma:sspId="80d1b4eb-8425-4edd-a146-3efda088a20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10f788-3707-46cb-94a8-a757accc3ce0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33cf0c37-87e5-4257-90bc-e1895b0c08e0}" ma:internalName="TaxCatchAll" ma:showField="CatchAllData" ma:web="fd10f788-3707-46cb-94a8-a757accc3ce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f517cf6-e64c-4b48-8381-5879cd3e0687">
      <Terms xmlns="http://schemas.microsoft.com/office/infopath/2007/PartnerControls"/>
    </lcf76f155ced4ddcb4097134ff3c332f>
    <TaxCatchAll xmlns="fd10f788-3707-46cb-94a8-a757accc3ce0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37346E0-BDB4-4E00-A3EC-BE959E800935}">
  <ds:schemaRefs>
    <ds:schemaRef ds:uri="cf517cf6-e64c-4b48-8381-5879cd3e0687"/>
    <ds:schemaRef ds:uri="fd10f788-3707-46cb-94a8-a757accc3ce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B15C119C-97DD-4A3D-B017-C91E9045F00A}">
  <ds:schemaRefs>
    <ds:schemaRef ds:uri="cf517cf6-e64c-4b48-8381-5879cd3e0687"/>
    <ds:schemaRef ds:uri="fd10f788-3707-46cb-94a8-a757accc3ce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5F62075-2E57-4F20-BB35-D119362EFBC1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0785fb4-7cd3-40c0-8122-f25147720244}" enabled="1" method="Standard" siteId="{3619ea90-fa6e-40bf-aa11-2d4a18ad7689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Svenska kyrkans mall</Template>
  <Application>Microsoft Office PowerPoint</Application>
  <PresentationFormat>Widescreen</PresentationFormat>
  <Slides>6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Svenska kyrkans mall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Svenska Kyrkan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Gustaf Hellsing</dc:creator>
  <cp:revision>1</cp:revision>
  <dcterms:created xsi:type="dcterms:W3CDTF">2025-02-27T09:54:44Z</dcterms:created>
  <dcterms:modified xsi:type="dcterms:W3CDTF">2026-04-24T11:49:58Z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0x010100BEDF73EE8A727E4E9FE6ED0E6E8FAD2E</vt:lpwstr>
  </property>
  <property fmtid="{D5CDD505-2E9C-101B-9397-08002B2CF9AE}" pid="3" name="MediaServiceImageTags">
    <vt:lpwstr/>
  </property>
</Properties>
</file>