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63" r:id="rId5"/>
  </p:sldIdLst>
  <p:sldSz cx="20104100" cy="14077950"/>
  <p:notesSz cx="20104100" cy="140779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F7AAB-9D3B-43E8-86D1-F6A52C743671}" v="4" dt="2024-05-15T10:55:44.8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566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las Psarris/STF" userId="3d46b9a3-609d-4aa0-a8ec-f9b2e829987f" providerId="ADAL" clId="{CA267272-CFE3-45A4-8CB4-A0651A2D1D3D}"/>
    <pc:docChg chg="undo custSel modSld">
      <pc:chgData name="Niclas Psarris/STF" userId="3d46b9a3-609d-4aa0-a8ec-f9b2e829987f" providerId="ADAL" clId="{CA267272-CFE3-45A4-8CB4-A0651A2D1D3D}" dt="2022-12-06T21:10:44.084" v="19" actId="20577"/>
      <pc:docMkLst>
        <pc:docMk/>
      </pc:docMkLst>
      <pc:sldChg chg="modSp mod">
        <pc:chgData name="Niclas Psarris/STF" userId="3d46b9a3-609d-4aa0-a8ec-f9b2e829987f" providerId="ADAL" clId="{CA267272-CFE3-45A4-8CB4-A0651A2D1D3D}" dt="2022-12-06T21:10:44.084" v="19" actId="20577"/>
        <pc:sldMkLst>
          <pc:docMk/>
          <pc:sldMk cId="2685812873" sldId="263"/>
        </pc:sldMkLst>
        <pc:spChg chg="mod">
          <ac:chgData name="Niclas Psarris/STF" userId="3d46b9a3-609d-4aa0-a8ec-f9b2e829987f" providerId="ADAL" clId="{CA267272-CFE3-45A4-8CB4-A0651A2D1D3D}" dt="2022-12-06T21:10:44.084" v="19" actId="20577"/>
          <ac:spMkLst>
            <pc:docMk/>
            <pc:sldMk cId="2685812873" sldId="263"/>
            <ac:spMk id="6" creationId="{C0132A22-0DF6-CBFA-98B5-37248531AB12}"/>
          </ac:spMkLst>
        </pc:spChg>
      </pc:sldChg>
    </pc:docChg>
  </pc:docChgLst>
  <pc:docChgLst>
    <pc:chgData name="Sofie Wadström/STF" userId="944642c7-c849-4688-b8d7-c1230438ab0f" providerId="ADAL" clId="{0E9CBBF6-3286-4773-8B80-33DDAE1737F6}"/>
    <pc:docChg chg="modSld">
      <pc:chgData name="Sofie Wadström/STF" userId="944642c7-c849-4688-b8d7-c1230438ab0f" providerId="ADAL" clId="{0E9CBBF6-3286-4773-8B80-33DDAE1737F6}" dt="2023-09-15T09:53:06.160" v="0" actId="1076"/>
      <pc:docMkLst>
        <pc:docMk/>
      </pc:docMkLst>
      <pc:sldChg chg="modSp mod">
        <pc:chgData name="Sofie Wadström/STF" userId="944642c7-c849-4688-b8d7-c1230438ab0f" providerId="ADAL" clId="{0E9CBBF6-3286-4773-8B80-33DDAE1737F6}" dt="2023-09-15T09:53:06.160" v="0" actId="1076"/>
        <pc:sldMkLst>
          <pc:docMk/>
          <pc:sldMk cId="2685812873" sldId="263"/>
        </pc:sldMkLst>
        <pc:grpChg chg="mod">
          <ac:chgData name="Sofie Wadström/STF" userId="944642c7-c849-4688-b8d7-c1230438ab0f" providerId="ADAL" clId="{0E9CBBF6-3286-4773-8B80-33DDAE1737F6}" dt="2023-09-15T09:53:06.160" v="0" actId="1076"/>
          <ac:grpSpMkLst>
            <pc:docMk/>
            <pc:sldMk cId="2685812873" sldId="263"/>
            <ac:grpSpMk id="13" creationId="{382F4375-4E80-1EC8-4272-010AEAA2AC17}"/>
          </ac:grpSpMkLst>
        </pc:grpChg>
      </pc:sldChg>
    </pc:docChg>
  </pc:docChgLst>
  <pc:docChgLst>
    <pc:chgData name="Charlotte Berninge/STF" userId="6f0ffdfd-9aaa-436c-85ca-e16401ba43d7" providerId="ADAL" clId="{5BCF7AAB-9D3B-43E8-86D1-F6A52C743671}"/>
    <pc:docChg chg="custSel delSld modSld">
      <pc:chgData name="Charlotte Berninge/STF" userId="6f0ffdfd-9aaa-436c-85ca-e16401ba43d7" providerId="ADAL" clId="{5BCF7AAB-9D3B-43E8-86D1-F6A52C743671}" dt="2024-05-15T11:06:15.542" v="1563" actId="6549"/>
      <pc:docMkLst>
        <pc:docMk/>
      </pc:docMkLst>
      <pc:sldChg chg="addSp delSp modSp mod">
        <pc:chgData name="Charlotte Berninge/STF" userId="6f0ffdfd-9aaa-436c-85ca-e16401ba43d7" providerId="ADAL" clId="{5BCF7AAB-9D3B-43E8-86D1-F6A52C743671}" dt="2024-05-15T11:06:15.542" v="1563" actId="6549"/>
        <pc:sldMkLst>
          <pc:docMk/>
          <pc:sldMk cId="2685812873" sldId="263"/>
        </pc:sldMkLst>
        <pc:spChg chg="mod">
          <ac:chgData name="Charlotte Berninge/STF" userId="6f0ffdfd-9aaa-436c-85ca-e16401ba43d7" providerId="ADAL" clId="{5BCF7AAB-9D3B-43E8-86D1-F6A52C743671}" dt="2024-05-15T11:05:23.741" v="1559" actId="207"/>
          <ac:spMkLst>
            <pc:docMk/>
            <pc:sldMk cId="2685812873" sldId="263"/>
            <ac:spMk id="2" creationId="{8BF83A53-A721-1AFD-B717-87B5ADC0A809}"/>
          </ac:spMkLst>
        </pc:spChg>
        <pc:spChg chg="add mod">
          <ac:chgData name="Charlotte Berninge/STF" userId="6f0ffdfd-9aaa-436c-85ca-e16401ba43d7" providerId="ADAL" clId="{5BCF7AAB-9D3B-43E8-86D1-F6A52C743671}" dt="2024-05-15T11:05:40.456" v="1561" actId="207"/>
          <ac:spMkLst>
            <pc:docMk/>
            <pc:sldMk cId="2685812873" sldId="263"/>
            <ac:spMk id="3" creationId="{D675F14E-C703-268B-8F5D-BE115CB41549}"/>
          </ac:spMkLst>
        </pc:spChg>
        <pc:spChg chg="add mod">
          <ac:chgData name="Charlotte Berninge/STF" userId="6f0ffdfd-9aaa-436c-85ca-e16401ba43d7" providerId="ADAL" clId="{5BCF7AAB-9D3B-43E8-86D1-F6A52C743671}" dt="2024-05-15T10:55:32.690" v="993"/>
          <ac:spMkLst>
            <pc:docMk/>
            <pc:sldMk cId="2685812873" sldId="263"/>
            <ac:spMk id="5" creationId="{B31AC23D-9842-798E-1A7D-3C193972D8EC}"/>
          </ac:spMkLst>
        </pc:spChg>
        <pc:spChg chg="mod">
          <ac:chgData name="Charlotte Berninge/STF" userId="6f0ffdfd-9aaa-436c-85ca-e16401ba43d7" providerId="ADAL" clId="{5BCF7AAB-9D3B-43E8-86D1-F6A52C743671}" dt="2024-05-15T11:06:00.077" v="1562" actId="1076"/>
          <ac:spMkLst>
            <pc:docMk/>
            <pc:sldMk cId="2685812873" sldId="263"/>
            <ac:spMk id="6" creationId="{C0132A22-0DF6-CBFA-98B5-37248531AB12}"/>
          </ac:spMkLst>
        </pc:spChg>
        <pc:spChg chg="mod">
          <ac:chgData name="Charlotte Berninge/STF" userId="6f0ffdfd-9aaa-436c-85ca-e16401ba43d7" providerId="ADAL" clId="{5BCF7AAB-9D3B-43E8-86D1-F6A52C743671}" dt="2024-05-15T11:05:33.451" v="1560" actId="207"/>
          <ac:spMkLst>
            <pc:docMk/>
            <pc:sldMk cId="2685812873" sldId="263"/>
            <ac:spMk id="7" creationId="{C239C5A1-7686-DA3B-9911-F7C925993C52}"/>
          </ac:spMkLst>
        </pc:spChg>
        <pc:spChg chg="mod">
          <ac:chgData name="Charlotte Berninge/STF" userId="6f0ffdfd-9aaa-436c-85ca-e16401ba43d7" providerId="ADAL" clId="{5BCF7AAB-9D3B-43E8-86D1-F6A52C743671}" dt="2024-05-15T11:06:15.542" v="1563" actId="6549"/>
          <ac:spMkLst>
            <pc:docMk/>
            <pc:sldMk cId="2685812873" sldId="263"/>
            <ac:spMk id="51" creationId="{5492E394-7804-B7DC-CF33-9188E25CDCFE}"/>
          </ac:spMkLst>
        </pc:spChg>
        <pc:grpChg chg="mod">
          <ac:chgData name="Charlotte Berninge/STF" userId="6f0ffdfd-9aaa-436c-85ca-e16401ba43d7" providerId="ADAL" clId="{5BCF7AAB-9D3B-43E8-86D1-F6A52C743671}" dt="2024-05-15T11:05:16.696" v="1558" actId="207"/>
          <ac:grpSpMkLst>
            <pc:docMk/>
            <pc:sldMk cId="2685812873" sldId="263"/>
            <ac:grpSpMk id="13" creationId="{382F4375-4E80-1EC8-4272-010AEAA2AC17}"/>
          </ac:grpSpMkLst>
        </pc:grpChg>
        <pc:graphicFrameChg chg="add mod">
          <ac:chgData name="Charlotte Berninge/STF" userId="6f0ffdfd-9aaa-436c-85ca-e16401ba43d7" providerId="ADAL" clId="{5BCF7AAB-9D3B-43E8-86D1-F6A52C743671}" dt="2024-05-15T10:55:28.987" v="992"/>
          <ac:graphicFrameMkLst>
            <pc:docMk/>
            <pc:sldMk cId="2685812873" sldId="263"/>
            <ac:graphicFrameMk id="4" creationId="{2B25F510-B973-AEF8-386D-E87A525E7697}"/>
          </ac:graphicFrameMkLst>
        </pc:graphicFrameChg>
        <pc:picChg chg="add del mod">
          <ac:chgData name="Charlotte Berninge/STF" userId="6f0ffdfd-9aaa-436c-85ca-e16401ba43d7" providerId="ADAL" clId="{5BCF7AAB-9D3B-43E8-86D1-F6A52C743671}" dt="2024-05-15T10:55:51.339" v="996" actId="478"/>
          <ac:picMkLst>
            <pc:docMk/>
            <pc:sldMk cId="2685812873" sldId="263"/>
            <ac:picMk id="8" creationId="{1F10D38D-FB47-62F7-2A88-8C210A2C2965}"/>
          </ac:picMkLst>
        </pc:picChg>
        <pc:cxnChg chg="mod">
          <ac:chgData name="Charlotte Berninge/STF" userId="6f0ffdfd-9aaa-436c-85ca-e16401ba43d7" providerId="ADAL" clId="{5BCF7AAB-9D3B-43E8-86D1-F6A52C743671}" dt="2024-05-15T11:05:16.696" v="1558" actId="207"/>
          <ac:cxnSpMkLst>
            <pc:docMk/>
            <pc:sldMk cId="2685812873" sldId="263"/>
            <ac:cxnSpMk id="9" creationId="{8D3BC1A2-1F08-BB93-79EB-016222C6C833}"/>
          </ac:cxnSpMkLst>
        </pc:cxnChg>
      </pc:sldChg>
      <pc:sldChg chg="del">
        <pc:chgData name="Charlotte Berninge/STF" userId="6f0ffdfd-9aaa-436c-85ca-e16401ba43d7" providerId="ADAL" clId="{5BCF7AAB-9D3B-43E8-86D1-F6A52C743671}" dt="2024-05-15T10:43:18.140" v="0" actId="47"/>
        <pc:sldMkLst>
          <pc:docMk/>
          <pc:sldMk cId="696031963" sldId="264"/>
        </pc:sldMkLst>
      </pc:sldChg>
    </pc:docChg>
  </pc:docChgLst>
  <pc:docChgLst>
    <pc:chgData name="Adelina Enström/STF" userId="S::adelina.enstrom@stfturist.se::ed7fbad8-3146-453c-8d92-876ea741cd77" providerId="AD" clId="Web-{464597DB-FB31-E371-2502-FCEE173F11C9}"/>
    <pc:docChg chg="modSld">
      <pc:chgData name="Adelina Enström/STF" userId="S::adelina.enstrom@stfturist.se::ed7fbad8-3146-453c-8d92-876ea741cd77" providerId="AD" clId="Web-{464597DB-FB31-E371-2502-FCEE173F11C9}" dt="2022-12-14T10:32:37.335" v="13" actId="20577"/>
      <pc:docMkLst>
        <pc:docMk/>
      </pc:docMkLst>
      <pc:sldChg chg="modSp">
        <pc:chgData name="Adelina Enström/STF" userId="S::adelina.enstrom@stfturist.se::ed7fbad8-3146-453c-8d92-876ea741cd77" providerId="AD" clId="Web-{464597DB-FB31-E371-2502-FCEE173F11C9}" dt="2022-12-14T10:32:37.335" v="13" actId="20577"/>
        <pc:sldMkLst>
          <pc:docMk/>
          <pc:sldMk cId="2685812873" sldId="263"/>
        </pc:sldMkLst>
        <pc:spChg chg="mod">
          <ac:chgData name="Adelina Enström/STF" userId="S::adelina.enstrom@stfturist.se::ed7fbad8-3146-453c-8d92-876ea741cd77" providerId="AD" clId="Web-{464597DB-FB31-E371-2502-FCEE173F11C9}" dt="2022-12-14T10:32:35.023" v="12" actId="20577"/>
          <ac:spMkLst>
            <pc:docMk/>
            <pc:sldMk cId="2685812873" sldId="263"/>
            <ac:spMk id="6" creationId="{C0132A22-0DF6-CBFA-98B5-37248531AB12}"/>
          </ac:spMkLst>
        </pc:spChg>
        <pc:spChg chg="mod">
          <ac:chgData name="Adelina Enström/STF" userId="S::adelina.enstrom@stfturist.se::ed7fbad8-3146-453c-8d92-876ea741cd77" providerId="AD" clId="Web-{464597DB-FB31-E371-2502-FCEE173F11C9}" dt="2022-12-14T10:32:37.335" v="13" actId="20577"/>
          <ac:spMkLst>
            <pc:docMk/>
            <pc:sldMk cId="2685812873" sldId="263"/>
            <ac:spMk id="51" creationId="{5492E394-7804-B7DC-CF33-9188E25CDCFE}"/>
          </ac:spMkLst>
        </pc:spChg>
      </pc:sldChg>
    </pc:docChg>
  </pc:docChgLst>
  <pc:docChgLst>
    <pc:chgData name="Adelina Enström/STF" userId="S::adelina.enstrom@stfturist.se::ed7fbad8-3146-453c-8d92-876ea741cd77" providerId="AD" clId="Web-{63245B30-F595-1652-7B79-EAF2BA3853ED}"/>
    <pc:docChg chg="modSld">
      <pc:chgData name="Adelina Enström/STF" userId="S::adelina.enstrom@stfturist.se::ed7fbad8-3146-453c-8d92-876ea741cd77" providerId="AD" clId="Web-{63245B30-F595-1652-7B79-EAF2BA3853ED}" dt="2022-12-07T14:00:25.174" v="1" actId="20577"/>
      <pc:docMkLst>
        <pc:docMk/>
      </pc:docMkLst>
      <pc:sldChg chg="modSp">
        <pc:chgData name="Adelina Enström/STF" userId="S::adelina.enstrom@stfturist.se::ed7fbad8-3146-453c-8d92-876ea741cd77" providerId="AD" clId="Web-{63245B30-F595-1652-7B79-EAF2BA3853ED}" dt="2022-12-07T14:00:25.174" v="1" actId="20577"/>
        <pc:sldMkLst>
          <pc:docMk/>
          <pc:sldMk cId="2685812873" sldId="263"/>
        </pc:sldMkLst>
        <pc:spChg chg="mod">
          <ac:chgData name="Adelina Enström/STF" userId="S::adelina.enstrom@stfturist.se::ed7fbad8-3146-453c-8d92-876ea741cd77" providerId="AD" clId="Web-{63245B30-F595-1652-7B79-EAF2BA3853ED}" dt="2022-12-07T14:00:25.174" v="1" actId="20577"/>
          <ac:spMkLst>
            <pc:docMk/>
            <pc:sldMk cId="2685812873" sldId="263"/>
            <ac:spMk id="2" creationId="{8BF83A53-A721-1AFD-B717-87B5ADC0A809}"/>
          </ac:spMkLst>
        </pc:spChg>
        <pc:spChg chg="mod">
          <ac:chgData name="Adelina Enström/STF" userId="S::adelina.enstrom@stfturist.se::ed7fbad8-3146-453c-8d92-876ea741cd77" providerId="AD" clId="Web-{63245B30-F595-1652-7B79-EAF2BA3853ED}" dt="2022-12-07T14:00:19.175" v="0" actId="20577"/>
          <ac:spMkLst>
            <pc:docMk/>
            <pc:sldMk cId="2685812873" sldId="263"/>
            <ac:spMk id="6" creationId="{C0132A22-0DF6-CBFA-98B5-37248531AB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06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06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58CAD-37BC-4014-B99B-E28BB20B91A1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61150" y="1760538"/>
            <a:ext cx="6781800" cy="474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6775450"/>
            <a:ext cx="16084550" cy="5543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3371513"/>
            <a:ext cx="8712200" cy="706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3371513"/>
            <a:ext cx="8712200" cy="706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F7A57-B171-493D-A841-9F0D210C8F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234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F7A57-B171-493D-A841-9F0D210C8F6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2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364164"/>
            <a:ext cx="17088486" cy="2956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rgbClr val="5B6573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883652"/>
            <a:ext cx="14072870" cy="35194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5B6573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5B6573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37928"/>
            <a:ext cx="8745284" cy="9291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37928"/>
            <a:ext cx="8745284" cy="9291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5B6573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73" cy="265400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0535D0D9-992B-88FA-4379-597F11FCF082}"/>
              </a:ext>
            </a:extLst>
          </p:cNvPr>
          <p:cNvGrpSpPr/>
          <p:nvPr userDrawn="1"/>
        </p:nvGrpSpPr>
        <p:grpSpPr>
          <a:xfrm>
            <a:off x="711046" y="1370866"/>
            <a:ext cx="2972578" cy="610360"/>
            <a:chOff x="1567463" y="1346307"/>
            <a:chExt cx="2972578" cy="610360"/>
          </a:xfrm>
        </p:grpSpPr>
        <p:pic>
          <p:nvPicPr>
            <p:cNvPr id="18" name="bg 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7463" y="1346307"/>
              <a:ext cx="610389" cy="610360"/>
            </a:xfrm>
            <a:prstGeom prst="rect">
              <a:avLst/>
            </a:prstGeom>
          </p:spPr>
        </p:pic>
        <p:pic>
          <p:nvPicPr>
            <p:cNvPr id="19" name="bg 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9661" y="1441950"/>
              <a:ext cx="96164" cy="159490"/>
            </a:xfrm>
            <a:prstGeom prst="rect">
              <a:avLst/>
            </a:prstGeom>
          </p:spPr>
        </p:pic>
        <p:pic>
          <p:nvPicPr>
            <p:cNvPr id="20" name="bg 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39139" y="1445220"/>
              <a:ext cx="132887" cy="161107"/>
            </a:xfrm>
            <a:prstGeom prst="rect">
              <a:avLst/>
            </a:prstGeom>
          </p:spPr>
        </p:pic>
        <p:sp>
          <p:nvSpPr>
            <p:cNvPr id="21" name="bg object 21"/>
            <p:cNvSpPr/>
            <p:nvPr/>
          </p:nvSpPr>
          <p:spPr>
            <a:xfrm>
              <a:off x="2613431" y="1445224"/>
              <a:ext cx="82550" cy="152400"/>
            </a:xfrm>
            <a:custGeom>
              <a:avLst/>
              <a:gdLst/>
              <a:ahLst/>
              <a:cxnLst/>
              <a:rect l="l" t="t" r="r" b="b"/>
              <a:pathLst>
                <a:path w="82550" h="152400">
                  <a:moveTo>
                    <a:pt x="8215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59690"/>
                  </a:lnTo>
                  <a:lnTo>
                    <a:pt x="0" y="77470"/>
                  </a:lnTo>
                  <a:lnTo>
                    <a:pt x="0" y="135890"/>
                  </a:lnTo>
                  <a:lnTo>
                    <a:pt x="0" y="152400"/>
                  </a:lnTo>
                  <a:lnTo>
                    <a:pt x="82156" y="152400"/>
                  </a:lnTo>
                  <a:lnTo>
                    <a:pt x="82156" y="135890"/>
                  </a:lnTo>
                  <a:lnTo>
                    <a:pt x="19050" y="135890"/>
                  </a:lnTo>
                  <a:lnTo>
                    <a:pt x="19050" y="77470"/>
                  </a:lnTo>
                  <a:lnTo>
                    <a:pt x="80378" y="77470"/>
                  </a:lnTo>
                  <a:lnTo>
                    <a:pt x="80378" y="59690"/>
                  </a:lnTo>
                  <a:lnTo>
                    <a:pt x="19050" y="59690"/>
                  </a:lnTo>
                  <a:lnTo>
                    <a:pt x="19050" y="17780"/>
                  </a:lnTo>
                  <a:lnTo>
                    <a:pt x="82156" y="17780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bg 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45703" y="1437890"/>
              <a:ext cx="133916" cy="166604"/>
            </a:xfrm>
            <a:prstGeom prst="rect">
              <a:avLst/>
            </a:prstGeom>
          </p:spPr>
        </p:pic>
        <p:pic>
          <p:nvPicPr>
            <p:cNvPr id="23" name="bg 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27149" y="1441950"/>
              <a:ext cx="96164" cy="159490"/>
            </a:xfrm>
            <a:prstGeom prst="rect">
              <a:avLst/>
            </a:prstGeom>
          </p:spPr>
        </p:pic>
        <p:pic>
          <p:nvPicPr>
            <p:cNvPr id="24" name="bg 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72640" y="1445214"/>
              <a:ext cx="110220" cy="153022"/>
            </a:xfrm>
            <a:prstGeom prst="rect">
              <a:avLst/>
            </a:prstGeom>
          </p:spPr>
        </p:pic>
        <p:pic>
          <p:nvPicPr>
            <p:cNvPr id="25" name="bg 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06514" y="1438745"/>
              <a:ext cx="146143" cy="159490"/>
            </a:xfrm>
            <a:prstGeom prst="rect">
              <a:avLst/>
            </a:prstGeom>
          </p:spPr>
        </p:pic>
        <p:sp>
          <p:nvSpPr>
            <p:cNvPr id="26" name="bg object 26"/>
            <p:cNvSpPr/>
            <p:nvPr/>
          </p:nvSpPr>
          <p:spPr>
            <a:xfrm>
              <a:off x="2305113" y="1705129"/>
              <a:ext cx="92075" cy="152400"/>
            </a:xfrm>
            <a:custGeom>
              <a:avLst/>
              <a:gdLst/>
              <a:ahLst/>
              <a:cxnLst/>
              <a:rect l="l" t="t" r="r" b="b"/>
              <a:pathLst>
                <a:path w="92075" h="152400">
                  <a:moveTo>
                    <a:pt x="9171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360" y="16510"/>
                  </a:lnTo>
                  <a:lnTo>
                    <a:pt x="36360" y="152400"/>
                  </a:lnTo>
                  <a:lnTo>
                    <a:pt x="55384" y="152400"/>
                  </a:lnTo>
                  <a:lnTo>
                    <a:pt x="55384" y="16510"/>
                  </a:lnTo>
                  <a:lnTo>
                    <a:pt x="91719" y="16510"/>
                  </a:lnTo>
                  <a:lnTo>
                    <a:pt x="91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bg 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31683" y="1704897"/>
              <a:ext cx="112008" cy="156242"/>
            </a:xfrm>
            <a:prstGeom prst="rect">
              <a:avLst/>
            </a:prstGeom>
          </p:spPr>
        </p:pic>
        <p:pic>
          <p:nvPicPr>
            <p:cNvPr id="28" name="bg 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98492" y="1704534"/>
              <a:ext cx="95171" cy="152944"/>
            </a:xfrm>
            <a:prstGeom prst="rect">
              <a:avLst/>
            </a:prstGeom>
          </p:spPr>
        </p:pic>
        <p:sp>
          <p:nvSpPr>
            <p:cNvPr id="29" name="bg object 29"/>
            <p:cNvSpPr/>
            <p:nvPr/>
          </p:nvSpPr>
          <p:spPr>
            <a:xfrm>
              <a:off x="2736162" y="1704534"/>
              <a:ext cx="19685" cy="153035"/>
            </a:xfrm>
            <a:custGeom>
              <a:avLst/>
              <a:gdLst/>
              <a:ahLst/>
              <a:cxnLst/>
              <a:rect l="l" t="t" r="r" b="b"/>
              <a:pathLst>
                <a:path w="19685" h="153035">
                  <a:moveTo>
                    <a:pt x="19085" y="0"/>
                  </a:moveTo>
                  <a:lnTo>
                    <a:pt x="0" y="0"/>
                  </a:lnTo>
                  <a:lnTo>
                    <a:pt x="0" y="152966"/>
                  </a:lnTo>
                  <a:lnTo>
                    <a:pt x="19085" y="152966"/>
                  </a:lnTo>
                  <a:lnTo>
                    <a:pt x="190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bg 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04167" y="1701279"/>
              <a:ext cx="206058" cy="159462"/>
            </a:xfrm>
            <a:prstGeom prst="rect">
              <a:avLst/>
            </a:prstGeom>
          </p:spPr>
        </p:pic>
        <p:sp>
          <p:nvSpPr>
            <p:cNvPr id="31" name="bg object 31"/>
            <p:cNvSpPr/>
            <p:nvPr/>
          </p:nvSpPr>
          <p:spPr>
            <a:xfrm>
              <a:off x="3047733" y="1704342"/>
              <a:ext cx="74295" cy="153670"/>
            </a:xfrm>
            <a:custGeom>
              <a:avLst/>
              <a:gdLst/>
              <a:ahLst/>
              <a:cxnLst/>
              <a:rect l="l" t="t" r="r" b="b"/>
              <a:pathLst>
                <a:path w="74294" h="153669">
                  <a:moveTo>
                    <a:pt x="74053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60960"/>
                  </a:lnTo>
                  <a:lnTo>
                    <a:pt x="0" y="78740"/>
                  </a:lnTo>
                  <a:lnTo>
                    <a:pt x="0" y="153670"/>
                  </a:lnTo>
                  <a:lnTo>
                    <a:pt x="19088" y="153670"/>
                  </a:lnTo>
                  <a:lnTo>
                    <a:pt x="19088" y="78740"/>
                  </a:lnTo>
                  <a:lnTo>
                    <a:pt x="72224" y="78740"/>
                  </a:lnTo>
                  <a:lnTo>
                    <a:pt x="72224" y="60960"/>
                  </a:lnTo>
                  <a:lnTo>
                    <a:pt x="19088" y="60960"/>
                  </a:lnTo>
                  <a:lnTo>
                    <a:pt x="19088" y="17780"/>
                  </a:lnTo>
                  <a:lnTo>
                    <a:pt x="74053" y="17780"/>
                  </a:lnTo>
                  <a:lnTo>
                    <a:pt x="74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bg 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56929" y="1663686"/>
              <a:ext cx="160327" cy="197044"/>
            </a:xfrm>
            <a:prstGeom prst="rect">
              <a:avLst/>
            </a:prstGeom>
          </p:spPr>
        </p:pic>
        <p:pic>
          <p:nvPicPr>
            <p:cNvPr id="33" name="bg 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63536" y="1704434"/>
              <a:ext cx="95171" cy="153015"/>
            </a:xfrm>
            <a:prstGeom prst="rect">
              <a:avLst/>
            </a:prstGeom>
          </p:spPr>
        </p:pic>
        <p:sp>
          <p:nvSpPr>
            <p:cNvPr id="34" name="bg object 34"/>
            <p:cNvSpPr/>
            <p:nvPr/>
          </p:nvSpPr>
          <p:spPr>
            <a:xfrm>
              <a:off x="3501821" y="1704710"/>
              <a:ext cx="82550" cy="152400"/>
            </a:xfrm>
            <a:custGeom>
              <a:avLst/>
              <a:gdLst/>
              <a:ahLst/>
              <a:cxnLst/>
              <a:rect l="l" t="t" r="r" b="b"/>
              <a:pathLst>
                <a:path w="82550" h="152400">
                  <a:moveTo>
                    <a:pt x="821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59690"/>
                  </a:lnTo>
                  <a:lnTo>
                    <a:pt x="0" y="77470"/>
                  </a:lnTo>
                  <a:lnTo>
                    <a:pt x="0" y="135890"/>
                  </a:lnTo>
                  <a:lnTo>
                    <a:pt x="0" y="152400"/>
                  </a:lnTo>
                  <a:lnTo>
                    <a:pt x="82194" y="152400"/>
                  </a:lnTo>
                  <a:lnTo>
                    <a:pt x="82194" y="135890"/>
                  </a:lnTo>
                  <a:lnTo>
                    <a:pt x="19075" y="135890"/>
                  </a:lnTo>
                  <a:lnTo>
                    <a:pt x="19075" y="77470"/>
                  </a:lnTo>
                  <a:lnTo>
                    <a:pt x="80352" y="77470"/>
                  </a:lnTo>
                  <a:lnTo>
                    <a:pt x="80352" y="59690"/>
                  </a:lnTo>
                  <a:lnTo>
                    <a:pt x="19075" y="59690"/>
                  </a:lnTo>
                  <a:lnTo>
                    <a:pt x="19075" y="17780"/>
                  </a:lnTo>
                  <a:lnTo>
                    <a:pt x="82194" y="17780"/>
                  </a:lnTo>
                  <a:lnTo>
                    <a:pt x="821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bg 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34414" y="1697166"/>
              <a:ext cx="133965" cy="166583"/>
            </a:xfrm>
            <a:prstGeom prst="rect">
              <a:avLst/>
            </a:prstGeom>
          </p:spPr>
        </p:pic>
        <p:sp>
          <p:nvSpPr>
            <p:cNvPr id="36" name="bg object 36"/>
            <p:cNvSpPr/>
            <p:nvPr/>
          </p:nvSpPr>
          <p:spPr>
            <a:xfrm>
              <a:off x="3823619" y="1704739"/>
              <a:ext cx="19685" cy="153035"/>
            </a:xfrm>
            <a:custGeom>
              <a:avLst/>
              <a:gdLst/>
              <a:ahLst/>
              <a:cxnLst/>
              <a:rect l="l" t="t" r="r" b="b"/>
              <a:pathLst>
                <a:path w="19685" h="153035">
                  <a:moveTo>
                    <a:pt x="19056" y="0"/>
                  </a:moveTo>
                  <a:lnTo>
                    <a:pt x="0" y="0"/>
                  </a:lnTo>
                  <a:lnTo>
                    <a:pt x="0" y="153022"/>
                  </a:lnTo>
                  <a:lnTo>
                    <a:pt x="19056" y="153022"/>
                  </a:lnTo>
                  <a:lnTo>
                    <a:pt x="19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bg 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97320" y="1697459"/>
              <a:ext cx="133937" cy="166583"/>
            </a:xfrm>
            <a:prstGeom prst="rect">
              <a:avLst/>
            </a:prstGeom>
          </p:spPr>
        </p:pic>
        <p:pic>
          <p:nvPicPr>
            <p:cNvPr id="38" name="bg 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76804" y="1700896"/>
              <a:ext cx="149753" cy="159462"/>
            </a:xfrm>
            <a:prstGeom prst="rect">
              <a:avLst/>
            </a:prstGeom>
          </p:spPr>
        </p:pic>
        <p:sp>
          <p:nvSpPr>
            <p:cNvPr id="39" name="bg object 39"/>
            <p:cNvSpPr/>
            <p:nvPr/>
          </p:nvSpPr>
          <p:spPr>
            <a:xfrm>
              <a:off x="4273550" y="1704444"/>
              <a:ext cx="82550" cy="152400"/>
            </a:xfrm>
            <a:custGeom>
              <a:avLst/>
              <a:gdLst/>
              <a:ahLst/>
              <a:cxnLst/>
              <a:rect l="l" t="t" r="r" b="b"/>
              <a:pathLst>
                <a:path w="82550" h="152400">
                  <a:moveTo>
                    <a:pt x="82207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59690"/>
                  </a:lnTo>
                  <a:lnTo>
                    <a:pt x="0" y="77470"/>
                  </a:lnTo>
                  <a:lnTo>
                    <a:pt x="0" y="135890"/>
                  </a:lnTo>
                  <a:lnTo>
                    <a:pt x="0" y="152400"/>
                  </a:lnTo>
                  <a:lnTo>
                    <a:pt x="82207" y="152400"/>
                  </a:lnTo>
                  <a:lnTo>
                    <a:pt x="82207" y="135890"/>
                  </a:lnTo>
                  <a:lnTo>
                    <a:pt x="19050" y="135890"/>
                  </a:lnTo>
                  <a:lnTo>
                    <a:pt x="19050" y="77470"/>
                  </a:lnTo>
                  <a:lnTo>
                    <a:pt x="80352" y="77470"/>
                  </a:lnTo>
                  <a:lnTo>
                    <a:pt x="80352" y="59690"/>
                  </a:lnTo>
                  <a:lnTo>
                    <a:pt x="19050" y="59690"/>
                  </a:lnTo>
                  <a:lnTo>
                    <a:pt x="19050" y="17780"/>
                  </a:lnTo>
                  <a:lnTo>
                    <a:pt x="82207" y="17780"/>
                  </a:lnTo>
                  <a:lnTo>
                    <a:pt x="822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bg 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06104" y="1697459"/>
              <a:ext cx="133937" cy="166583"/>
            </a:xfrm>
            <a:prstGeom prst="rect">
              <a:avLst/>
            </a:prstGeom>
          </p:spPr>
        </p:pic>
      </p:grp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046" y="2540252"/>
            <a:ext cx="8340090" cy="509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rgbClr val="5B6573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046" y="3587925"/>
            <a:ext cx="18093690" cy="9291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092494"/>
            <a:ext cx="6433312" cy="703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092494"/>
            <a:ext cx="4623943" cy="703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092494"/>
            <a:ext cx="4623943" cy="703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kningen@stfturist.se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>
            <a:extLst>
              <a:ext uri="{FF2B5EF4-FFF2-40B4-BE49-F238E27FC236}">
                <a16:creationId xmlns:a16="http://schemas.microsoft.com/office/drawing/2014/main" id="{382F4375-4E80-1EC8-4272-010AEAA2AC17}"/>
              </a:ext>
            </a:extLst>
          </p:cNvPr>
          <p:cNvGrpSpPr/>
          <p:nvPr/>
        </p:nvGrpSpPr>
        <p:grpSpPr>
          <a:xfrm>
            <a:off x="610545" y="4097337"/>
            <a:ext cx="14352002" cy="9841156"/>
            <a:chOff x="679450" y="3722259"/>
            <a:chExt cx="15266403" cy="973811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" name="Rektangel: rundade hörn 6">
              <a:extLst>
                <a:ext uri="{FF2B5EF4-FFF2-40B4-BE49-F238E27FC236}">
                  <a16:creationId xmlns:a16="http://schemas.microsoft.com/office/drawing/2014/main" id="{C239C5A1-7686-DA3B-9911-F7C925993C52}"/>
                </a:ext>
              </a:extLst>
            </p:cNvPr>
            <p:cNvSpPr/>
            <p:nvPr/>
          </p:nvSpPr>
          <p:spPr>
            <a:xfrm>
              <a:off x="679450" y="3722259"/>
              <a:ext cx="15266403" cy="9738114"/>
            </a:xfrm>
            <a:prstGeom prst="roundRect">
              <a:avLst>
                <a:gd name="adj" fmla="val 22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8BF83A53-A721-1AFD-B717-87B5ADC0A809}"/>
                </a:ext>
              </a:extLst>
            </p:cNvPr>
            <p:cNvSpPr txBox="1"/>
            <p:nvPr/>
          </p:nvSpPr>
          <p:spPr>
            <a:xfrm>
              <a:off x="1049061" y="3898900"/>
              <a:ext cx="7442443" cy="109639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tabLst>
                  <a:tab pos="5942965" algn="l"/>
                </a:tabLst>
              </a:pPr>
              <a:r>
                <a:rPr lang="sv-SE" sz="2200" b="1" spc="-1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Priserna gäller till och med 2025 för en enskild resa eller i samband med en gruppbokning.</a:t>
              </a:r>
            </a:p>
            <a:p>
              <a:pPr>
                <a:tabLst>
                  <a:tab pos="5942965" algn="l"/>
                </a:tabLst>
              </a:pPr>
              <a:endParaRPr lang="sv-SE" sz="22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C0132A22-0DF6-CBFA-98B5-37248531AB12}"/>
                </a:ext>
              </a:extLst>
            </p:cNvPr>
            <p:cNvSpPr txBox="1"/>
            <p:nvPr/>
          </p:nvSpPr>
          <p:spPr>
            <a:xfrm>
              <a:off x="8735298" y="5533090"/>
              <a:ext cx="7033089" cy="321304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  <a:tabLst>
                  <a:tab pos="5942965" algn="l"/>
                </a:tabLst>
              </a:pPr>
              <a:r>
                <a:rPr lang="sv-SE" sz="2200" b="1" spc="-1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Bokningsförfarande</a:t>
              </a:r>
            </a:p>
            <a:p>
              <a:r>
                <a:rPr lang="sv-SE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Förfrågan mailas till:</a:t>
              </a:r>
              <a:r>
                <a:rPr lang="sv-SE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 </a:t>
              </a:r>
              <a:r>
                <a:rPr lang="sv-SE" sz="2000" u="sng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bokningen@stfturist.se</a:t>
              </a:r>
              <a:endParaRPr lang="sv-SE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r>
                <a:rPr lang="sv-SE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Följande information behövs i mailet: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Boende: Undersvik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Namn på den som ska bo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Antal personer i/per rum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Datum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Fakturaadress med ref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Övriga önskemål</a:t>
              </a:r>
            </a:p>
            <a:p>
              <a:pPr lvl="0">
                <a:spcBef>
                  <a:spcPts val="300"/>
                </a:spcBef>
                <a:spcAft>
                  <a:spcPts val="300"/>
                </a:spcAft>
                <a:tabLst>
                  <a:tab pos="5942965" algn="l"/>
                </a:tabLst>
              </a:pPr>
              <a:endParaRPr lang="sv-S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endParaRPr>
            </a:p>
          </p:txBody>
        </p:sp>
        <p:cxnSp>
          <p:nvCxnSpPr>
            <p:cNvPr id="9" name="Rak koppling 8">
              <a:extLst>
                <a:ext uri="{FF2B5EF4-FFF2-40B4-BE49-F238E27FC236}">
                  <a16:creationId xmlns:a16="http://schemas.microsoft.com/office/drawing/2014/main" id="{8D3BC1A2-1F08-BB93-79EB-016222C6C833}"/>
                </a:ext>
              </a:extLst>
            </p:cNvPr>
            <p:cNvCxnSpPr>
              <a:cxnSpLocks/>
            </p:cNvCxnSpPr>
            <p:nvPr/>
          </p:nvCxnSpPr>
          <p:spPr>
            <a:xfrm>
              <a:off x="8557833" y="4121899"/>
              <a:ext cx="0" cy="9057953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ruta 50">
            <a:extLst>
              <a:ext uri="{FF2B5EF4-FFF2-40B4-BE49-F238E27FC236}">
                <a16:creationId xmlns:a16="http://schemas.microsoft.com/office/drawing/2014/main" id="{5492E394-7804-B7DC-CF33-9188E25CDCFE}"/>
              </a:ext>
            </a:extLst>
          </p:cNvPr>
          <p:cNvSpPr txBox="1"/>
          <p:nvPr/>
        </p:nvSpPr>
        <p:spPr>
          <a:xfrm>
            <a:off x="610545" y="2847975"/>
            <a:ext cx="186816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000" b="1" spc="-25" dirty="0">
                <a:solidFill>
                  <a:srgbClr val="5B6573"/>
                </a:solidFill>
                <a:latin typeface="Source Sans Pro"/>
                <a:ea typeface="+mj-ea"/>
              </a:rPr>
              <a:t>Varmt välkomna att boka enskilda rum </a:t>
            </a:r>
            <a:r>
              <a:rPr lang="sv-SE" sz="2000" b="1" spc="-25">
                <a:solidFill>
                  <a:srgbClr val="5B6573"/>
                </a:solidFill>
                <a:latin typeface="Source Sans Pro"/>
                <a:ea typeface="+mj-ea"/>
              </a:rPr>
              <a:t>på Undersvik</a:t>
            </a:r>
            <a:r>
              <a:rPr lang="sv-SE" sz="1600" b="1" spc="-25">
                <a:solidFill>
                  <a:srgbClr val="5B6573"/>
                </a:solidFill>
                <a:latin typeface="Source Sans Pro"/>
                <a:ea typeface="+mj-ea"/>
              </a:rPr>
              <a:t>! </a:t>
            </a:r>
            <a:endParaRPr lang="sv-SE" sz="1600" b="1" spc="-25" dirty="0">
              <a:solidFill>
                <a:srgbClr val="5B6573"/>
              </a:solidFill>
              <a:latin typeface="Source Sans Pro"/>
              <a:ea typeface="+mj-ea"/>
            </a:endParaRPr>
          </a:p>
        </p:txBody>
      </p:sp>
      <p:sp>
        <p:nvSpPr>
          <p:cNvPr id="52" name="object 89">
            <a:extLst>
              <a:ext uri="{FF2B5EF4-FFF2-40B4-BE49-F238E27FC236}">
                <a16:creationId xmlns:a16="http://schemas.microsoft.com/office/drawing/2014/main" id="{685D7AEC-7057-B908-25C3-8F2BBB7BD97E}"/>
              </a:ext>
            </a:extLst>
          </p:cNvPr>
          <p:cNvSpPr txBox="1">
            <a:spLocks/>
          </p:cNvSpPr>
          <p:nvPr/>
        </p:nvSpPr>
        <p:spPr>
          <a:xfrm>
            <a:off x="658671" y="2253648"/>
            <a:ext cx="10855550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sv-SE" sz="3600" b="1" spc="-25">
                <a:solidFill>
                  <a:srgbClr val="5B6573"/>
                </a:solidFill>
                <a:latin typeface="Source Sans Pro"/>
              </a:rPr>
              <a:t>STF UNDERSVIK GÅRDSHOTELL &amp; VANDRARHEM</a:t>
            </a:r>
          </a:p>
        </p:txBody>
      </p:sp>
      <p:grpSp>
        <p:nvGrpSpPr>
          <p:cNvPr id="61" name="Grupp 60">
            <a:extLst>
              <a:ext uri="{FF2B5EF4-FFF2-40B4-BE49-F238E27FC236}">
                <a16:creationId xmlns:a16="http://schemas.microsoft.com/office/drawing/2014/main" id="{D0B81A27-F466-84D4-8997-D5AB369D169D}"/>
              </a:ext>
            </a:extLst>
          </p:cNvPr>
          <p:cNvGrpSpPr/>
          <p:nvPr/>
        </p:nvGrpSpPr>
        <p:grpSpPr>
          <a:xfrm>
            <a:off x="15231159" y="4210050"/>
            <a:ext cx="4061019" cy="9471824"/>
            <a:chOff x="15231159" y="4802219"/>
            <a:chExt cx="4061019" cy="8788492"/>
          </a:xfrm>
        </p:grpSpPr>
        <p:pic>
          <p:nvPicPr>
            <p:cNvPr id="53" name="object 48">
              <a:extLst>
                <a:ext uri="{FF2B5EF4-FFF2-40B4-BE49-F238E27FC236}">
                  <a16:creationId xmlns:a16="http://schemas.microsoft.com/office/drawing/2014/main" id="{DBDEF76E-B795-5C56-AB97-84D19920394F}"/>
                </a:ext>
              </a:extLst>
            </p:cNvPr>
            <p:cNvPicPr/>
            <p:nvPr/>
          </p:nvPicPr>
          <p:blipFill rotWithShape="1">
            <a:blip r:embed="rId4" cstate="print"/>
            <a:srcRect/>
            <a:stretch/>
          </p:blipFill>
          <p:spPr>
            <a:xfrm>
              <a:off x="15231159" y="4802219"/>
              <a:ext cx="4061019" cy="2099368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54" name="object 49">
              <a:extLst>
                <a:ext uri="{FF2B5EF4-FFF2-40B4-BE49-F238E27FC236}">
                  <a16:creationId xmlns:a16="http://schemas.microsoft.com/office/drawing/2014/main" id="{DFC1A0AD-89FF-5CD7-B028-6DB120B427E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31161" y="6999340"/>
              <a:ext cx="4061017" cy="2099368"/>
            </a:xfrm>
            <a:prstGeom prst="rect">
              <a:avLst/>
            </a:prstGeom>
          </p:spPr>
        </p:pic>
        <p:pic>
          <p:nvPicPr>
            <p:cNvPr id="55" name="object 50">
              <a:extLst>
                <a:ext uri="{FF2B5EF4-FFF2-40B4-BE49-F238E27FC236}">
                  <a16:creationId xmlns:a16="http://schemas.microsoft.com/office/drawing/2014/main" id="{1595EF08-FBD6-A8E4-E94B-2FE43DB43C5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31159" y="9196461"/>
              <a:ext cx="4061019" cy="2099375"/>
            </a:xfrm>
            <a:prstGeom prst="rect">
              <a:avLst/>
            </a:prstGeom>
          </p:spPr>
        </p:pic>
        <p:pic>
          <p:nvPicPr>
            <p:cNvPr id="58" name="object 36">
              <a:extLst>
                <a:ext uri="{FF2B5EF4-FFF2-40B4-BE49-F238E27FC236}">
                  <a16:creationId xmlns:a16="http://schemas.microsoft.com/office/drawing/2014/main" id="{DBFF6BFF-B6C6-8E0C-5CB9-6F9E609D4D08}"/>
                </a:ext>
              </a:extLst>
            </p:cNvPr>
            <p:cNvPicPr/>
            <p:nvPr/>
          </p:nvPicPr>
          <p:blipFill rotWithShape="1">
            <a:blip r:embed="rId7" cstate="print"/>
            <a:srcRect t="7359"/>
            <a:stretch/>
          </p:blipFill>
          <p:spPr>
            <a:xfrm>
              <a:off x="15231159" y="11393583"/>
              <a:ext cx="4061019" cy="2197128"/>
            </a:xfrm>
            <a:prstGeom prst="rect">
              <a:avLst/>
            </a:prstGeom>
          </p:spPr>
        </p:pic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D675F14E-C703-268B-8F5D-BE115CB41549}"/>
              </a:ext>
            </a:extLst>
          </p:cNvPr>
          <p:cNvSpPr txBox="1"/>
          <p:nvPr/>
        </p:nvSpPr>
        <p:spPr>
          <a:xfrm>
            <a:off x="1343608" y="5927329"/>
            <a:ext cx="5299785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Priser ink moms per rum och natt</a:t>
            </a:r>
          </a:p>
          <a:p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Enkelrum 950kr</a:t>
            </a:r>
          </a:p>
          <a:p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Dubbelrum 1 pax 1100kr</a:t>
            </a:r>
          </a:p>
          <a:p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Dubbelrum 2 pax 1200kr</a:t>
            </a:r>
          </a:p>
          <a:p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Fyrbäddsrum 1 pax 1200kr </a:t>
            </a:r>
          </a:p>
          <a:p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Fyrbäddsrum 2 pax 1300kr </a:t>
            </a:r>
          </a:p>
          <a:p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Fyrbäddsrum 3 pax 1600kr </a:t>
            </a:r>
          </a:p>
          <a:p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Fyrbäddsrum 4 pax 2000kr </a:t>
            </a:r>
          </a:p>
          <a:p>
            <a:endParaRPr lang="sv-S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sv-S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5942965" algn="l"/>
              </a:tabLst>
            </a:pPr>
            <a:r>
              <a:rPr lang="sv-SE" sz="22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Förutsättningar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942965" algn="l"/>
              </a:tabLst>
            </a:pPr>
            <a:r>
              <a:rPr lang="sv-S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Det ingår linne, lakan, slut städ och frukost i priset.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942965" algn="l"/>
              </a:tabLst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Bokningen är bekräftad när du mottar ett bokningsnummer.</a:t>
            </a:r>
            <a:endParaRPr lang="sv-SE" sz="1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942965" algn="l"/>
              </a:tabLst>
            </a:pP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Kostnadsfri avbokning senast 7 dagar innan ankomst till samma mailadress som bokningen.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942965" algn="l"/>
              </a:tabLst>
            </a:pPr>
            <a:r>
              <a:rPr lang="sv-S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För dubbelrum</a:t>
            </a: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och fyrbäddsrum bokar vi i första hand Upplandsgården och Murray, för enkelrummen bokar vi huvudbyggnaden. </a:t>
            </a:r>
            <a:endParaRPr lang="sv-SE" sz="1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endParaRPr lang="sv-S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sv-SE" dirty="0">
              <a:solidFill>
                <a:srgbClr val="00B050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581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30ac9d-f5f3-48c4-af0d-0fd64f5bb3b8">
      <Terms xmlns="http://schemas.microsoft.com/office/infopath/2007/PartnerControls"/>
    </lcf76f155ced4ddcb4097134ff3c332f>
    <TaxCatchAll xmlns="1c891ecd-37ce-47f6-a1a0-57c7195af823" xsi:nil="true"/>
    <SharedWithUsers xmlns="1c891ecd-37ce-47f6-a1a0-57c7195af823">
      <UserInfo>
        <DisplayName>Ulrika Nordgren/STF</DisplayName>
        <AccountId>148</AccountId>
        <AccountType/>
      </UserInfo>
      <UserInfo>
        <DisplayName>Siv Flodström/STF</DisplayName>
        <AccountId>84</AccountId>
        <AccountType/>
      </UserInfo>
      <UserInfo>
        <DisplayName>Charlotte Berninge/STF</DisplayName>
        <AccountId>17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AA074068727A4FB2FA2A9CFE285CA3" ma:contentTypeVersion="17" ma:contentTypeDescription="Create a new document." ma:contentTypeScope="" ma:versionID="14cb9e3296f38c8c8286d997682dd1f9">
  <xsd:schema xmlns:xsd="http://www.w3.org/2001/XMLSchema" xmlns:xs="http://www.w3.org/2001/XMLSchema" xmlns:p="http://schemas.microsoft.com/office/2006/metadata/properties" xmlns:ns2="8930ac9d-f5f3-48c4-af0d-0fd64f5bb3b8" xmlns:ns3="1c891ecd-37ce-47f6-a1a0-57c7195af823" targetNamespace="http://schemas.microsoft.com/office/2006/metadata/properties" ma:root="true" ma:fieldsID="859dbfeb7c8a28b7674f22047811cede" ns2:_="" ns3:_="">
    <xsd:import namespace="8930ac9d-f5f3-48c4-af0d-0fd64f5bb3b8"/>
    <xsd:import namespace="1c891ecd-37ce-47f6-a1a0-57c7195af8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0ac9d-f5f3-48c4-af0d-0fd64f5bb3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9645b70-48e3-401d-8881-b1edf2aaca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91ecd-37ce-47f6-a1a0-57c7195af82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880a9d2-0bc0-4955-828b-c8d5e2fb18b1}" ma:internalName="TaxCatchAll" ma:showField="CatchAllData" ma:web="1c891ecd-37ce-47f6-a1a0-57c7195af8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7AA3B1-1E2E-427B-B53A-64C41DCDE5E2}">
  <ds:schemaRefs>
    <ds:schemaRef ds:uri="1c891ecd-37ce-47f6-a1a0-57c7195af823"/>
    <ds:schemaRef ds:uri="8930ac9d-f5f3-48c4-af0d-0fd64f5bb3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D14CA6-3D23-4363-ACBF-FABEB2B44D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F3D306-F781-4A9E-96FF-E65550089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30ac9d-f5f3-48c4-af0d-0fd64f5bb3b8"/>
    <ds:schemaRef ds:uri="1c891ecd-37ce-47f6-a1a0-57c7195af8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157</Words>
  <Application>Microsoft Office PowerPoint</Application>
  <PresentationFormat>Anpassad</PresentationFormat>
  <Paragraphs>29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Source Sans Pro</vt:lpstr>
      <vt:lpstr>Office Theme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 UNDERSVIK GÅRDSHOTELL &amp; VANDRARHEM</dc:title>
  <dc:creator>Niclas Psarris/STF</dc:creator>
  <cp:lastModifiedBy>Charlotte Berninge/STF</cp:lastModifiedBy>
  <cp:revision>1</cp:revision>
  <dcterms:created xsi:type="dcterms:W3CDTF">2022-11-01T10:36:01Z</dcterms:created>
  <dcterms:modified xsi:type="dcterms:W3CDTF">2024-05-15T11:06:18Z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2022-10-21T00:00:00Z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2022-11-01T00:00:00Z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0x010100AAAA074068727A4FB2FA2A9CFE285CA3</vt:lpwstr>
  </property>
  <property fmtid="{D5CDD505-2E9C-101B-9397-08002B2CF9AE}" pid="7" name="MediaServiceImageTags">
    <vt:lpwstr/>
  </property>
</Properties>
</file>