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7"/>
  </p:notesMasterIdLst>
  <p:handoutMasterIdLst>
    <p:handoutMasterId r:id="rId8"/>
  </p:handoutMasterIdLst>
  <p:sldIdLst>
    <p:sldId id="266" r:id="rId6"/>
  </p:sldIdLst>
  <p:sldSz cx="10691813" cy="1511935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AA"/>
    <a:srgbClr val="7D0037"/>
    <a:srgbClr val="00554B"/>
    <a:srgbClr val="9B87FF"/>
    <a:srgbClr val="CDC3FF"/>
    <a:srgbClr val="412B72"/>
    <a:srgbClr val="7D785A"/>
    <a:srgbClr val="FF785A"/>
    <a:srgbClr val="FF78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4" autoAdjust="0"/>
  </p:normalViewPr>
  <p:slideViewPr>
    <p:cSldViewPr snapToGrid="0">
      <p:cViewPr varScale="1">
        <p:scale>
          <a:sx n="48" d="100"/>
          <a:sy n="48" d="100"/>
        </p:scale>
        <p:origin x="3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undh" userId="a5e8f17b-3a35-47d3-be37-3d397c174fc8" providerId="ADAL" clId="{85E48DE2-F263-4D84-9B3F-CD214B00F356}"/>
    <pc:docChg chg="undo redo custSel addSld delSld modSld">
      <pc:chgData name="Anne Lundh" userId="a5e8f17b-3a35-47d3-be37-3d397c174fc8" providerId="ADAL" clId="{85E48DE2-F263-4D84-9B3F-CD214B00F356}" dt="2025-10-20T06:55:37.743" v="199" actId="20577"/>
      <pc:docMkLst>
        <pc:docMk/>
      </pc:docMkLst>
      <pc:sldChg chg="modSp add del mod">
        <pc:chgData name="Anne Lundh" userId="a5e8f17b-3a35-47d3-be37-3d397c174fc8" providerId="ADAL" clId="{85E48DE2-F263-4D84-9B3F-CD214B00F356}" dt="2025-10-20T06:39:35.660" v="165" actId="47"/>
        <pc:sldMkLst>
          <pc:docMk/>
          <pc:sldMk cId="2182091882" sldId="265"/>
        </pc:sldMkLst>
      </pc:sldChg>
      <pc:sldChg chg="modSp mod">
        <pc:chgData name="Anne Lundh" userId="a5e8f17b-3a35-47d3-be37-3d397c174fc8" providerId="ADAL" clId="{85E48DE2-F263-4D84-9B3F-CD214B00F356}" dt="2025-10-20T06:55:37.743" v="199" actId="20577"/>
        <pc:sldMkLst>
          <pc:docMk/>
          <pc:sldMk cId="50593194" sldId="266"/>
        </pc:sldMkLst>
        <pc:spChg chg="mod">
          <ac:chgData name="Anne Lundh" userId="a5e8f17b-3a35-47d3-be37-3d397c174fc8" providerId="ADAL" clId="{85E48DE2-F263-4D84-9B3F-CD214B00F356}" dt="2025-10-20T06:24:15.814" v="27" actId="20577"/>
          <ac:spMkLst>
            <pc:docMk/>
            <pc:sldMk cId="50593194" sldId="266"/>
            <ac:spMk id="2" creationId="{89BC5FEB-F655-DAC6-45EA-EA163B11FA0F}"/>
          </ac:spMkLst>
        </pc:spChg>
        <pc:spChg chg="mod">
          <ac:chgData name="Anne Lundh" userId="a5e8f17b-3a35-47d3-be37-3d397c174fc8" providerId="ADAL" clId="{85E48DE2-F263-4D84-9B3F-CD214B00F356}" dt="2025-10-20T06:55:37.743" v="199" actId="20577"/>
          <ac:spMkLst>
            <pc:docMk/>
            <pc:sldMk cId="50593194" sldId="266"/>
            <ac:spMk id="3" creationId="{1789D80B-E0BE-4AF4-5AEB-3F517492D7DA}"/>
          </ac:spMkLst>
        </pc:spChg>
        <pc:spChg chg="mod">
          <ac:chgData name="Anne Lundh" userId="a5e8f17b-3a35-47d3-be37-3d397c174fc8" providerId="ADAL" clId="{85E48DE2-F263-4D84-9B3F-CD214B00F356}" dt="2025-10-20T06:55:09.558" v="188"/>
          <ac:spMkLst>
            <pc:docMk/>
            <pc:sldMk cId="50593194" sldId="266"/>
            <ac:spMk id="6" creationId="{324FE90C-9D20-811D-D363-5940CE6FBE56}"/>
          </ac:spMkLst>
        </pc:spChg>
      </pc:sldChg>
    </pc:docChg>
  </pc:docChgLst>
  <pc:docChgLst>
    <pc:chgData name="Anne Lundh" userId="a5e8f17b-3a35-47d3-be37-3d397c174fc8" providerId="ADAL" clId="{8B09F8A9-05D8-4661-A9A1-EC4DDF463C34}"/>
    <pc:docChg chg="undo redo custSel addSld modSld">
      <pc:chgData name="Anne Lundh" userId="a5e8f17b-3a35-47d3-be37-3d397c174fc8" providerId="ADAL" clId="{8B09F8A9-05D8-4661-A9A1-EC4DDF463C34}" dt="2025-10-15T14:10:00.725" v="103" actId="20577"/>
      <pc:docMkLst>
        <pc:docMk/>
      </pc:docMkLst>
      <pc:sldChg chg="modSp add mod">
        <pc:chgData name="Anne Lundh" userId="a5e8f17b-3a35-47d3-be37-3d397c174fc8" providerId="ADAL" clId="{8B09F8A9-05D8-4661-A9A1-EC4DDF463C34}" dt="2025-10-15T14:10:00.725" v="103" actId="20577"/>
        <pc:sldMkLst>
          <pc:docMk/>
          <pc:sldMk cId="50593194" sldId="266"/>
        </pc:sldMkLst>
        <pc:spChg chg="mod">
          <ac:chgData name="Anne Lundh" userId="a5e8f17b-3a35-47d3-be37-3d397c174fc8" providerId="ADAL" clId="{8B09F8A9-05D8-4661-A9A1-EC4DDF463C34}" dt="2025-10-15T14:00:34.350" v="10" actId="6549"/>
          <ac:spMkLst>
            <pc:docMk/>
            <pc:sldMk cId="50593194" sldId="266"/>
            <ac:spMk id="3" creationId="{1789D80B-E0BE-4AF4-5AEB-3F517492D7DA}"/>
          </ac:spMkLst>
        </pc:spChg>
        <pc:spChg chg="mod">
          <ac:chgData name="Anne Lundh" userId="a5e8f17b-3a35-47d3-be37-3d397c174fc8" providerId="ADAL" clId="{8B09F8A9-05D8-4661-A9A1-EC4DDF463C34}" dt="2025-10-15T14:10:00.725" v="103" actId="20577"/>
          <ac:spMkLst>
            <pc:docMk/>
            <pc:sldMk cId="50593194" sldId="266"/>
            <ac:spMk id="6" creationId="{324FE90C-9D20-811D-D363-5940CE6FBE56}"/>
          </ac:spMkLst>
        </pc:spChg>
      </pc:sldChg>
    </pc:docChg>
  </pc:docChgLst>
  <pc:docChgLst>
    <pc:chgData name="Anne Lundh" userId="a5e8f17b-3a35-47d3-be37-3d397c174fc8" providerId="ADAL" clId="{C97E2ECC-B91D-4A41-93B0-E2213B6CF19D}"/>
    <pc:docChg chg="custSel modSld">
      <pc:chgData name="Anne Lundh" userId="a5e8f17b-3a35-47d3-be37-3d397c174fc8" providerId="ADAL" clId="{C97E2ECC-B91D-4A41-93B0-E2213B6CF19D}" dt="2025-10-22T09:20:53.152" v="90" actId="20577"/>
      <pc:docMkLst>
        <pc:docMk/>
      </pc:docMkLst>
      <pc:sldChg chg="modSp mod">
        <pc:chgData name="Anne Lundh" userId="a5e8f17b-3a35-47d3-be37-3d397c174fc8" providerId="ADAL" clId="{C97E2ECC-B91D-4A41-93B0-E2213B6CF19D}" dt="2025-10-22T09:20:53.152" v="90" actId="20577"/>
        <pc:sldMkLst>
          <pc:docMk/>
          <pc:sldMk cId="50593194" sldId="266"/>
        </pc:sldMkLst>
        <pc:spChg chg="mod">
          <ac:chgData name="Anne Lundh" userId="a5e8f17b-3a35-47d3-be37-3d397c174fc8" providerId="ADAL" clId="{C97E2ECC-B91D-4A41-93B0-E2213B6CF19D}" dt="2025-10-22T09:20:53.152" v="90" actId="20577"/>
          <ac:spMkLst>
            <pc:docMk/>
            <pc:sldMk cId="50593194" sldId="266"/>
            <ac:spMk id="3" creationId="{1789D80B-E0BE-4AF4-5AEB-3F517492D7DA}"/>
          </ac:spMkLst>
        </pc:spChg>
        <pc:spChg chg="mod">
          <ac:chgData name="Anne Lundh" userId="a5e8f17b-3a35-47d3-be37-3d397c174fc8" providerId="ADAL" clId="{C97E2ECC-B91D-4A41-93B0-E2213B6CF19D}" dt="2025-10-22T09:15:03.627" v="3" actId="20577"/>
          <ac:spMkLst>
            <pc:docMk/>
            <pc:sldMk cId="50593194" sldId="266"/>
            <ac:spMk id="6" creationId="{324FE90C-9D20-811D-D363-5940CE6FBE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A09440-F48E-2A28-AED6-FBB2602F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D4D026-BF84-8D3C-FE8A-FB8CFD0B6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E852-EFC4-4074-B3ED-2629680E5983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7FC58-2EFA-AE85-7D6F-4D62E8729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A56461-DE57-DE37-DABB-9ADAF27B5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CF42-EF4E-4EDE-B2F4-11A42786E3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94AAB-9699-428D-AECD-CFD7B7965F94}" type="datetimeFigureOut">
              <a:rPr lang="sv-SE" smtClean="0"/>
              <a:t>2025-10-22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701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774B-8806-4C49-9329-D3C35C7520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7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010C6-4D13-6673-1B23-2A51557C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C66A88C-3E6E-46A5-85C7-D2DA1B630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BF1F01B-2037-289C-7369-0DBE3AE63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980EF5-C53B-514F-C342-A6B6161A0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774B-8806-4C49-9329-D3C35C7520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2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43292C4-ED62-F598-2EC3-8031AE86505E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rgbClr val="FF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BEEAC-4F82-D163-1439-02FC55D2C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6098487"/>
            <a:ext cx="4384964" cy="6936577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DM Sans Medium" pitchFamily="2" charset="0"/>
              </a:defRPr>
            </a:lvl1pPr>
          </a:lstStyle>
          <a:p>
            <a:r>
              <a:rPr lang="sv-SE"/>
              <a:t>Klicka här för att ändra  rubrik</a:t>
            </a:r>
            <a:endParaRPr lang="en-US"/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F4347B40-899A-688A-D283-17C5EF2D73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5346000"/>
            <a:ext cx="5346000" cy="9774000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32C1A158-4646-9C82-5F44-F20F085080A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C3667B6-4DF2-4167-B510-5986FE2CD0C4}"/>
              </a:ext>
            </a:extLst>
          </p:cNvPr>
          <p:cNvSpPr/>
          <p:nvPr userDrawn="1"/>
        </p:nvSpPr>
        <p:spPr>
          <a:xfrm>
            <a:off x="0" y="0"/>
            <a:ext cx="5345906" cy="5346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298327-F4AE-7DB3-60C6-A6A6565E3B0D}"/>
              </a:ext>
            </a:extLst>
          </p:cNvPr>
          <p:cNvSpPr/>
          <p:nvPr userDrawn="1"/>
        </p:nvSpPr>
        <p:spPr>
          <a:xfrm>
            <a:off x="0" y="5346022"/>
            <a:ext cx="5345906" cy="5346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268" y="804969"/>
            <a:ext cx="4141739" cy="3887107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 rubrik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FAE134-9CEC-0150-6C8A-6FCB34C98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268" y="5980220"/>
            <a:ext cx="4104758" cy="3792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bg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bakgrundstext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56FD3E52-8B6A-3FA5-ED6C-7C45792E19CF}"/>
              </a:ext>
            </a:extLst>
          </p:cNvPr>
          <p:cNvSpPr/>
          <p:nvPr userDrawn="1"/>
        </p:nvSpPr>
        <p:spPr>
          <a:xfrm>
            <a:off x="5257222" y="4715"/>
            <a:ext cx="5417657" cy="5620074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F40D4159-B056-53E8-5EFC-688B9F28AC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238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5346000 h 10692000"/>
              <a:gd name="connsiteX2" fmla="*/ 5346000 w 5346000"/>
              <a:gd name="connsiteY2" fmla="*/ 10692000 h 10692000"/>
              <a:gd name="connsiteX3" fmla="*/ 0 w 5346000"/>
              <a:gd name="connsiteY3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5346000" y="10692000"/>
                </a:lnTo>
                <a:lnTo>
                  <a:pt x="0" y="106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6209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083DEC9-CF83-64FB-AB9E-8853D5D88B4E}"/>
              </a:ext>
            </a:extLst>
          </p:cNvPr>
          <p:cNvSpPr/>
          <p:nvPr userDrawn="1"/>
        </p:nvSpPr>
        <p:spPr>
          <a:xfrm>
            <a:off x="5346000" y="5346000"/>
            <a:ext cx="5346000" cy="9774000"/>
          </a:xfrm>
          <a:prstGeom prst="rect">
            <a:avLst/>
          </a:prstGeom>
          <a:solidFill>
            <a:srgbClr val="BEE1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DM Sans Medium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0" y="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B16E676-1582-2BFA-F2C0-F66B631FFA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D0E343F7-9CAF-30A2-9EBB-5C1A2165602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9868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64D7B96-8FE4-7F2A-887B-39A5C112D7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813" y="5346000"/>
            <a:ext cx="5346000" cy="9774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C3445533-66BC-B81F-81F7-F66EE9A7DC3F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81F54A6-0D0B-791D-73A4-63BB2DE9AA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AB4948F-3622-0179-D4F2-9531032670B0}"/>
              </a:ext>
            </a:extLst>
          </p:cNvPr>
          <p:cNvSpPr/>
          <p:nvPr userDrawn="1"/>
        </p:nvSpPr>
        <p:spPr>
          <a:xfrm>
            <a:off x="0" y="5346000"/>
            <a:ext cx="5346000" cy="7920000"/>
          </a:xfrm>
          <a:prstGeom prst="rect">
            <a:avLst/>
          </a:prstGeom>
          <a:solidFill>
            <a:srgbClr val="7D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AC0B1E-880B-25DF-A2AC-A93F353C313F}"/>
              </a:ext>
            </a:extLst>
          </p:cNvPr>
          <p:cNvSpPr/>
          <p:nvPr userDrawn="1"/>
        </p:nvSpPr>
        <p:spPr>
          <a:xfrm>
            <a:off x="-1" y="-1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" y="5857321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sv-SE"/>
              <a:t>Klicka här för att ändra  rubrik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E2CB5B9-C898-0B49-DC05-063D8BD79F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FDF5096-3655-8438-7BDC-2C2C1FDDD66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3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12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B7905452-D044-BC4E-7FB4-E9092EF40C33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948C809-53E0-0F60-7695-87377ED2D29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46000" y="0"/>
            <a:ext cx="5346000" cy="5346000"/>
          </a:xfrm>
          <a:custGeom>
            <a:avLst/>
            <a:gdLst>
              <a:gd name="connsiteX0" fmla="*/ 2880000 w 2880000"/>
              <a:gd name="connsiteY0" fmla="*/ 0 h 2880000"/>
              <a:gd name="connsiteX1" fmla="*/ 2880000 w 2880000"/>
              <a:gd name="connsiteY1" fmla="*/ 2880000 h 2880000"/>
              <a:gd name="connsiteX2" fmla="*/ 0 w 2880000"/>
              <a:gd name="connsiteY2" fmla="*/ 2880000 h 2880000"/>
              <a:gd name="connsiteX3" fmla="*/ 2880000 w 288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2880000" y="0"/>
                </a:moveTo>
                <a:lnTo>
                  <a:pt x="2880000" y="2880000"/>
                </a:lnTo>
                <a:lnTo>
                  <a:pt x="0" y="2880000"/>
                </a:ln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124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B8B254-3ED1-0493-96CD-EB521EC3D6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5346000"/>
            <a:ext cx="5346000" cy="7920000"/>
          </a:xfrm>
          <a:prstGeom prst="rect">
            <a:avLst/>
          </a:prstGeom>
          <a:solidFill>
            <a:schemeClr val="accent5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7593DBCE-AC6D-5705-44DE-39BD9DA49196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F7372C86-D81B-D9A9-3515-B32BACC488D9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jus 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641CDB-9E6C-944D-DD73-9B1AD484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700" y="6002539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latin typeface="DM Sans Medium" pitchFamily="2" charset="0"/>
              </a:defRPr>
            </a:lvl1pPr>
          </a:lstStyle>
          <a:p>
            <a:r>
              <a:rPr lang="sv-SE"/>
              <a:t>Klicka här för att ändra  rubrik</a:t>
            </a:r>
            <a:endParaRPr lang="en-US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7E99FF6-7749-C0A2-8E4B-540CE6EE419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46000" y="0"/>
            <a:ext cx="5346000" cy="5346000"/>
          </a:xfrm>
          <a:custGeom>
            <a:avLst/>
            <a:gdLst>
              <a:gd name="connsiteX0" fmla="*/ 0 w 5346000"/>
              <a:gd name="connsiteY0" fmla="*/ 0 h 5346000"/>
              <a:gd name="connsiteX1" fmla="*/ 5346000 w 5346000"/>
              <a:gd name="connsiteY1" fmla="*/ 5346000 h 5346000"/>
              <a:gd name="connsiteX2" fmla="*/ 0 w 5346000"/>
              <a:gd name="connsiteY2" fmla="*/ 5346000 h 53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6000" h="5346000">
                <a:moveTo>
                  <a:pt x="0" y="0"/>
                </a:moveTo>
                <a:cubicBezTo>
                  <a:pt x="2952514" y="0"/>
                  <a:pt x="5346000" y="2393486"/>
                  <a:pt x="5346000" y="5346000"/>
                </a:cubicBezTo>
                <a:lnTo>
                  <a:pt x="0" y="5346000"/>
                </a:lnTo>
                <a:close/>
              </a:path>
            </a:pathLst>
          </a:cu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C35F52-8B74-3F26-05C3-0C53076EDD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6425" y="5986845"/>
            <a:ext cx="4104758" cy="7438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DM Sans" pitchFamily="2" charset="0"/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022187F-3393-16DC-AFF8-CA3FF3CCC7F4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0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7D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9DF5370-792B-9F19-F2D6-1F36022FD4CE}"/>
              </a:ext>
            </a:extLst>
          </p:cNvPr>
          <p:cNvSpPr>
            <a:spLocks noChangeAspect="1"/>
          </p:cNvSpPr>
          <p:nvPr userDrawn="1"/>
        </p:nvSpPr>
        <p:spPr>
          <a:xfrm>
            <a:off x="5345813" y="0"/>
            <a:ext cx="5346000" cy="5346000"/>
          </a:xfrm>
          <a:custGeom>
            <a:avLst/>
            <a:gdLst>
              <a:gd name="connsiteX0" fmla="*/ 0 w 3600000"/>
              <a:gd name="connsiteY0" fmla="*/ 0 h 3600000"/>
              <a:gd name="connsiteX1" fmla="*/ 3600000 w 3600000"/>
              <a:gd name="connsiteY1" fmla="*/ 0 h 3600000"/>
              <a:gd name="connsiteX2" fmla="*/ 3600000 w 3600000"/>
              <a:gd name="connsiteY2" fmla="*/ 3600000 h 3600000"/>
              <a:gd name="connsiteX3" fmla="*/ 0 w 3600000"/>
              <a:gd name="connsiteY3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600000"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cubicBezTo>
                  <a:pt x="3600000" y="1611775"/>
                  <a:pt x="1988225" y="0"/>
                  <a:pt x="0" y="0"/>
                </a:cubicBezTo>
                <a:close/>
              </a:path>
            </a:pathLst>
          </a:custGeom>
          <a:solidFill>
            <a:srgbClr val="7D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672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DAC8FE-6E36-D362-5512-641DD30F19B2}"/>
              </a:ext>
            </a:extLst>
          </p:cNvPr>
          <p:cNvSpPr/>
          <p:nvPr userDrawn="1"/>
        </p:nvSpPr>
        <p:spPr>
          <a:xfrm>
            <a:off x="5345906" y="9773350"/>
            <a:ext cx="5346000" cy="53460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CF6C7B7-94F5-7156-1AD0-F7F50AC89CBE}"/>
              </a:ext>
            </a:extLst>
          </p:cNvPr>
          <p:cNvSpPr/>
          <p:nvPr userDrawn="1"/>
        </p:nvSpPr>
        <p:spPr>
          <a:xfrm>
            <a:off x="0" y="4428000"/>
            <a:ext cx="5346000" cy="106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B34253-1FFF-F175-CEE1-823B6AA8E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620" y="5415345"/>
            <a:ext cx="4104759" cy="7195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B76D7B1-44D3-D4F9-1B87-1965879545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6000" y="4428000"/>
            <a:ext cx="5346000" cy="10692000"/>
          </a:xfrm>
          <a:custGeom>
            <a:avLst/>
            <a:gdLst>
              <a:gd name="connsiteX0" fmla="*/ 0 w 5346000"/>
              <a:gd name="connsiteY0" fmla="*/ 0 h 10692000"/>
              <a:gd name="connsiteX1" fmla="*/ 5346000 w 5346000"/>
              <a:gd name="connsiteY1" fmla="*/ 0 h 10692000"/>
              <a:gd name="connsiteX2" fmla="*/ 5346000 w 5346000"/>
              <a:gd name="connsiteY2" fmla="*/ 5400000 h 10692000"/>
              <a:gd name="connsiteX3" fmla="*/ 1077406 w 5346000"/>
              <a:gd name="connsiteY3" fmla="*/ 10637388 h 10692000"/>
              <a:gd name="connsiteX4" fmla="*/ 719574 w 5346000"/>
              <a:gd name="connsiteY4" fmla="*/ 10692000 h 10692000"/>
              <a:gd name="connsiteX5" fmla="*/ 0 w 5346000"/>
              <a:gd name="connsiteY5" fmla="*/ 10692000 h 106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6000" h="10692000">
                <a:moveTo>
                  <a:pt x="0" y="0"/>
                </a:moveTo>
                <a:lnTo>
                  <a:pt x="5346000" y="0"/>
                </a:lnTo>
                <a:lnTo>
                  <a:pt x="5346000" y="5400000"/>
                </a:lnTo>
                <a:cubicBezTo>
                  <a:pt x="5346000" y="7983450"/>
                  <a:pt x="3513488" y="10138894"/>
                  <a:pt x="1077406" y="10637388"/>
                </a:cubicBezTo>
                <a:lnTo>
                  <a:pt x="719574" y="10692000"/>
                </a:lnTo>
                <a:lnTo>
                  <a:pt x="0" y="1069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201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ymbol, logotyp, emblem, flagga&#10;&#10;Automatiskt genererad beskrivning">
            <a:extLst>
              <a:ext uri="{FF2B5EF4-FFF2-40B4-BE49-F238E27FC236}">
                <a16:creationId xmlns:a16="http://schemas.microsoft.com/office/drawing/2014/main" id="{B8BD7CB8-4751-553E-2136-E287827F91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8" y="13860463"/>
            <a:ext cx="2374212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6" r:id="rId6"/>
    <p:sldLayoutId id="2147483677" r:id="rId7"/>
    <p:sldLayoutId id="2147483678" r:id="rId8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31" userDrawn="1">
          <p15:clr>
            <a:srgbClr val="F26B43"/>
          </p15:clr>
        </p15:guide>
        <p15:guide id="2" pos="328" userDrawn="1">
          <p15:clr>
            <a:srgbClr val="F26B43"/>
          </p15:clr>
        </p15:guide>
        <p15:guide id="3" orient="horz" pos="9162" userDrawn="1">
          <p15:clr>
            <a:srgbClr val="F26B43"/>
          </p15:clr>
        </p15:guide>
        <p15:guide id="4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ymbol, logotyp, emblem, flagga&#10;&#10;Automatiskt genererad beskrivning">
            <a:extLst>
              <a:ext uri="{FF2B5EF4-FFF2-40B4-BE49-F238E27FC236}">
                <a16:creationId xmlns:a16="http://schemas.microsoft.com/office/drawing/2014/main" id="{00CE1078-CBE6-D1C4-B102-D6BA9705A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38163"/>
            <a:ext cx="2374210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0" userDrawn="1">
          <p15:clr>
            <a:srgbClr val="F26B43"/>
          </p15:clr>
        </p15:guide>
        <p15:guide id="2" pos="328" userDrawn="1">
          <p15:clr>
            <a:srgbClr val="F26B43"/>
          </p15:clr>
        </p15:guide>
        <p15:guide id="3" orient="horz" pos="339" userDrawn="1">
          <p15:clr>
            <a:srgbClr val="F26B43"/>
          </p15:clr>
        </p15:guide>
        <p15:guide id="4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97451-055C-59FC-3E0A-33BA373E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C5FEB-F655-DAC6-45EA-EA163B11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30" y="2250709"/>
            <a:ext cx="4566900" cy="3351090"/>
          </a:xfrm>
        </p:spPr>
        <p:txBody>
          <a:bodyPr/>
          <a:lstStyle/>
          <a:p>
            <a:br>
              <a:rPr lang="sv-SE" sz="4800" dirty="0"/>
            </a:br>
            <a:r>
              <a:rPr lang="sv-SE" sz="5150" dirty="0"/>
              <a:t>Markaryds församling</a:t>
            </a:r>
            <a:br>
              <a:rPr lang="sv-SE" sz="5150" i="1" dirty="0">
                <a:latin typeface="Spectral" panose="02020502060000000000" pitchFamily="18" charset="0"/>
              </a:rPr>
            </a:br>
            <a:r>
              <a:rPr lang="sv-SE" sz="5150" i="1" dirty="0">
                <a:latin typeface="Spectral" panose="02020502060000000000" pitchFamily="18" charset="0"/>
              </a:rPr>
              <a:t>November 2025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B6CD68-D432-C563-C610-D26DE9A7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101294" y="6402592"/>
            <a:ext cx="4566901" cy="8000012"/>
          </a:xfrm>
        </p:spPr>
        <p:txBody>
          <a:bodyPr lIns="91440" tIns="45720" rIns="91440" bIns="45720" numCol="2" anchor="t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sv-SE" sz="1600">
              <a:solidFill>
                <a:srgbClr val="000000"/>
              </a:solidFill>
              <a:latin typeface="DM Sans Medium" pitchFamily="2" charset="0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>
              <a:latin typeface="DM Sans Medium" pitchFamily="2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789D80B-E0BE-4AF4-5AEB-3F517492D7DA}"/>
              </a:ext>
            </a:extLst>
          </p:cNvPr>
          <p:cNvSpPr txBox="1"/>
          <p:nvPr/>
        </p:nvSpPr>
        <p:spPr>
          <a:xfrm>
            <a:off x="5345906" y="6024288"/>
            <a:ext cx="4734707" cy="7694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Torsdag 13/11</a:t>
            </a:r>
          </a:p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18.30 Prällens pubkväll, restaurang Perrongen</a:t>
            </a:r>
          </a:p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Anmälan till Håkan 076-7865081 senast 6/11</a:t>
            </a:r>
          </a:p>
          <a:p>
            <a:pPr lvl="0">
              <a:defRPr/>
            </a:pP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Söndag 16/11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10.00 Mässa, Markaryds kyrka (MN</a:t>
            </a:r>
            <a:r>
              <a:rPr lang="sv-SE" sz="1600" dirty="0">
                <a:latin typeface="DM Sans" pitchFamily="2" charset="0"/>
              </a:rPr>
              <a:t>)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14.30 Våffelmix, Mellangård</a:t>
            </a:r>
          </a:p>
          <a:p>
            <a:pPr lvl="0">
              <a:defRPr/>
            </a:pP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Onsdag 19/11</a:t>
            </a:r>
          </a:p>
          <a:p>
            <a:pPr lvl="0">
              <a:defRPr/>
            </a:pPr>
            <a:r>
              <a:rPr lang="sv-SE" sz="1600" dirty="0">
                <a:latin typeface="DM Sans" pitchFamily="2" charset="0"/>
              </a:rPr>
              <a:t>18.30 Veckomässa, </a:t>
            </a: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Germunds kapell</a:t>
            </a:r>
          </a:p>
          <a:p>
            <a:pPr lvl="0">
              <a:defRPr/>
            </a:pP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Söndag 23/11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10.00 Mässa, Germunds kapell (HP)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16.00 Lovsångsgudstjänst med Bengt Johansson, Markaryds kyrka</a:t>
            </a:r>
          </a:p>
          <a:p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Onsdag 26/11</a:t>
            </a:r>
          </a:p>
          <a:p>
            <a:pPr lvl="0">
              <a:defRPr/>
            </a:pPr>
            <a:r>
              <a:rPr lang="sv-SE" sz="1600" dirty="0">
                <a:latin typeface="DM Sans" pitchFamily="2" charset="0"/>
              </a:rPr>
              <a:t>17.30 Messy Church., Germundsgården</a:t>
            </a:r>
          </a:p>
          <a:p>
            <a:pPr lvl="0"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Fredag 28/11</a:t>
            </a: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14.30 Kafferep med andakt, Mellangård</a:t>
            </a:r>
          </a:p>
          <a:p>
            <a:pPr lvl="0">
              <a:defRPr/>
            </a:pPr>
            <a:endParaRPr lang="sv-SE" sz="1600" dirty="0">
              <a:latin typeface="DM Sans" pitchFamily="2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Söndag 30/11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10.00 Mässa, Markaryds kyrka (HP.MN) Kyrkokören</a:t>
            </a:r>
            <a:endParaRPr lang="sv-SE" sz="1600" dirty="0">
              <a:latin typeface="DM Sans" pitchFamily="2" charset="0"/>
            </a:endParaRPr>
          </a:p>
          <a:p>
            <a:pPr lvl="0">
              <a:defRPr/>
            </a:pPr>
            <a:endParaRPr lang="sv-SE" sz="1600" dirty="0">
              <a:latin typeface="DM Sans" pitchFamily="2" charset="0"/>
            </a:endParaRPr>
          </a:p>
          <a:p>
            <a:pPr lvl="0"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r>
              <a:rPr lang="sv-SE" sz="1500" dirty="0">
                <a:latin typeface="DM Sans" pitchFamily="2" charset="0"/>
              </a:rPr>
              <a:t>För information om övrig verksamhet  www.svenskakyrkan.se/markaryd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24FE90C-9D20-811D-D363-5940CE6FBE56}"/>
              </a:ext>
            </a:extLst>
          </p:cNvPr>
          <p:cNvSpPr txBox="1"/>
          <p:nvPr/>
        </p:nvSpPr>
        <p:spPr>
          <a:xfrm>
            <a:off x="317392" y="6024288"/>
            <a:ext cx="4566900" cy="77251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Fredag 31/10</a:t>
            </a:r>
          </a:p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9.30-17.00 Gravsmyckningsfika, sockenstugan</a:t>
            </a: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Alla helgons dag 1/11</a:t>
            </a:r>
          </a:p>
          <a:p>
            <a:pPr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10.00 Mässa, Markaryds kyrka (HP</a:t>
            </a:r>
            <a:r>
              <a:rPr lang="sv-SE" sz="1600" dirty="0">
                <a:latin typeface="DM Sans" pitchFamily="2" charset="0"/>
              </a:rPr>
              <a:t>)</a:t>
            </a: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Söndag 2/11</a:t>
            </a:r>
          </a:p>
          <a:p>
            <a:pPr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16.00 Minnesgudstjänst, Markaryds kyrka (HP,MN</a:t>
            </a:r>
            <a:r>
              <a:rPr lang="sv-SE" sz="1600" dirty="0">
                <a:latin typeface="DM Sans" pitchFamily="2" charset="0"/>
              </a:rPr>
              <a:t>) Kyrkokören</a:t>
            </a: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  <a:p>
            <a:r>
              <a:rPr lang="sv-SE" sz="1600" dirty="0">
                <a:latin typeface="DM Sans" pitchFamily="2" charset="0"/>
              </a:rPr>
              <a:t>Tisdag 4/11</a:t>
            </a:r>
          </a:p>
          <a:p>
            <a:r>
              <a:rPr lang="sv-SE" sz="1600" dirty="0">
                <a:latin typeface="DM Sans" pitchFamily="2" charset="0"/>
              </a:rPr>
              <a:t>19.00 Kommunbön, Kommunhuset</a:t>
            </a: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Onsdag 5/11</a:t>
            </a: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08.00 Morgonmässa, </a:t>
            </a: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Germunds kapell</a:t>
            </a:r>
          </a:p>
          <a:p>
            <a:pPr lvl="0">
              <a:defRPr/>
            </a:pPr>
            <a:r>
              <a:rPr lang="sv-SE" sz="1600" dirty="0">
                <a:latin typeface="DM Sans" pitchFamily="2" charset="0"/>
              </a:rPr>
              <a:t>18.30 Veckomässa, </a:t>
            </a: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Germunds kapell</a:t>
            </a:r>
          </a:p>
          <a:p>
            <a:pPr lvl="0">
              <a:defRPr/>
            </a:pP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Torsdag 6/11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11.30 Sopplunch, Germundsgården</a:t>
            </a:r>
          </a:p>
          <a:p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Söndag 9/11</a:t>
            </a:r>
          </a:p>
          <a:p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10.00 Mässa, Germunds kapell (HP)</a:t>
            </a:r>
          </a:p>
          <a:p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Måndag 10/11</a:t>
            </a:r>
          </a:p>
          <a:p>
            <a:pPr lvl="0"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17.00 Bibelstudium, Germundsgården</a:t>
            </a:r>
          </a:p>
          <a:p>
            <a:pPr lvl="0">
              <a:defRPr/>
            </a:pP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latin typeface="DM Sans" pitchFamily="2" charset="0"/>
              </a:rPr>
              <a:t>Onsdag 12/11</a:t>
            </a:r>
            <a:endParaRPr lang="sv-SE" sz="1600" dirty="0">
              <a:solidFill>
                <a:srgbClr val="000000"/>
              </a:solidFill>
              <a:latin typeface="DM Sans" pitchFamily="2" charset="0"/>
            </a:endParaRPr>
          </a:p>
          <a:p>
            <a:pPr>
              <a:defRPr/>
            </a:pP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17.00 Bokklubben, Germundsgården</a:t>
            </a:r>
          </a:p>
          <a:p>
            <a:pPr lvl="0">
              <a:defRPr/>
            </a:pPr>
            <a:r>
              <a:rPr lang="sv-SE" sz="1600" dirty="0">
                <a:latin typeface="DM Sans" pitchFamily="2" charset="0"/>
              </a:rPr>
              <a:t>18.30 Veckomässa, </a:t>
            </a:r>
            <a:r>
              <a:rPr lang="sv-SE" sz="1600" dirty="0">
                <a:solidFill>
                  <a:srgbClr val="000000"/>
                </a:solidFill>
                <a:latin typeface="DM Sans" pitchFamily="2" charset="0"/>
              </a:rPr>
              <a:t>Germunds kapell</a:t>
            </a:r>
          </a:p>
          <a:p>
            <a:pPr lvl="0">
              <a:defRPr/>
            </a:pPr>
            <a:endParaRPr lang="sv-SE" sz="1600" dirty="0">
              <a:latin typeface="DM Sans" pitchFamily="2" charset="0"/>
            </a:endParaRPr>
          </a:p>
          <a:p>
            <a:pPr>
              <a:defRPr/>
            </a:pPr>
            <a:endParaRPr lang="sv-SE" sz="1600" dirty="0">
              <a:latin typeface="DM Sans" pitchFamily="2" charset="0"/>
            </a:endParaRPr>
          </a:p>
        </p:txBody>
      </p:sp>
      <p:pic>
        <p:nvPicPr>
          <p:cNvPr id="11" name="Platshållare för bild 10" descr="En bild som visar utomhus, träd, himmel, klocka&#10;&#10;AI-genererat innehåll kan vara felaktigt.">
            <a:extLst>
              <a:ext uri="{FF2B5EF4-FFF2-40B4-BE49-F238E27FC236}">
                <a16:creationId xmlns:a16="http://schemas.microsoft.com/office/drawing/2014/main" id="{488D71C0-C150-0ECB-197B-3F41A080EE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2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93194"/>
      </p:ext>
    </p:extLst>
  </p:cSld>
  <p:clrMapOvr>
    <a:masterClrMapping/>
  </p:clrMapOvr>
</p:sld>
</file>

<file path=ppt/theme/theme1.xml><?xml version="1.0" encoding="utf-8"?>
<a:theme xmlns:a="http://schemas.openxmlformats.org/drawingml/2006/main" name="Affisch A3, vit bakgrund, logo nere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 A3 vit-240528.potx" id="{7E24B809-3C96-4FBE-9CEB-B8FCDEB6CDFB}" vid="{76635B2D-9C4F-44DB-A90C-0CB4CC8A062E}"/>
    </a:ext>
  </a:extLst>
</a:theme>
</file>

<file path=ppt/theme/theme2.xml><?xml version="1.0" encoding="utf-8"?>
<a:theme xmlns:a="http://schemas.openxmlformats.org/drawingml/2006/main" name="Affisch A3, vit bakgrund, logo uppe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ffisch A3 vit-240528.potx" id="{7E24B809-3C96-4FBE-9CEB-B8FCDEB6CDFB}" vid="{0535B783-C067-408D-A56A-A550F0A31A7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517cf6-e64c-4b48-8381-5879cd3e0687">
      <Terms xmlns="http://schemas.microsoft.com/office/infopath/2007/PartnerControls"/>
    </lcf76f155ced4ddcb4097134ff3c332f>
    <TaxCatchAll xmlns="fd10f788-3707-46cb-94a8-a757accc3c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F73EE8A727E4E9FE6ED0E6E8FAD2E" ma:contentTypeVersion="17" ma:contentTypeDescription="Skapa ett nytt dokument." ma:contentTypeScope="" ma:versionID="ef7a14c9ac2e1573d696d2b3f4a33c05">
  <xsd:schema xmlns:xsd="http://www.w3.org/2001/XMLSchema" xmlns:xs="http://www.w3.org/2001/XMLSchema" xmlns:p="http://schemas.microsoft.com/office/2006/metadata/properties" xmlns:ns2="cf517cf6-e64c-4b48-8381-5879cd3e0687" xmlns:ns3="fd10f788-3707-46cb-94a8-a757accc3ce0" targetNamespace="http://schemas.microsoft.com/office/2006/metadata/properties" ma:root="true" ma:fieldsID="09ed3134c73ea1f3511a16a9d702b756" ns2:_="" ns3:_="">
    <xsd:import namespace="cf517cf6-e64c-4b48-8381-5879cd3e0687"/>
    <xsd:import namespace="fd10f788-3707-46cb-94a8-a757accc3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17cf6-e64c-4b48-8381-5879cd3e0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80d1b4eb-8425-4edd-a146-3efda088a2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0f788-3707-46cb-94a8-a757accc3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66d6d94-cb3c-404a-9304-b8148e53e863}" ma:internalName="TaxCatchAll" ma:showField="CatchAllData" ma:web="fd10f788-3707-46cb-94a8-a757accc3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12906-6BE6-435A-9833-0734154F8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8C7C0-90D5-4194-B87F-FF2411D21B49}">
  <ds:schemaRefs>
    <ds:schemaRef ds:uri="fd10f788-3707-46cb-94a8-a757accc3ce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f517cf6-e64c-4b48-8381-5879cd3e06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92F7BD-1876-49DB-9952-D386B04AA314}">
  <ds:schemaRefs>
    <ds:schemaRef ds:uri="cf517cf6-e64c-4b48-8381-5879cd3e0687"/>
    <ds:schemaRef ds:uri="fd10f788-3707-46cb-94a8-a757accc3c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Affisch A3 vit-240528</Template>
  <TotalTime>1113</TotalTime>
  <Words>182</Words>
  <Application>Microsoft Office PowerPoint</Application>
  <PresentationFormat>Anpassad</PresentationFormat>
  <Paragraphs>58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Aptos</vt:lpstr>
      <vt:lpstr>Arial</vt:lpstr>
      <vt:lpstr>DM Sans</vt:lpstr>
      <vt:lpstr>DM Sans Medium</vt:lpstr>
      <vt:lpstr>Spectral</vt:lpstr>
      <vt:lpstr>Affisch A3, vit bakgrund, logo nere vänster</vt:lpstr>
      <vt:lpstr>Affisch A3, vit bakgrund, logo uppe</vt:lpstr>
      <vt:lpstr> Markaryds församling November 2025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 Lundh</dc:creator>
  <cp:lastModifiedBy>Anne Lundh</cp:lastModifiedBy>
  <cp:revision>21</cp:revision>
  <cp:lastPrinted>2025-10-20T06:39:05Z</cp:lastPrinted>
  <dcterms:created xsi:type="dcterms:W3CDTF">2024-08-12T11:34:42Z</dcterms:created>
  <dcterms:modified xsi:type="dcterms:W3CDTF">2025-10-22T09:21:04Z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0x010100BEDF73EE8A727E4E9FE6ED0E6E8FAD2E</vt:lpwstr>
  </property>
  <property fmtid="{D5CDD505-2E9C-101B-9397-08002B2CF9AE}" pid="3" name="MediaServiceImageTags">
    <vt:lpwstr/>
  </property>
</Properties>
</file>