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handoutMasterIdLst>
    <p:handoutMasterId r:id="rId7"/>
  </p:handoutMasterIdLst>
  <p:sldIdLst>
    <p:sldId id="256" r:id="rId6"/>
  </p:sldIdLst>
  <p:sldSz cx="10691813" cy="1511935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54B"/>
    <a:srgbClr val="FFE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49B37-FB79-46A9-A10D-2966816278C8}" v="1" dt="2025-09-15T13:40:25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18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A09440-F48E-2A28-AED6-FBB2602F08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1D4D026-BF84-8D3C-FE8A-FB8CFD0B6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EE852-EFC4-4074-B3ED-2629680E5983}" type="datetimeFigureOut">
              <a:rPr lang="sv-SE" smtClean="0"/>
              <a:t>2025-11-03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117FC58-2EFA-AE85-7D6F-4D62E8729C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A56461-DE57-DE37-DABB-9ADAF27B5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3CF42-EF4E-4EDE-B2F4-11A42786E3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999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6T11:38:03.7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1448 922 24575,'-5'1'0,"1"0"0,-1 0 0,1 1 0,0 0 0,0 0 0,0 0 0,-6 4 0,-4 2 0,11-7 0,0 1 0,0-1 0,0 1 0,0 0 0,1 0 0,-1 1 0,1-1 0,-5 5 0,7-7 0,0 1 0,-1-1 0,1 1 0,0-1 0,-1 1 0,1-1 0,0 1 0,0-1 0,0 1 0,-1 0 0,1-1 0,0 1 0,0-1 0,0 1 0,0 0 0,0-1 0,0 1 0,0-1 0,0 1 0,0 0 0,1 0 0,0 0 0,-1 0 0,1 0 0,0 0 0,-1-1 0,1 1 0,0 0 0,0 0 0,0-1 0,0 1 0,0 0 0,-1-1 0,1 1 0,0-1 0,0 0 0,1 1 0,0 0 0,20 3 0,0 0 0,0-1 0,0-1 0,0-1 0,45-4 0,-17 2 0,6-1 0,-27 0 0,1 2 0,0 0 0,-1 2 0,1 1 0,39 10 0,31 8 0,-1 0 0,-69-14 0,1 0 0,-1-2 0,43 1 0,94-7 0,-77-1 0,18 4 0,106-5 0,-186-2 0,0 0 0,40-14 0,-63 17 0,16-4 0,-1-1 0,-1-1 0,1-1 0,-1-1 0,0-1 0,24-19 0,-35 25 0,0-1 0,1 1 0,-1 0 0,1 1 0,0 0 0,0 0 0,1 1 0,-1 1 0,15-4 0,6 3 0,53-1 0,-51 4 0,40-6 0,164-26 0,-137 14 0,-59 10 0,65-6 0,265 11 0,-184 6 0,146-3 0,-304-1 0,1-2 0,-1 0 0,29-8 0,83-28 0,-63 17 0,-29 9 0,1 3 0,0 2 0,66-3 0,-39 5 0,115-25 0,-122 12 0,-48 13 0,0 0 0,32-4 0,253 5 0,-174 7 0,396-2 0,-470 3 0,79 14 0,10 0 0,178-12 0,-305-5 0,0 1 0,0 1 0,0 1 0,36 10 0,-28-6 0,29 4 0,78 15 0,-71-11 0,-50-11 0,-1 1 0,0 0 0,0 1 0,-1 0 0,1 1 0,-1 0 0,-1 1 0,1 1 0,-1-1 0,-1 2 0,0 0 0,14 16 0,-20-20 0,0 1 0,0-1 0,0 1 0,-1-1 0,0 1 0,0 0 0,-1 1 0,0-1 0,0 0 0,-1 0 0,0 1 0,0-1 0,0 1 0,-1-1 0,-1 1 0,1-1 0,-3 12 0,2-13 0,-1 0 0,0 0 0,0-1 0,0 1 0,0-1 0,-1 1 0,0-1 0,0 0 0,-1 0 0,0 0 0,1-1 0,-1 1 0,-1-1 0,1 0 0,-1 0 0,0 0 0,0-1 0,0 0 0,0 1 0,0-2 0,-1 1 0,-6 2 0,-4-1 0,0 0 0,0 0 0,-1-2 0,-28 1 0,-72-5 0,48-1 0,-3-1 0,0-2 0,1-4 0,-75-20 0,-205-75 0,-40-53 0,195 74 0,61 23 0,-69-25 0,146 64 0,37 13 0,0 1 0,-1 1 0,1 1 0,-36-5 0,-225 8 0,150 5 0,-843-2 0,725 19 0,130-6 0,-147 33 0,131-18 0,11-8 0,-81 17 0,-125 73 0,194-66 0,-13 5 0,-79 39 0,83-39 0,124-42 0,0-1 0,0-2 0,0 0 0,-37 2 0,-93-7 0,72-1 0,50 1 0,-13 2 0,1-3 0,0-1 0,-43-9 0,36 2 0,0 3 0,-96-3 0,126 9 0,-1-1 0,1-1 0,0-1 0,0-1 0,0 0 0,0-1 0,1-2 0,-19-9 0,21 11 0,-1 1 0,1 0 0,-1 2 0,0-1 0,-34 0 0,-26-6 0,-16-5 0,0 5 0,-169 3 0,250 7 0,-1 1 0,1 1 0,-1 0 0,1 1 0,0 0 0,0 1 0,1 0 0,-1 1 0,1 0 0,0 1 0,-11 7 0,19-11 0,-132 70 0,116-64 0,0-1 0,0 0 0,-1-2 0,0 0 0,-30 3 0,35-7 0,0 0 0,0-1 0,0-1 0,0 0 0,0-1 0,0 0 0,1-1 0,-16-6 0,24 7 0,1 0 0,0 0 0,0-1 0,0 1 0,0-1 0,0 0 0,1-1 0,-1 1 0,1-1 0,0 0 0,0 0 0,0 0 0,1-1 0,-1 1 0,1-1 0,0 0 0,1 0 0,-1 0 0,1 0 0,0 0 0,0 0 0,0-1 0,1 1 0,-2-9 0,3 11 0,0-1 0,0 1 0,1 0 0,-1 0 0,0 0 0,1 0 0,0 0 0,0 0 0,0 0 0,0 0 0,0 0 0,1 0 0,-1 1 0,1-1 0,0 0 0,-1 1 0,1-1 0,0 1 0,1 0 0,2-3 0,6-4 0,0 1 0,1 0 0,16-8 0,-19 11 0,18-9 0,0 2 0,1 0 0,0 2 0,0 2 0,1 0 0,41-5 0,182-5 0,-120 12 0,322-43 0,-354 36 0,231-33 0,-219 28 0,-46 7 0,89-3 0,-131 14 0,-1-1 0,1-1 0,-1-1 0,26-7 0,-18 3 0,-1 1 0,61-4 0,63 8 0,-123 2 0,-5 2 0,-1 1 0,0 1 0,29 8 0,-26-5 0,58 7 0,268-11 0,-184-6 0,-107 5 0,50-2 0,-95-1 0,-1-1 0,1-1 0,-1 0 0,21-7 0,-32 8 0,0-1 0,-1 0 0,1 0 0,0 0 0,-1-1 0,10-8 0,-13 10 0,-1 1 0,1-1 0,-1 1 0,0-1 0,0 0 0,1 1 0,-1-1 0,0 0 0,-1 0 0,1 0 0,1-3 0,-2 4 0,0 0 0,0 0 0,0 0 0,0 0 0,0 0 0,0 0 0,0 0 0,0-1 0,-1 1 0,1 0 0,0 0 0,-1 0 0,1 0 0,-1 0 0,1 0 0,-1 0 0,1 1 0,-1-1 0,0 0 0,0 0 0,1 0 0,-1 0 0,-1 0 0,-3-3 0,-1 0 0,0 1 0,0 0 0,-1 0 0,1 1 0,0-1 0,-12-1 0,3-1 0,-247-65 0,-145-34 0,276 79 0,-156-10 0,284 34 0,-606-54 0,240 27 0,-1 27 0,161 3 0,208-2 0,-12 0 0,1 0 0,-25-5 0,35 5 0,0 0 0,0-1 0,1 1 0,-1 0 0,0-1 0,0 1 0,0-1 0,1 0 0,-1 0 0,0 0 0,0 0 0,1 0 0,-1 0 0,1 0 0,-1 0 0,1 0 0,0-1 0,-1 1 0,1-1 0,0 1 0,0-1 0,0 1 0,0-1 0,0 0 0,0 0 0,1 1 0,-1-1 0,0-3 0,1 4 0,0 0 0,0 0 0,0-1 0,0 1 0,1 0 0,-1 0 0,0 0 0,1 0 0,-1 0 0,1 0 0,-1 0 0,1 0 0,0 0 0,-1 1 0,1-1 0,0 0 0,-1 0 0,1 0 0,0 1 0,2-2 0,23-12 0,-7 7 0,0 1 0,0 1 0,37-5 0,67 0 0,-97 8 0,611 13-608,-387 1 463,732 1 145,-973-13 11,2-1 70,-1 1 0,0 1 0,0 0 0,16 3 0,-24-3-66,1-1-1,-1 1 1,0 0 0,1 0-1,-1 0 1,0 1 0,1-1-1,-1 1 1,0-1 0,0 1-1,0 0 1,0-1 0,-1 1-1,1 0 1,0 0 0,-1 0-1,1 0 1,-1 1 0,0-1-1,0 0 1,0 1 0,1 3-1,2 12-14,-2 0 0,0 0 0,-1 1 0,0-1 0,-2 0 0,-3 20 0,1 13 0,-1 112 0,1-16 0,-22 151 0,-6-130 0,-8-1 0,-7-3 0,-76 179 0,75-226 0,-91 245 0,118-289 0,13-46 0,-12 32 0,19-58 0,0 0 0,0 0 0,-1 0 0,1 0 0,0 0 0,-1 0 0,1 0 0,-1 0 0,1 0 0,-1 0 0,1-1 0,-1 1 0,0 0 0,1 0 0,-1-1 0,0 1 0,0 0 0,0-1 0,1 1 0,-1-1 0,-2 2 0,2-3 0,1 1 0,-1 0 0,1-1 0,-1 1 0,0-1 0,1 1 0,-1-1 0,1 0 0,-1 1 0,1-1 0,-1 1 0,1-1 0,0 0 0,-1 1 0,1-1 0,0 0 0,0 0 0,-1 1 0,1-1 0,0 0 0,0-1 0,-2-8 0,0 0 0,1 0 0,0-14 0,4-24 0,12-57 0,2-20 0,-15 87 0,-2 0 0,-1 1 0,-2-1 0,-1 0 0,-2 1 0,-2 0 0,-22-65 0,-60-125 0,-8-22 0,78 192 0,3 0 0,3-1 0,2 0 0,2-1 0,-1-68 0,13 27 0,-2-31 0,0 126 0,0 0 0,-1 0 0,0 1 0,0-1 0,0 1 0,-3-7 0,4 10 0,-1 1 0,1-1 0,0 1 0,-1-1 0,1 1 0,0-1 0,-1 1 0,1-1 0,-1 1 0,1-1 0,-1 1 0,1 0 0,-1-1 0,1 1 0,-1 0 0,1-1 0,-1 1 0,1 0 0,-1 0 0,1 0 0,-2-1 0,1 1 0,0 0 0,0 1 0,0-1 0,0 0 0,0 1 0,0-1 0,0 0 0,0 1 0,0-1 0,0 1 0,0-1 0,0 1 0,1 0 0,-1-1 0,0 1 0,0 0 0,0 1 0,-7 7 0,0 1 0,1-1 0,0 2 0,1-1 0,-7 16 0,-22 61 0,21-47 0,-61 141 0,68-163 0,1 1 0,1 0 0,-4 34 0,-6 19 0,9-55 0,-1 1 0,-1-1 0,0 0 0,-12 15 0,-8 19 0,-4 23 0,-41 144 0,23-58 0,-59 173 0,96-303 0,13-30 0,0 0 0,0-1 0,0 1 0,0 0 0,0 0 0,0 0 0,0 0 0,0-1 0,0 1 0,0 0 0,0 0 0,0 0 0,0 0 0,-1-1 0,1 1 0,0 0 0,0 0 0,0 0 0,0 0 0,0 0 0,-1-1 0,1 1 0,0 0 0,0 0 0,0 0 0,0 0 0,0 0 0,-1 0 0,1 0 0,0 0 0,0 0 0,0 0 0,-1 0 0,1 0 0,0 0 0,0 0 0,0 0 0,-1 0 0,1 0 0,0 0 0,0 0 0,0 0 0,0 0 0,-1 0 0,1 0 0,0 0 0,0 0 0,0 0 0,0 0 0,-1 1 0,1-1 0,0 0 0,0 0 0,0 0 0,0 0 0,0 0 0,0 1 0,-1-1 0,1 0 0,-1-20 0,6-293 0,1 53 0,-4 150 0,-5-175 0,3 278 0,-1 1 0,1 0 0,-1-1 0,-1 1 0,1 0 0,-1 0 0,0 0 0,-1 0 0,-4-8 0,6 13 0,0-1 0,0 1 0,0-1 0,-1 1 0,1 0 0,0 0 0,-1-1 0,1 1 0,-1 0 0,0 0 0,1 0 0,-1 1 0,0-1 0,0 0 0,1 1 0,-1-1 0,0 1 0,0-1 0,0 1 0,0 0 0,0 0 0,1 0 0,-1 0 0,0 0 0,0 0 0,0 1 0,0-1 0,0 0 0,1 1 0,-1 0 0,0-1 0,0 1 0,1 0 0,-3 1 0,-6 3 0,1 1 0,-1 0 0,1 1 0,1-1 0,-1 2 0,1-1 0,0 1 0,1 1 0,0-1 0,-12 19 0,11-13 0,-1 1 0,2 0 0,0 0 0,1 1 0,0 0 0,-5 28 0,4 5 0,0 52 0,-3 23 0,-11 170 0,21 3 0,2-122 0,-2-162 0,0 0 0,1-1 0,0 1 0,4 14 0,-5-27 0,0 1 0,0-1 0,0 1 0,0-1 0,0 1 0,0-1 0,0 1 0,0-1 0,1 1 0,-1-1 0,0 1 0,0-1 0,0 1 0,1-1 0,-1 0 0,0 1 0,1-1 0,-1 1 0,0-1 0,1 0 0,-1 1 0,0-1 0,1 0 0,-1 0 0,1 1 0,-1-1 0,1 0 0,-1 0 0,0 1 0,1-1 0,-1 0 0,1 0 0,-1 0 0,1 0 0,-1 0 0,1 0 0,-1 0 0,1 0 0,-1 0 0,1 0 0,-1 0 0,1 0 0,-1 0 0,1 0 0,-1 0 0,1-1 0,-1 1 0,1 0 0,-1 0 0,1-1 0,-1 1 0,0 0 0,1 0 0,-1-1 0,0 1 0,1-1 0,-1 1 0,0 0 0,1-1 0,18-27 0,6-21 0,28-80 0,9-61 0,-38 109 0,-15 51 0,-2-1 0,-1 0 0,-1-1 0,0-39 0,-9 815 0,5-494 0,0-209 0,1 0 0,2-1 0,2 1 0,14 49 0,-20-89 0,1 1 0,-1-1 0,0 0 0,1 1 0,-1-1 0,1 1 0,0-1 0,-1 0 0,1 1 0,0-1 0,0 0 0,0 0 0,0 0 0,0 1 0,0-1 0,0 0 0,0 0 0,0-1 0,0 1 0,1 0 0,-1 0 0,0-1 0,1 1 0,-1 0 0,1-1 0,-1 1 0,0-1 0,1 0 0,-1 1 0,1-1 0,-1 0 0,1 0 0,-1 0 0,1 0 0,-1 0 0,1-1 0,-1 1 0,1 0 0,-1-1 0,1 1 0,-1-1 0,0 1 0,1-1 0,-1 0 0,0 1 0,2-2 0,9-5 0,-1-1 0,1 0 0,-2 0 0,13-12 0,-12 10 0,22-21 0,-1-1 0,-2-1 0,-1-2 0,40-63 0,-39 47 0,-2-1 0,-2-2 0,20-63 0,107-387 0,-153 502 0,7-29 0,1 0 0,15-39 0,-39 129 0,-106 363 0,100-314 0,-15 219 0,36-41 0,3-556 0,18-24 0,0 47 0,-18 161 0,-1 3 0,13-86 0,5 45 0,-17 116 0,-2 13 0,-4 16 0,-78 272 0,70-239 0,2 0 0,-3 93 0,12 113 0,3-123 0,-2-127 0,1 1 0,-1 0 0,2 0 0,3 16 0,-5-26 0,0-1 0,0 1 0,0 0 0,0 0 0,1 0 0,-1-1 0,0 1 0,1 0 0,-1 0 0,0-1 0,1 1 0,-1 0 0,1-1 0,-1 1 0,1-1 0,-1 1 0,1 0 0,-1-1 0,1 1 0,0-1 0,-1 0 0,1 1 0,0-1 0,0 1 0,-1-1 0,1 0 0,0 0 0,0 1 0,-1-1 0,1 0 0,0 0 0,0 0 0,-1 0 0,1 0 0,0 0 0,0 0 0,0 0 0,-1 0 0,1 0 0,0 0 0,1-1 0,2-1 0,0 0 0,0 0 0,-1-1 0,1 0 0,0 1 0,2-5 0,-4 6 0,58-52 0,-3-2 0,78-98 0,-44 14 0,-65 95 0,1 1 0,49-56 0,-75 98 0,-1 0 0,1 0 0,0 1 0,-1-1 0,1 0 0,0 0 0,-1 1 0,1-1 0,0 1 0,0-1 0,0 1 0,-1-1 0,1 1 0,0-1 0,0 1 0,0 0 0,0-1 0,0 1 0,0 0 0,0 0 0,0 0 0,1 0 0,-1 0 0,0 1 0,-1-1 0,1 1 0,0-1 0,-1 1 0,1-1 0,-1 1 0,1-1 0,-1 1 0,1 0 0,-1-1 0,1 1 0,-1 0 0,0 0 0,1-1 0,-1 1 0,0 0 0,0 0 0,1 0 0,-1 1 0,2 8 0,-1 0 0,-1 0 0,0 14 0,0-17 0,0 15 0,0 48 0,13 104 0,12 91 0,-25-255 0,0 1 0,1 0 0,1 0 0,0-1 0,6 21 0,-8-29 0,1 0 0,0 1 0,0-1 0,1 0 0,-1 0 0,0 0 0,1 0 0,-1 0 0,1 0 0,-1-1 0,1 1 0,0 0 0,0-1 0,0 1 0,0-1 0,0 0 0,0 0 0,0 0 0,1 0 0,-1 0 0,0 0 0,0 0 0,1-1 0,-1 1 0,1-1 0,-1 0 0,0 0 0,1 0 0,-1 0 0,1 0 0,-1 0 0,5-1 0,1-2 0,0 1 0,0-1 0,0 0 0,-1 0 0,1-1 0,-1 0 0,0-1 0,0 1 0,0-1 0,-1-1 0,0 1 0,0-1 0,0 0 0,-1-1 0,6-7 0,9-15 0,-1-1 0,19-41 0,-19 34 0,190-345 0,-152 279 0,-19 38 0,29-75 0,-63 130 0,98-225 0,-50 139 0,-51 95 0,-1 0 0,1 0 0,0 0 0,0-1 0,0 1 0,-1 0 0,1 0 0,0 0 0,0 0 0,1 0 0,-1 1 0,1-2 0,-1 2 0,-1 0 0,0 0 0,0 0 0,1 0 0,-1 0 0,0 1 0,0-1 0,1 0 0,-1 0 0,0 0 0,0 1 0,0-1 0,1 0 0,-1 0 0,0 0 0,0 1 0,0-1 0,0 0 0,0 0 0,0 1 0,1-1 0,-1 0 0,0 0 0,0 1 0,0-1 0,0 0 0,0 0 0,0 1 0,0-1 0,0 0 0,0 0 0,0 1 0,0-1 0,0 0 0,-1 1 0,-5 39 0,-23 68 0,-83 201 0,97-276 0,4-9 0,0-1 0,-20 30 0,31-52 0,-1-1 0,1 1 0,0-1 0,0 1 0,-1-1 0,1 1 0,0-1 0,-1 1 0,1-1 0,-1 0 0,1 1 0,0-1 0,-1 0 0,1 1 0,-1-1 0,1 0 0,-1 1 0,1-1 0,-1 0 0,1 0 0,-1 0 0,1 1 0,-1-1 0,0 0 0,1 0 0,-1 0 0,0-1 0,0 1 0,1-1 0,-1 1 0,1-1 0,0 0 0,-1 0 0,1 1 0,0-1 0,-1 0 0,1 0 0,0 1 0,0-1 0,0 0 0,-1 0 0,1 1 0,0-1 0,0 0 0,0 0 0,0 0 0,1-16 0,1 0 0,0 1 0,0-1 0,2 1 0,9-27 0,0-1 0,0-6 0,51-202 0,-22-6 0,-22 89 0,8-166 0,-28 307 0,-11 54 0,-14 29 0,4-12 0,-140 373 0,120-299 0,-12 16 0,-8 25 0,50-124 0,1 0 0,-8 59 0,24-361 0,-6 184 0,-1-367 0,1 434 0,0 0 0,-2 0 0,0 1 0,-1-1 0,0 1 0,-11-27 0,12 37 0,0 1 0,-1-1 0,0 1 0,0-1 0,0 1 0,-1 0 0,0 0 0,0 0 0,0 1 0,0-1 0,-1 1 0,0 0 0,0 0 0,0 1 0,0 0 0,-1-1 0,1 2 0,-1-1 0,0 1 0,-11-4 0,-9 2 0,-1 1 0,1 1 0,-1 1 0,1 2 0,-36 4 0,54-4 0,0 0 0,0 0 0,0 1 0,0 0 0,0 1 0,1-1 0,-1 1 0,1 1 0,0-1 0,-1 1 0,2 1 0,-1-1 0,0 1 0,1 0 0,0 1 0,1-1 0,-1 1 0,1 0 0,-9 13 0,-7 12 0,-1-1 0,-2-1 0,-27 26 0,32-35 0,5-3 0,1 0 0,-15 26 0,18-27 0,0-1 0,-1 0 0,-21 23 0,32-37 0,-1 0 0,0-1 0,0 1 0,1 0 0,-1 0 0,0-1 0,0 1 0,0-1 0,0 1 0,0-1 0,0 1 0,0-1 0,0 1 0,0-1 0,0 0 0,0 0 0,0 1 0,0-1 0,0 0 0,0 0 0,-2 0 0,2-1 0,0 1 0,0-1 0,0 1 0,1-1 0,-1 1 0,0-1 0,0 0 0,0 1 0,1-1 0,-1 0 0,0 0 0,1 0 0,-1 1 0,1-1 0,-1 0 0,1 0 0,0 0 0,-1-1 0,-2-7 0,1 1 0,0 0 0,1-1 0,-1-10 0,2 19 0,-1-40 0,2 1 0,2 0 0,8-41 0,-2 14 0,17-114 0,-10 90 0,4-130 0,-20 148 0,0 72 0,0 0 0,0 0 0,0 0 0,0 0 0,0 0 0,0 0 0,-1 0 0,1 0 0,0 0 0,0 0 0,0 0 0,0 0 0,0 0 0,0 0 0,0 0 0,0 0 0,0 0 0,0 0 0,0 0 0,-1 0 0,1 0 0,0 0 0,0 0 0,0 0 0,0 0 0,0 0 0,0 0 0,0 0 0,0 0 0,0-1 0,0 1 0,0 0 0,0 0 0,0 0 0,0 0 0,0 0 0,0 0 0,0 0 0,0 0 0,0 0 0,0 0 0,-1-1 0,1 1 0,0 0 0,0 0 0,0 0 0,1 0 0,-1 0 0,-6 13 0,-5 22 0,-36 125 0,-35 130 0,62-203 0,-13 121 0,31-193 0,0 0 0,1 0 0,1 1 0,1-1 0,0 0 0,1 0 0,0 0 0,6 19 0,-7-31 0,1 0 0,-1 0 0,1 0 0,0 0 0,0-1 0,0 1 0,1 0 0,-1-1 0,0 1 0,1-1 0,0 0 0,-1 0 0,1 0 0,0 0 0,0-1 0,0 1 0,7 2 0,3 0 0,1 0 0,0-1 0,15 2 0,-12-2 0,374 33 0,-217-25 0,588 74-881,-80 1 758,-270-55 1020,-142-13-832,41 3-23,-76-1-42,-224-19 0,-1 0 0,1 1 0,-1 0 0,0 1 0,0 0 0,11 6 0,-17-8 0,-1 1 0,1 0 0,-1 0 0,0 1 0,0-1 0,0 1 0,0 0 0,0-1 0,-1 1 0,0 0 0,1 1 0,-1-1 0,0 0 0,0 1 0,0-1 0,-1 1 0,0 0 0,1-1 0,0 5 0,1 13 0,-2 0 0,0 1 0,-1-1 0,0 0 0,-6 25 0,2 9 0,-1-8 0,-1-1 0,-3-1 0,-23 75 0,-60 127 0,47-134 0,40-98 0,15-26 0,49-95 0,-4-2 0,-5-2 0,36-117 0,85-183 0,-128 316 0,-41 90 0,79-165 0,-65 144 0,-12 23 0,-3 8 0,-4 8 0,-1 0 0,-1 0 0,0-1 0,-11 22 0,-87 163 0,-6 10 0,-325 613 0,400-761 0,-10 23 0,-21 36 0,52-105 0,13-14 0,-1 0 0,1 1 0,0-1 0,0 0 0,0 0 0,-1 0 0,1 0 0,0 0 0,0 0 0,0 0 0,-1-1 0,1 1 0,0 0 0,0 0 0,-1 0 0,1 0 0,0 0 0,0 0 0,0 0 0,-1 0 0,1 0 0,0-1 0,0 1 0,0 0 0,0 0 0,-1 0 0,1 0 0,0-1 0,0 1 0,0 0 0,0 0 0,0 0 0,0-1 0,0 1 0,0 0 0,-1 0 0,1 0 0,0-1 0,-3-30 0,15-650 0,-12-746 0,0 1404 0,1 4 0,-4-28 0,3 43 0,-1-1 0,0 1 0,1 0 0,-2 0 0,1 0 0,0 0 0,-1 0 0,0 1 0,0-1 0,0 0 0,0 1 0,-5-6 0,6 8 0,0 0 0,0 0 0,0 0 0,-1 1 0,1-1 0,0 0 0,-1 0 0,1 1 0,-1-1 0,1 1 0,-1-1 0,1 1 0,-1 0 0,1-1 0,-1 1 0,1 0 0,-1 0 0,0 0 0,1 0 0,-1 0 0,1 1 0,-1-1 0,1 0 0,-1 1 0,1-1 0,-1 1 0,1 0 0,0-1 0,-1 1 0,-1 1 0,-5 3 0,1 1 0,-1-1 0,-12 14 0,17-16 0,-27 29 0,2 2 0,1 0 0,1 2 0,3 1 0,0 1 0,-29 70 0,-304 570 0,319-607 0,21-40 0,-19 30 0,21-46 0,14-15 0,0 1 0,-1-1 0,1 0 0,-1 0 0,1 1 0,-1-1 0,1 0 0,-1 0 0,1 0 0,0 0 0,-1 0 0,1 0 0,-1 0 0,1 0 0,-1 0 0,1 0 0,-1 0 0,1 0 0,-1 0 0,1 0 0,-1 0 0,0 0 0,0-2 0,0 1 0,0 0 0,0 0 0,0 0 0,0-1 0,0 1 0,1-1 0,-1 1 0,0 0 0,1-1 0,-1 1 0,1-1 0,-1 1 0,1-1 0,0 0 0,0 1 0,0-1 0,0 1 0,0-3 0,0-30 0,1 1 0,8-42 0,0 1 0,11-140 0,18-279 0,-16 195 0,0-11 0,-21 284 0,-3 22 0,-3 6 0,-8 14 0,8-11 0,-40 56 0,-54 98 0,69-109 0,-72 130 0,76-131 0,-31 91 0,41-90 0,5-13 0,-2-1 0,-1 0 0,-24 44 0,37-79 0,0 0 0,0-1 0,0 1 0,-1 0 0,1 0 0,0 0 0,-1-1 0,1 1 0,-1-1 0,0 1 0,1-1 0,-1 1 0,-3 1 0,4-3 0,1 0 0,-1 0 0,1-1 0,-1 1 0,1 0 0,-1 0 0,1 0 0,-1 0 0,1-1 0,-1 1 0,1 0 0,0-1 0,-1 1 0,1 0 0,-1-1 0,1 1 0,0 0 0,-1-1 0,1 1 0,0 0 0,0-1 0,-1 1 0,1-1 0,0 1 0,0-1 0,-1 1 0,1-1 0,0 1 0,0-1 0,0 1 0,0-1 0,0 1 0,0-1 0,0 0 0,-1-9 0,0 0 0,1 0 0,0 0 0,2-17 0,42-203 0,-4 26 0,17-228 0,-20 206 0,-37 226 0,0 0 0,0-1 0,0 1 0,0 0 0,1-1 0,-1 1 0,0 0 0,0-1 0,0 1 0,0 0 0,0-1 0,0 1 0,0 0 0,0-1 0,0 1 0,-1 0 0,1-1 0,0 1 0,0 0 0,0-1 0,0 1 0,0 0 0,0 0 0,-1-1 0,1 1 0,0 0 0,0-1 0,0 1 0,-1 0 0,1 0 0,0 0 0,0-1 0,-1 1 0,1 0 0,0 0 0,-1 0 0,1 0 0,0-1 0,-1 1 0,1 0 0,0 0 0,-1 0 0,1 0 0,0 0 0,0 0 0,-1 0 0,1 0 0,0 0 0,-1 0 0,1 0 0,0 0 0,-1 0 0,1 0 0,0 0 0,-1 1 0,1-1 0,0 0 0,-1 0 0,1 0 0,0 0 0,0 1 0,-1-1 0,1 0 0,0 0 0,0 0 0,-1 1 0,1-1 0,0 0 0,-24 19 0,22-16 0,-14 12 0,0 2 0,1 0 0,1 1 0,1 0 0,-16 29 0,-43 105 0,50-98 0,-49 80 0,-60 88 0,102-166 0,3 2 0,-21 63 0,36-86 0,-21 44 0,17-57 0,15-22 0,0 0 0,0 0 0,0 1 0,0-1 0,0 0 0,0 0 0,-1 0 0,1 0 0,0 0 0,0 0 0,0 0 0,0 0 0,0 0 0,-1 1 0,1-1 0,0 0 0,0 0 0,0 0 0,0 0 0,0 0 0,-1 0 0,1 0 0,0 0 0,0 0 0,0 0 0,0 0 0,-1 0 0,1 0 0,0 0 0,0 0 0,0-1 0,0 1 0,0 0 0,-1 0 0,1 0 0,0 0 0,0 0 0,0 0 0,0 0 0,0 0 0,0 0 0,0-1 0,-1 1 0,1 0 0,0 0 0,0 0 0,0 0 0,0 0 0,0 0 0,0-1 0,0 1 0,0 0 0,0 0 0,0 0 0,0 0 0,0-1 0,0 1 0,0 0 0,0 0 0,0 0 0,0 0 0,0 0 0,0-1 0,0 1 0,0 0 0,0 0 0,0 0 0,0-1 0,1-7 0,0 0 0,0 0 0,1 0 0,0 0 0,1 1 0,4-13 0,-2 9 0,26-63 0,53-89 0,-18 37 0,-54 102 0,-5 7 0,2 0 0,0 0 0,0 1 0,2 0 0,22-25 0,-33 40 0,1 0 0,-1 0 0,1 1 0,0-1 0,-1 0 0,1 0 0,0 1 0,0-1 0,-1 1 0,1-1 0,0 1 0,0-1 0,0 1 0,0-1 0,0 1 0,0 0 0,0-1 0,0 1 0,0 0 0,0 0 0,0 0 0,0 0 0,0 0 0,0 0 0,0 0 0,0 0 0,1 1 0,-1 0 0,0-1 0,0 1 0,0 1 0,0-1 0,0 0 0,0 0 0,0 0 0,-1 0 0,1 1 0,0-1 0,-1 0 0,1 0 0,-1 1 0,1-1 0,-1 1 0,0 1 0,2 9 0,0 0 0,-1 0 0,-1 16 0,-18 156 0,2-39 0,2 704 0,15-611 0,-2-64 0,5 197 0,-4-364 0,0 0 0,1 0 0,0 0 0,1 0 0,2 9 0,-3-15 0,-1 0 0,1 0 0,-1 0 0,0-1 0,1 1 0,-1 0 0,1 0 0,0 0 0,-1-1 0,1 1 0,0 0 0,-1 0 0,1-1 0,0 1 0,0-1 0,0 1 0,0-1 0,-1 1 0,1-1 0,0 0 0,0 1 0,0-1 0,0 0 0,0 1 0,0-1 0,0 0 0,0 0 0,0 0 0,0 0 0,0 0 0,0 0 0,0 0 0,0-1 0,0 1 0,0 0 0,0 0 0,0-1 0,0 1 0,-1-1 0,1 1 0,0-1 0,0 1 0,0-1 0,0 1 0,-1-1 0,2-1 0,6-4 0,0 0 0,-1 0 0,0-1 0,0 0 0,-1-1 0,10-14 0,31-57 0,-29 47 0,96-156 0,-45 78 0,-53 83 0,-1 0 0,-1-2 0,-1 1 0,-2-1 0,11-46 0,-23 180 0,-1 313 0,2-370 0,1-9 0,2-29 0,1-11 0,4-16 0,38-163 0,-19 64 0,-13 64 0,101-362 0,-110 397 0,2-4 0,0 0 0,1 0 0,12-22 0,-20 43 0,0 0 0,0 0 0,1-1 0,-1 1 0,0 0 0,0-1 0,0 1 0,0 0 0,0 0 0,0-1 0,0 1 0,0 0 0,1 0 0,-1-1 0,0 1 0,0 0 0,0 0 0,1-1 0,-1 1 0,0 0 0,0 0 0,0 0 0,1 0 0,-1-1 0,0 1 0,1 0 0,-1 0 0,0 0 0,0 0 0,1 0 0,-1 0 0,0 0 0,0 0 0,1 0 0,-1 0 0,0 0 0,1 0 0,-1 0 0,0 0 0,1 0 0,-1 0 0,0 0 0,0 0 0,1 0 0,-1 0 0,0 0 0,1 1 0,4 16 0,-2 27 0,-4 458 0,-1-154 0,2-335 0,0 0 0,1 0 0,0 0 0,2 0 0,3 14 0,-6-25 0,1 0 0,-1 0 0,1 0 0,0 1 0,0-1 0,0 0 0,0 0 0,0 0 0,1-1 0,-1 1 0,0 0 0,1 0 0,-1-1 0,1 1 0,0-1 0,0 1 0,-1-1 0,1 0 0,0 1 0,0-1 0,0 0 0,0 0 0,1-1 0,-1 1 0,0 0 0,0-1 0,0 1 0,1-1 0,-1 0 0,0 0 0,0 0 0,1 0 0,-1 0 0,0 0 0,0-1 0,1 1 0,-1-1 0,3 0 0,4-3 0,-1 0 0,1 0 0,-1-1 0,1 0 0,-1 0 0,8-8 0,4-1 0,63-45 0,-2-4 0,90-89 0,126-178 0,-188 206 0,122-155 0,-161 190 0,-35 48 0,50-48 0,-83 87 0,0 0 0,0 0 0,0 0 0,1 1 0,-1-1 0,0 1 0,1-1 0,-1 1 0,1 0 0,3-2 0,-5 3 0,-1 0 0,1 0 0,-1 0 0,1 0 0,-1 0 0,1 0 0,-1 0 0,1 1 0,-1-1 0,0 0 0,1 0 0,-1 0 0,1 0 0,-1 1 0,1-1 0,-1 0 0,0 0 0,1 1 0,-1-1 0,1 0 0,-1 1 0,1 0 0,6 18 0,-4 24 0,-1 0 0,-5 61 0,1-34 0,-56 816 0,32-664 0,25-209 0,0-9 0,3-7 0,4-12 0,106-187 0,-39 71 0,164-331 0,-130 245 0,136-321 0,-230 501 0,-5 14 0,0 1 0,1 1 0,16-28 0,-24 47 0,0 1 0,0-1 0,0 0 0,0 1 0,1 0 0,-1-1 0,0 1 0,1 0 0,-1-1 0,1 1 0,2-1 0,-3 1 0,-1 1 0,1 0 0,-1 0 0,1 0 0,-1 0 0,1 0 0,-1 0 0,1 0 0,-1 0 0,0 0 0,1 0 0,-1 0 0,1 0 0,-1 0 0,1 0 0,-1 1 0,1-1 0,-1 0 0,1 0 0,-1 0 0,1 1 0,-1-1 0,0 0 0,1 1 0,-1-1 0,1 0 0,-1 1 0,2 2 0,0 0 0,0 1 0,-1-1 0,1 0 0,-1 1 0,0-1 0,0 1 0,-1-1 0,1 1 0,0 4 0,0 11 0,-1 1 0,-1 0 0,0-1 0,-6 22 0,2 1 0,-21 144 0,-18 245 0,43-430 0,1 1 0,0-1 0,0 1 0,0 0 0,0-1 0,0 1 0,0-1 0,0 1 0,0 0 0,1-1 0,-1 1 0,0-1 0,1 1 0,0-1 0,-1 1 0,1-1 0,0 0 0,0 1 0,-1-1 0,3 3 0,-1-4 0,0 0 0,-1 0 0,1-1 0,0 1 0,-1 0 0,1-1 0,0 1 0,-1-1 0,1 0 0,-1 1 0,1-1 0,-1 0 0,1 0 0,-1 0 0,0 0 0,1 0 0,-1 0 0,0 0 0,0-1 0,1 0 0,22-21 0,-1 0 0,-2-1 0,30-43 0,46-90 0,7-10 0,-104 167 0,4-6 0,0 0 0,0 0 0,1 1 0,-1 0 0,1 0 0,0 0 0,1 0 0,11-7 0,-17 12 0,1-1 0,-1 1 0,1 0 0,0-1 0,-1 1 0,1 0 0,0 0 0,-1 0 0,1 0 0,0 0 0,-1 0 0,1 0 0,0 0 0,-1 0 0,1 0 0,-1 0 0,1 0 0,0 0 0,-1 0 0,1 0 0,0 1 0,-1-1 0,1 0 0,-1 1 0,1-1 0,0 0 0,-1 1 0,1-1 0,-1 0 0,1 2 0,8 19 0,-6-6 0,-1-1 0,0 1 0,-2 0 0,0 0 0,-3 26 0,-17 80 0,12-84 0,-110 547 0,117-577 0,-1 1 0,0-1 0,0 1 0,-1-1 0,0 0 0,-3 7 0,4-12 0,1-1 0,-1 1 0,1 0 0,-1-1 0,0 1 0,1-1 0,-1 1 0,0-1 0,0 0 0,0 0 0,0 0 0,0 0 0,0 0 0,0 0 0,-1 0 0,1-1 0,0 1 0,0-1 0,0 0 0,-1 0 0,1 0 0,-5 0 0,-56-5 0,-102-20 0,84 10 0,43 9 0,-615-85 0,515 77 0,-49-5 0,-15-7 0,115 12 0,12 7 0,-127 4 0,17 2 0,148-1 0,0-2 0,0-2 0,-35-10 0,-256-95 0,255 83 0,-23-12 0,-167-99 0,52 24 0,190 105 0,4 2 0,0-1 0,-20-13 0,32 19 0,1-1 0,-1 1 0,1-1 0,0-1 0,0 1 0,0 0 0,1-1 0,-1 0 0,1 0 0,0 0 0,-4-10 0,5 9 0,0-1 0,0 0 0,0 1 0,1-1 0,0 0 0,0 0 0,1 0 0,0 0 0,0 0 0,0 0 0,1 0 0,0 0 0,1 0 0,-1 1 0,1-1 0,1 0 0,-1 1 0,1-1 0,6-9 0,-1 6 0,-1 0 0,2 0 0,-1 1 0,1 0 0,0 0 0,1 1 0,0 1 0,1 0 0,-1 0 0,15-7 0,8-1 0,1 1 0,0 2 0,0 1 0,47-9 0,146-12 0,-82 13 0,221-31 0,263-45 0,-591 88 0,244-43 0,3 24 0,128 30 0,-369 0 0,-1 2 0,1 1 0,57 20 0,122 53 0,-195-69 0,29 16 0,-49-22 0,0 0 0,0 0 0,0 1 0,-1 0 0,0 1 0,0-1 0,8 11 0,-1-1 0,1-2 0,0 0 0,1 0 0,1-2 0,0 0 0,0-1 0,25 12 0,12 8 0,47 33 0,3-5 0,118 48 0,-161-80 0,-30-13 0,1-1 0,0-1 0,50 10 0,105 18 0,-31-5 0,-153-34 0,6 1 0,0 0 0,-1 0 0,1 1 0,-1 0 0,1 1 0,-1 0 0,11 7 0,-19-11 0,0 0 0,0 0 0,0 0 0,1 0 0,-1 0 0,0 0 0,0 0 0,0 0 0,0 1 0,0-1 0,0 0 0,0 0 0,1 0 0,-1 0 0,0 0 0,0 1 0,0-1 0,0 0 0,0 0 0,0 0 0,0 0 0,0 0 0,0 1 0,0-1 0,0 0 0,0 0 0,0 0 0,0 0 0,0 1 0,0-1 0,0 0 0,0 0 0,0 0 0,0 0 0,0 1 0,0-1 0,0 0 0,0 0 0,-1 0 0,1 0 0,0 0 0,0 0 0,0 1 0,0-1 0,0 0 0,0 0 0,0 0 0,-1 0 0,1 0 0,0 0 0,0 0 0,0 1 0,-14 3 0,-17-1 0,-32-2 0,0-3 0,-72-11 0,-124-36 0,44-9 0,-5 0 0,172 48 0,-1 2 0,-82-3 0,-43-4 0,37 1 0,-127-14 0,144 13 0,-97-21 0,-27-3 0,-103-2 0,306 35 0,-92-17 0,71 10 0,-118-26 0,175 38 0,1 0 0,0 0 0,-1 0 0,1-1 0,0 0 0,0 0 0,0 0 0,0 0 0,1 0 0,-1-1 0,1 0 0,-6-5 0,8 8 0,1-1 0,0 0 0,-1 1 0,1-1 0,0 0 0,-1 1 0,1-1 0,0 0 0,0 1 0,-1-1 0,1 0 0,0 0 0,0 1 0,0-1 0,0 0 0,0 0 0,0 1 0,0-1 0,1 0 0,-1 0 0,0 1 0,0-1 0,0 0 0,1 0 0,-1 1 0,0-1 0,1 0 0,-1 1 0,1-1 0,-1 1 0,1-1 0,-1 0 0,1 1 0,0-1 0,25-16 0,-11 10 0,0 1 0,1 0 0,0 1 0,0 1 0,16-2 0,87-6 0,-94 10 0,813-10 0,-568 15 0,1253-2 29,-991-1-1423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43292C4-ED62-F598-2EC3-8031AE86505E}"/>
              </a:ext>
            </a:extLst>
          </p:cNvPr>
          <p:cNvSpPr/>
          <p:nvPr userDrawn="1"/>
        </p:nvSpPr>
        <p:spPr>
          <a:xfrm>
            <a:off x="0" y="0"/>
            <a:ext cx="5345906" cy="5346216"/>
          </a:xfrm>
          <a:prstGeom prst="rect">
            <a:avLst/>
          </a:prstGeom>
          <a:solidFill>
            <a:srgbClr val="FFB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0BEEAC-4F82-D163-1439-02FC55D2C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6098487"/>
            <a:ext cx="4384964" cy="6936577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DM Sans Medium" pitchFamily="2" charset="0"/>
              </a:defRPr>
            </a:lvl1pPr>
          </a:lstStyle>
          <a:p>
            <a:r>
              <a:rPr lang="sv-SE" dirty="0"/>
              <a:t>Klicka här för att ändra  rubrik</a:t>
            </a:r>
            <a:endParaRPr lang="en-US" dirty="0"/>
          </a:p>
        </p:txBody>
      </p:sp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F4347B40-899A-688A-D283-17C5EF2D73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5906" y="5346000"/>
            <a:ext cx="5346000" cy="9774000"/>
          </a:xfrm>
          <a:prstGeom prst="rect">
            <a:avLst/>
          </a:prstGeom>
          <a:noFill/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32C1A158-4646-9C82-5F44-F20F085080A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6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C3667B6-4DF2-4167-B510-5986FE2CD0C4}"/>
              </a:ext>
            </a:extLst>
          </p:cNvPr>
          <p:cNvSpPr/>
          <p:nvPr userDrawn="1"/>
        </p:nvSpPr>
        <p:spPr>
          <a:xfrm>
            <a:off x="0" y="0"/>
            <a:ext cx="5345906" cy="53462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D298327-F4AE-7DB3-60C6-A6A6565E3B0D}"/>
              </a:ext>
            </a:extLst>
          </p:cNvPr>
          <p:cNvSpPr/>
          <p:nvPr userDrawn="1"/>
        </p:nvSpPr>
        <p:spPr>
          <a:xfrm>
            <a:off x="0" y="5346022"/>
            <a:ext cx="5345906" cy="5346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268" y="804969"/>
            <a:ext cx="4141739" cy="3887107"/>
          </a:xfrm>
          <a:prstGeom prst="rect">
            <a:avLst/>
          </a:prstGeom>
        </p:spPr>
        <p:txBody>
          <a:bodyPr/>
          <a:lstStyle>
            <a:lvl1pPr>
              <a:defRPr>
                <a:latin typeface="DM Sans Medium" pitchFamily="2" charset="0"/>
              </a:defRPr>
            </a:lvl1pPr>
          </a:lstStyle>
          <a:p>
            <a:r>
              <a:rPr lang="sv-SE" dirty="0"/>
              <a:t>Klicka här för att ändra  rubrik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FAE134-9CEC-0150-6C8A-6FCB34C98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7268" y="5980220"/>
            <a:ext cx="4104758" cy="3792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6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bakgrundstext</a:t>
            </a: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56FD3E52-8B6A-3FA5-ED6C-7C45792E19CF}"/>
              </a:ext>
            </a:extLst>
          </p:cNvPr>
          <p:cNvSpPr/>
          <p:nvPr userDrawn="1"/>
        </p:nvSpPr>
        <p:spPr>
          <a:xfrm>
            <a:off x="5257222" y="4715"/>
            <a:ext cx="5417657" cy="5620074"/>
          </a:xfrm>
          <a:custGeom>
            <a:avLst/>
            <a:gdLst>
              <a:gd name="connsiteX0" fmla="*/ 0 w 6832599"/>
              <a:gd name="connsiteY0" fmla="*/ 0 h 6864075"/>
              <a:gd name="connsiteX1" fmla="*/ 6832599 w 6832599"/>
              <a:gd name="connsiteY1" fmla="*/ 0 h 6864075"/>
              <a:gd name="connsiteX2" fmla="*/ 6832599 w 6832599"/>
              <a:gd name="connsiteY2" fmla="*/ 6864075 h 6864075"/>
              <a:gd name="connsiteX3" fmla="*/ 6832053 w 6832599"/>
              <a:gd name="connsiteY3" fmla="*/ 6864075 h 6864075"/>
              <a:gd name="connsiteX4" fmla="*/ 6824558 w 6832599"/>
              <a:gd name="connsiteY4" fmla="*/ 6551487 h 6864075"/>
              <a:gd name="connsiteX5" fmla="*/ 4837847 w 6832599"/>
              <a:gd name="connsiteY5" fmla="*/ 2033389 h 6864075"/>
              <a:gd name="connsiteX6" fmla="*/ 320976 w 6832599"/>
              <a:gd name="connsiteY6" fmla="*/ 14497 h 6864075"/>
              <a:gd name="connsiteX7" fmla="*/ 0 w 6832599"/>
              <a:gd name="connsiteY7" fmla="*/ 6560 h 686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2599" h="6864075">
                <a:moveTo>
                  <a:pt x="0" y="0"/>
                </a:moveTo>
                <a:lnTo>
                  <a:pt x="6832599" y="0"/>
                </a:lnTo>
                <a:lnTo>
                  <a:pt x="6832599" y="6864075"/>
                </a:lnTo>
                <a:lnTo>
                  <a:pt x="6832053" y="6864075"/>
                </a:lnTo>
                <a:lnTo>
                  <a:pt x="6824558" y="6551487"/>
                </a:lnTo>
                <a:cubicBezTo>
                  <a:pt x="6742025" y="4854500"/>
                  <a:pt x="6036632" y="3243361"/>
                  <a:pt x="4837847" y="2033389"/>
                </a:cubicBezTo>
                <a:cubicBezTo>
                  <a:pt x="3632072" y="816363"/>
                  <a:pt x="2020130" y="99028"/>
                  <a:pt x="320976" y="14497"/>
                </a:cubicBezTo>
                <a:lnTo>
                  <a:pt x="0" y="65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F40D4159-B056-53E8-5EFC-688B9F28AC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5906" y="238"/>
            <a:ext cx="5346000" cy="10692000"/>
          </a:xfrm>
          <a:custGeom>
            <a:avLst/>
            <a:gdLst>
              <a:gd name="connsiteX0" fmla="*/ 0 w 5346000"/>
              <a:gd name="connsiteY0" fmla="*/ 0 h 10692000"/>
              <a:gd name="connsiteX1" fmla="*/ 5346000 w 5346000"/>
              <a:gd name="connsiteY1" fmla="*/ 5346000 h 10692000"/>
              <a:gd name="connsiteX2" fmla="*/ 5346000 w 5346000"/>
              <a:gd name="connsiteY2" fmla="*/ 10692000 h 10692000"/>
              <a:gd name="connsiteX3" fmla="*/ 0 w 5346000"/>
              <a:gd name="connsiteY3" fmla="*/ 10692000 h 106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6000" h="10692000">
                <a:moveTo>
                  <a:pt x="0" y="0"/>
                </a:moveTo>
                <a:cubicBezTo>
                  <a:pt x="2952514" y="0"/>
                  <a:pt x="5346000" y="2393486"/>
                  <a:pt x="5346000" y="5346000"/>
                </a:cubicBezTo>
                <a:lnTo>
                  <a:pt x="5346000" y="10692000"/>
                </a:lnTo>
                <a:lnTo>
                  <a:pt x="0" y="1069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62094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083DEC9-CF83-64FB-AB9E-8853D5D88B4E}"/>
              </a:ext>
            </a:extLst>
          </p:cNvPr>
          <p:cNvSpPr/>
          <p:nvPr userDrawn="1"/>
        </p:nvSpPr>
        <p:spPr>
          <a:xfrm>
            <a:off x="5346000" y="5346000"/>
            <a:ext cx="5346000" cy="9774000"/>
          </a:xfrm>
          <a:prstGeom prst="rect">
            <a:avLst/>
          </a:prstGeom>
          <a:solidFill>
            <a:srgbClr val="BEE1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425" y="5986845"/>
            <a:ext cx="4104758" cy="7438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DAC0B1E-880B-25DF-A2AC-A93F353C313F}"/>
              </a:ext>
            </a:extLst>
          </p:cNvPr>
          <p:cNvSpPr/>
          <p:nvPr userDrawn="1"/>
        </p:nvSpPr>
        <p:spPr>
          <a:xfrm>
            <a:off x="0" y="0"/>
            <a:ext cx="5346000" cy="53460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6" y="5986845"/>
            <a:ext cx="4104759" cy="7195755"/>
          </a:xfrm>
          <a:prstGeom prst="rect">
            <a:avLst/>
          </a:prstGeom>
        </p:spPr>
        <p:txBody>
          <a:bodyPr/>
          <a:lstStyle>
            <a:lvl1pPr>
              <a:defRPr>
                <a:latin typeface="DM Sans Medium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FB16E676-1582-2BFA-F2C0-F66B631FFAC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D0E343F7-9CAF-30A2-9EBB-5C1A2165602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91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ång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6" y="5986845"/>
            <a:ext cx="4104759" cy="7195755"/>
          </a:xfrm>
          <a:prstGeom prst="rect">
            <a:avLst/>
          </a:prstGeom>
        </p:spPr>
        <p:txBody>
          <a:bodyPr/>
          <a:lstStyle>
            <a:lvl1pPr>
              <a:defRPr>
                <a:latin typeface="DM Sans Medium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64D7B96-8FE4-7F2A-887B-39A5C112D7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5813" y="5346000"/>
            <a:ext cx="5346000" cy="9774000"/>
          </a:xfrm>
          <a:prstGeom prst="rect">
            <a:avLst/>
          </a:prstGeom>
          <a:solidFill>
            <a:schemeClr val="accent5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C3445533-66BC-B81F-81F7-F66EE9A7DC3F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681F54A6-0D0B-791D-73A4-63BB2DE9AA6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25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AB4948F-3622-0179-D4F2-9531032670B0}"/>
              </a:ext>
            </a:extLst>
          </p:cNvPr>
          <p:cNvSpPr/>
          <p:nvPr userDrawn="1"/>
        </p:nvSpPr>
        <p:spPr>
          <a:xfrm>
            <a:off x="0" y="5346000"/>
            <a:ext cx="5346000" cy="7920000"/>
          </a:xfrm>
          <a:prstGeom prst="rect">
            <a:avLst/>
          </a:prstGeom>
          <a:solidFill>
            <a:srgbClr val="7D00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DAC0B1E-880B-25DF-A2AC-A93F353C313F}"/>
              </a:ext>
            </a:extLst>
          </p:cNvPr>
          <p:cNvSpPr/>
          <p:nvPr userDrawn="1"/>
        </p:nvSpPr>
        <p:spPr>
          <a:xfrm>
            <a:off x="-1" y="-1"/>
            <a:ext cx="5346000" cy="53460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26" y="5857321"/>
            <a:ext cx="4104759" cy="7195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 Medium" pitchFamily="2" charset="0"/>
              </a:defRPr>
            </a:lvl1pPr>
          </a:lstStyle>
          <a:p>
            <a:r>
              <a:rPr lang="sv-SE" dirty="0"/>
              <a:t>Klicka här för att ändra  rubrik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B8B254-3ED1-0493-96CD-EB521EC3D6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6000" cy="7920000"/>
          </a:xfrm>
          <a:prstGeom prst="rect">
            <a:avLst/>
          </a:prstGeom>
          <a:solidFill>
            <a:schemeClr val="accent5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EE2CB5B9-C898-0B49-DC05-063D8BD79F1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7FDF5096-3655-8438-7BDC-2C2C1FDDD66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32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jus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12" y="6002539"/>
            <a:ext cx="4104759" cy="7195755"/>
          </a:xfrm>
          <a:prstGeom prst="rect">
            <a:avLst/>
          </a:prstGeom>
        </p:spPr>
        <p:txBody>
          <a:bodyPr/>
          <a:lstStyle>
            <a:lvl1pPr>
              <a:defRPr>
                <a:latin typeface="DM Sans Medium" pitchFamily="2" charset="0"/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B8B254-3ED1-0493-96CD-EB521EC3D6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6000" cy="7920000"/>
          </a:xfrm>
          <a:prstGeom prst="rect">
            <a:avLst/>
          </a:prstGeom>
          <a:solidFill>
            <a:schemeClr val="accent5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B7905452-D044-BC4E-7FB4-E9092EF40C33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4948C809-53E0-0F60-7695-87377ED2D29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8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jus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124" y="6002539"/>
            <a:ext cx="4104759" cy="7195755"/>
          </a:xfrm>
          <a:prstGeom prst="rect">
            <a:avLst/>
          </a:prstGeom>
        </p:spPr>
        <p:txBody>
          <a:bodyPr/>
          <a:lstStyle>
            <a:lvl1pPr>
              <a:defRPr>
                <a:latin typeface="DM Sans Medium" pitchFamily="2" charset="0"/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B8B254-3ED1-0493-96CD-EB521EC3D6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6000" cy="7920000"/>
          </a:xfrm>
          <a:prstGeom prst="rect">
            <a:avLst/>
          </a:prstGeom>
          <a:solidFill>
            <a:schemeClr val="accent5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7593DBCE-AC6D-5705-44DE-39BD9DA49196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F7372C86-D81B-D9A9-3515-B32BACC488D9}"/>
              </a:ext>
            </a:extLst>
          </p:cNvPr>
          <p:cNvSpPr>
            <a:spLocks noChangeAspect="1"/>
          </p:cNvSpPr>
          <p:nvPr userDrawn="1"/>
        </p:nvSpPr>
        <p:spPr>
          <a:xfrm>
            <a:off x="5345813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34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jus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00" y="6002539"/>
            <a:ext cx="4104759" cy="7195755"/>
          </a:xfrm>
          <a:prstGeom prst="rect">
            <a:avLst/>
          </a:prstGeom>
        </p:spPr>
        <p:txBody>
          <a:bodyPr/>
          <a:lstStyle>
            <a:lvl1pPr>
              <a:defRPr>
                <a:latin typeface="DM Sans Medium" pitchFamily="2" charset="0"/>
              </a:defRPr>
            </a:lvl1pPr>
          </a:lstStyle>
          <a:p>
            <a:r>
              <a:rPr lang="sv-SE" dirty="0"/>
              <a:t>Klicka här för att ändra  rubrik</a:t>
            </a:r>
            <a:endParaRPr lang="en-US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37E99FF6-7749-C0A2-8E4B-540CE6EE419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46000" y="0"/>
            <a:ext cx="5346000" cy="5346000"/>
          </a:xfrm>
          <a:custGeom>
            <a:avLst/>
            <a:gdLst>
              <a:gd name="connsiteX0" fmla="*/ 0 w 5346000"/>
              <a:gd name="connsiteY0" fmla="*/ 0 h 5346000"/>
              <a:gd name="connsiteX1" fmla="*/ 5346000 w 5346000"/>
              <a:gd name="connsiteY1" fmla="*/ 5346000 h 5346000"/>
              <a:gd name="connsiteX2" fmla="*/ 0 w 5346000"/>
              <a:gd name="connsiteY2" fmla="*/ 5346000 h 53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6000" h="5346000">
                <a:moveTo>
                  <a:pt x="0" y="0"/>
                </a:moveTo>
                <a:cubicBezTo>
                  <a:pt x="2952514" y="0"/>
                  <a:pt x="5346000" y="2393486"/>
                  <a:pt x="5346000" y="5346000"/>
                </a:cubicBezTo>
                <a:lnTo>
                  <a:pt x="0" y="5346000"/>
                </a:lnTo>
                <a:close/>
              </a:path>
            </a:pathLst>
          </a:custGeom>
          <a:noFill/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C35F52-8B74-3F26-05C3-0C53076EDD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46425" y="5986845"/>
            <a:ext cx="4104758" cy="7438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E022187F-3393-16DC-AFF8-CA3FF3CCC7F4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B9DF5370-792B-9F19-F2D6-1F36022FD4CE}"/>
              </a:ext>
            </a:extLst>
          </p:cNvPr>
          <p:cNvSpPr>
            <a:spLocks noChangeAspect="1"/>
          </p:cNvSpPr>
          <p:nvPr userDrawn="1"/>
        </p:nvSpPr>
        <p:spPr>
          <a:xfrm>
            <a:off x="5345813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672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3DAC8FE-6E36-D362-5512-641DD30F19B2}"/>
              </a:ext>
            </a:extLst>
          </p:cNvPr>
          <p:cNvSpPr/>
          <p:nvPr userDrawn="1"/>
        </p:nvSpPr>
        <p:spPr>
          <a:xfrm>
            <a:off x="5345906" y="9773350"/>
            <a:ext cx="5346000" cy="53460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CF6C7B7-94F5-7156-1AD0-F7F50AC89CBE}"/>
              </a:ext>
            </a:extLst>
          </p:cNvPr>
          <p:cNvSpPr/>
          <p:nvPr userDrawn="1"/>
        </p:nvSpPr>
        <p:spPr>
          <a:xfrm>
            <a:off x="0" y="4428000"/>
            <a:ext cx="5346000" cy="1069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B34253-1FFF-F175-CEE1-823B6AA8E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620" y="5415345"/>
            <a:ext cx="4104759" cy="7195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 Medium" pitchFamily="2" charset="0"/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B76D7B1-44D3-D4F9-1B87-1965879545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4428000"/>
            <a:ext cx="5346000" cy="10692000"/>
          </a:xfrm>
          <a:custGeom>
            <a:avLst/>
            <a:gdLst>
              <a:gd name="connsiteX0" fmla="*/ 0 w 5346000"/>
              <a:gd name="connsiteY0" fmla="*/ 0 h 10692000"/>
              <a:gd name="connsiteX1" fmla="*/ 5346000 w 5346000"/>
              <a:gd name="connsiteY1" fmla="*/ 0 h 10692000"/>
              <a:gd name="connsiteX2" fmla="*/ 5346000 w 5346000"/>
              <a:gd name="connsiteY2" fmla="*/ 5400000 h 10692000"/>
              <a:gd name="connsiteX3" fmla="*/ 1077406 w 5346000"/>
              <a:gd name="connsiteY3" fmla="*/ 10637388 h 10692000"/>
              <a:gd name="connsiteX4" fmla="*/ 719574 w 5346000"/>
              <a:gd name="connsiteY4" fmla="*/ 10692000 h 10692000"/>
              <a:gd name="connsiteX5" fmla="*/ 0 w 5346000"/>
              <a:gd name="connsiteY5" fmla="*/ 10692000 h 106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6000" h="10692000">
                <a:moveTo>
                  <a:pt x="0" y="0"/>
                </a:moveTo>
                <a:lnTo>
                  <a:pt x="5346000" y="0"/>
                </a:lnTo>
                <a:lnTo>
                  <a:pt x="5346000" y="5400000"/>
                </a:lnTo>
                <a:cubicBezTo>
                  <a:pt x="5346000" y="7983450"/>
                  <a:pt x="3513488" y="10138894"/>
                  <a:pt x="1077406" y="10637388"/>
                </a:cubicBezTo>
                <a:lnTo>
                  <a:pt x="719574" y="10692000"/>
                </a:lnTo>
                <a:lnTo>
                  <a:pt x="0" y="1069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82010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ymbol, logotyp, emblem, flagga&#10;&#10;Automatiskt genererad beskrivning">
            <a:extLst>
              <a:ext uri="{FF2B5EF4-FFF2-40B4-BE49-F238E27FC236}">
                <a16:creationId xmlns:a16="http://schemas.microsoft.com/office/drawing/2014/main" id="{B8BD7CB8-4751-553E-2136-E287827F91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8" y="13860463"/>
            <a:ext cx="2374212" cy="6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6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3" r:id="rId5"/>
    <p:sldLayoutId id="2147483676" r:id="rId6"/>
    <p:sldLayoutId id="2147483677" r:id="rId7"/>
    <p:sldLayoutId id="2147483678" r:id="rId8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731" userDrawn="1">
          <p15:clr>
            <a:srgbClr val="F26B43"/>
          </p15:clr>
        </p15:guide>
        <p15:guide id="2" pos="328" userDrawn="1">
          <p15:clr>
            <a:srgbClr val="F26B43"/>
          </p15:clr>
        </p15:guide>
        <p15:guide id="3" orient="horz" pos="9162" userDrawn="1">
          <p15:clr>
            <a:srgbClr val="F26B43"/>
          </p15:clr>
        </p15:guide>
        <p15:guide id="4" pos="33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symbol, logotyp, emblem, flagga&#10;&#10;Automatiskt genererad beskrivning">
            <a:extLst>
              <a:ext uri="{FF2B5EF4-FFF2-40B4-BE49-F238E27FC236}">
                <a16:creationId xmlns:a16="http://schemas.microsoft.com/office/drawing/2014/main" id="{00CE1078-CBE6-D1C4-B102-D6BA9705AC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538163"/>
            <a:ext cx="2374210" cy="6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5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70" userDrawn="1">
          <p15:clr>
            <a:srgbClr val="F26B43"/>
          </p15:clr>
        </p15:guide>
        <p15:guide id="2" pos="328" userDrawn="1">
          <p15:clr>
            <a:srgbClr val="F26B43"/>
          </p15:clr>
        </p15:guide>
        <p15:guide id="3" orient="horz" pos="339" userDrawn="1">
          <p15:clr>
            <a:srgbClr val="F26B43"/>
          </p15:clr>
        </p15:guide>
        <p15:guide id="4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1DE78516-4AA6-ED4B-9B27-9BB8DB50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08" y="3128211"/>
            <a:ext cx="5050681" cy="10458920"/>
          </a:xfrm>
        </p:spPr>
        <p:txBody>
          <a:bodyPr/>
          <a:lstStyle/>
          <a:p>
            <a:r>
              <a:rPr lang="sv-SE" sz="4000" b="1" dirty="0"/>
              <a:t>Välkomna till adventpyssel för alla åldrar!</a:t>
            </a:r>
            <a:br>
              <a:rPr lang="sv-SE" sz="4000" dirty="0"/>
            </a:br>
            <a:br>
              <a:rPr lang="sv-SE" sz="4000" dirty="0"/>
            </a:br>
            <a:br>
              <a:rPr lang="sv-SE" sz="4000" dirty="0"/>
            </a:br>
            <a:r>
              <a:rPr lang="sv-SE" sz="2400" b="1" dirty="0"/>
              <a:t>Tisdagen den 25 nov.</a:t>
            </a:r>
            <a:br>
              <a:rPr lang="sv-SE" sz="2400" b="1" dirty="0"/>
            </a:br>
            <a:br>
              <a:rPr lang="sv-SE" sz="2400" b="1" dirty="0"/>
            </a:br>
            <a:r>
              <a:rPr lang="sv-SE" sz="2400" dirty="0"/>
              <a:t>Öppet hus under tiden 16-19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Gör en adventskrans, ett hjärta av ull, en dekorerad tändsticksask, en julgranskaramell, en vikängel  eller julkrubbefigurer av små askar.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Adventpysslet är kostnadsfritt, ingen anmälan och fika finns till självkostnadspris.</a:t>
            </a:r>
            <a:br>
              <a:rPr lang="sv-SE" sz="2800" dirty="0"/>
            </a:br>
            <a:br>
              <a:rPr lang="sv-SE" sz="2800" dirty="0"/>
            </a:br>
            <a:r>
              <a:rPr lang="sv-SE" sz="2400" b="1" dirty="0"/>
              <a:t>Plats: Gränna församlingshem,  (övervåningen), bredvid Gränna kyrka.</a:t>
            </a:r>
            <a:br>
              <a:rPr lang="sv-SE" sz="2400" b="1" dirty="0"/>
            </a:br>
            <a:r>
              <a:rPr lang="sv-SE" sz="2800" dirty="0"/>
              <a:t> </a:t>
            </a:r>
            <a:br>
              <a:rPr lang="sv-SE" sz="2800" dirty="0"/>
            </a:br>
            <a:br>
              <a:rPr lang="sv-SE" sz="2800" dirty="0"/>
            </a:br>
            <a:r>
              <a:rPr lang="sv-SE" sz="2000" dirty="0"/>
              <a:t>Vid frågor kontakta: maria.hellgren@svenskakyrkan.se</a:t>
            </a:r>
            <a:endParaRPr lang="sv-SE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CB28EC-9C44-D606-DD2C-0769E9D31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Pennanteckning 1">
                <a:extLst>
                  <a:ext uri="{FF2B5EF4-FFF2-40B4-BE49-F238E27FC236}">
                    <a16:creationId xmlns:a16="http://schemas.microsoft.com/office/drawing/2014/main" id="{95905791-BC5A-6DE0-E37C-1E6520056875}"/>
                  </a:ext>
                </a:extLst>
              </p14:cNvPr>
              <p14:cNvContentPartPr/>
              <p14:nvPr/>
            </p14:nvContentPartPr>
            <p14:xfrm>
              <a:off x="102549" y="13587131"/>
              <a:ext cx="3018600" cy="1088280"/>
            </p14:xfrm>
          </p:contentPart>
        </mc:Choice>
        <mc:Fallback xmlns="">
          <p:pic>
            <p:nvPicPr>
              <p:cNvPr id="2" name="Pennanteckning 1">
                <a:extLst>
                  <a:ext uri="{FF2B5EF4-FFF2-40B4-BE49-F238E27FC236}">
                    <a16:creationId xmlns:a16="http://schemas.microsoft.com/office/drawing/2014/main" id="{95905791-BC5A-6DE0-E37C-1E65200568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49" y="13524131"/>
                <a:ext cx="3144240" cy="121392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Bildobjekt 13" descr="Bassänger av olika storlekar, flätat juterep och nystakt med små blå blommor på delvis oregistrerade hessiska">
            <a:extLst>
              <a:ext uri="{FF2B5EF4-FFF2-40B4-BE49-F238E27FC236}">
                <a16:creationId xmlns:a16="http://schemas.microsoft.com/office/drawing/2014/main" id="{605EAB6C-EE64-EB21-A28A-FA5F7FD0B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91" y="4934857"/>
            <a:ext cx="4936322" cy="4150541"/>
          </a:xfrm>
          <a:prstGeom prst="rect">
            <a:avLst/>
          </a:prstGeom>
        </p:spPr>
      </p:pic>
      <p:pic>
        <p:nvPicPr>
          <p:cNvPr id="18" name="Platshållare för bild 17">
            <a:extLst>
              <a:ext uri="{FF2B5EF4-FFF2-40B4-BE49-F238E27FC236}">
                <a16:creationId xmlns:a16="http://schemas.microsoft.com/office/drawing/2014/main" id="{DCA09F09-161D-B7DD-5D36-678086C76BC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r="12489"/>
          <a:stretch>
            <a:fillRect/>
          </a:stretch>
        </p:blipFill>
        <p:spPr>
          <a:xfrm>
            <a:off x="5756191" y="0"/>
            <a:ext cx="4936322" cy="4934857"/>
          </a:xfrm>
        </p:spPr>
      </p:pic>
      <p:pic>
        <p:nvPicPr>
          <p:cNvPr id="22" name="Bildobjekt 21" descr="En krans med grönska, tallar, pinnar, stavar">
            <a:extLst>
              <a:ext uri="{FF2B5EF4-FFF2-40B4-BE49-F238E27FC236}">
                <a16:creationId xmlns:a16="http://schemas.microsoft.com/office/drawing/2014/main" id="{C4897669-E868-7856-D1ED-57F76E714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91" y="9085398"/>
            <a:ext cx="4937021" cy="4340029"/>
          </a:xfrm>
          <a:prstGeom prst="rect">
            <a:avLst/>
          </a:prstGeom>
        </p:spPr>
      </p:pic>
      <p:pic>
        <p:nvPicPr>
          <p:cNvPr id="6" name="Bildobjekt 5" descr="En bild som visar Teckensnitt, symbol, logotyp, Grafik&#10;&#10;AI-genererat innehåll kan vara felaktigt.">
            <a:extLst>
              <a:ext uri="{FF2B5EF4-FFF2-40B4-BE49-F238E27FC236}">
                <a16:creationId xmlns:a16="http://schemas.microsoft.com/office/drawing/2014/main" id="{9A1E8466-899B-586C-FC9F-4460DD10B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8" y="13587131"/>
            <a:ext cx="2249018" cy="8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41635"/>
      </p:ext>
    </p:extLst>
  </p:cSld>
  <p:clrMapOvr>
    <a:masterClrMapping/>
  </p:clrMapOvr>
</p:sld>
</file>

<file path=ppt/theme/theme1.xml><?xml version="1.0" encoding="utf-8"?>
<a:theme xmlns:a="http://schemas.openxmlformats.org/drawingml/2006/main" name="Affisch A3, vit bakgrund, logo nere vänster">
  <a:themeElements>
    <a:clrScheme name="Svenska kyrkan">
      <a:dk1>
        <a:srgbClr val="000000"/>
      </a:dk1>
      <a:lt1>
        <a:srgbClr val="FFEBE1"/>
      </a:lt1>
      <a:dk2>
        <a:srgbClr val="7D0037"/>
      </a:dk2>
      <a:lt2>
        <a:srgbClr val="FFEBE1"/>
      </a:lt2>
      <a:accent1>
        <a:srgbClr val="7D0037"/>
      </a:accent1>
      <a:accent2>
        <a:srgbClr val="FFC3AA"/>
      </a:accent2>
      <a:accent3>
        <a:srgbClr val="FF785A"/>
      </a:accent3>
      <a:accent4>
        <a:srgbClr val="CDC3FF"/>
      </a:accent4>
      <a:accent5>
        <a:srgbClr val="BEE1C8"/>
      </a:accent5>
      <a:accent6>
        <a:srgbClr val="412B72"/>
      </a:accent6>
      <a:hlink>
        <a:srgbClr val="BC8E4C"/>
      </a:hlink>
      <a:folHlink>
        <a:srgbClr val="FF785A"/>
      </a:folHlink>
    </a:clrScheme>
    <a:fontScheme name="DM sans">
      <a:majorFont>
        <a:latin typeface="DM Sans 14pt Medium"/>
        <a:ea typeface=""/>
        <a:cs typeface=""/>
      </a:majorFont>
      <a:minorFont>
        <a:latin typeface="DM Sans 14p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ffisch A3 vit-240528.potx" id="{7E24B809-3C96-4FBE-9CEB-B8FCDEB6CDFB}" vid="{76635B2D-9C4F-44DB-A90C-0CB4CC8A062E}"/>
    </a:ext>
  </a:extLst>
</a:theme>
</file>

<file path=ppt/theme/theme2.xml><?xml version="1.0" encoding="utf-8"?>
<a:theme xmlns:a="http://schemas.openxmlformats.org/drawingml/2006/main" name="Affisch A3, vit bakgrund, logo uppe">
  <a:themeElements>
    <a:clrScheme name="Svenska kyrkan">
      <a:dk1>
        <a:srgbClr val="000000"/>
      </a:dk1>
      <a:lt1>
        <a:srgbClr val="FFEBE1"/>
      </a:lt1>
      <a:dk2>
        <a:srgbClr val="7D0037"/>
      </a:dk2>
      <a:lt2>
        <a:srgbClr val="FFEBE1"/>
      </a:lt2>
      <a:accent1>
        <a:srgbClr val="7D0037"/>
      </a:accent1>
      <a:accent2>
        <a:srgbClr val="FFC3AA"/>
      </a:accent2>
      <a:accent3>
        <a:srgbClr val="FF785A"/>
      </a:accent3>
      <a:accent4>
        <a:srgbClr val="CDC3FF"/>
      </a:accent4>
      <a:accent5>
        <a:srgbClr val="BEE1C8"/>
      </a:accent5>
      <a:accent6>
        <a:srgbClr val="412B72"/>
      </a:accent6>
      <a:hlink>
        <a:srgbClr val="BC8E4C"/>
      </a:hlink>
      <a:folHlink>
        <a:srgbClr val="FF785A"/>
      </a:folHlink>
    </a:clrScheme>
    <a:fontScheme name="DM Sans">
      <a:majorFont>
        <a:latin typeface="DM Sans 14pt Medium"/>
        <a:ea typeface=""/>
        <a:cs typeface=""/>
      </a:majorFont>
      <a:minorFont>
        <a:latin typeface="DM Sans 14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ffisch A3 vit-240528.potx" id="{7E24B809-3C96-4FBE-9CEB-B8FCDEB6CDFB}" vid="{0535B783-C067-408D-A56A-A550F0A31A7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9A12D5C9E6114C90F9721F7CC3C632" ma:contentTypeVersion="4" ma:contentTypeDescription="Skapa ett nytt dokument." ma:contentTypeScope="" ma:versionID="892caec534ee4b1ca1cd6e991b772f65">
  <xsd:schema xmlns:xsd="http://www.w3.org/2001/XMLSchema" xmlns:xs="http://www.w3.org/2001/XMLSchema" xmlns:p="http://schemas.microsoft.com/office/2006/metadata/properties" xmlns:ns2="3783b4e7-5ff2-48b4-a497-71b1f9e1d8fd" targetNamespace="http://schemas.microsoft.com/office/2006/metadata/properties" ma:root="true" ma:fieldsID="53cb2f404a385fe94bd0a4d0457708ea" ns2:_="">
    <xsd:import namespace="3783b4e7-5ff2-48b4-a497-71b1f9e1d8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3b4e7-5ff2-48b4-a497-71b1f9e1d8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A8C7C0-90D5-4194-B87F-FF2411D21B4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3783b4e7-5ff2-48b4-a497-71b1f9e1d8fd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688B6A-A5E4-4E45-9191-11D341EE73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3b4e7-5ff2-48b4-a497-71b1f9e1d8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E12906-6BE6-435A-9833-0734154F834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0785fb4-7cd3-40c0-8122-f25147720244}" enabled="1" method="Standard" siteId="{3619ea90-fa6e-40bf-aa11-2d4a18ad768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Affisch A3 vit-240528</Template>
  <TotalTime>93</TotalTime>
  <Words>91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Affisch A3, vit bakgrund, logo nere vänster</vt:lpstr>
      <vt:lpstr>Affisch A3, vit bakgrund, logo uppe</vt:lpstr>
      <vt:lpstr>Välkomna till adventpyssel för alla åldrar!   Tisdagen den 25 nov.  Öppet hus under tiden 16-19  Gör en adventskrans, ett hjärta av ull, en dekorerad tändsticksask, en julgranskaramell, en vikängel  eller julkrubbefigurer av små askar.  Adventpysslet är kostnadsfritt, ingen anmälan och fika finns till självkostnadspris.  Plats: Gränna församlingshem,  (övervåningen), bredvid Gränna kyrka.    Vid frågor kontakta: maria.hellgren@svenskakyrkan.se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Hellgren</dc:creator>
  <cp:lastModifiedBy>Maria Hellgren</cp:lastModifiedBy>
  <cp:revision>4</cp:revision>
  <cp:lastPrinted>2025-09-15T13:40:18Z</cp:lastPrinted>
  <dcterms:created xsi:type="dcterms:W3CDTF">2024-08-06T11:37:23Z</dcterms:created>
  <dcterms:modified xsi:type="dcterms:W3CDTF">2025-11-03T15:24:54Z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0x010100F89A12D5C9E6114C90F9721F7CC3C632</vt:lpwstr>
  </property>
</Properties>
</file>