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681" r:id="rId6"/>
  </p:sldMasterIdLst>
  <p:notesMasterIdLst>
    <p:notesMasterId r:id="rId9"/>
  </p:notesMasterIdLst>
  <p:handoutMasterIdLst>
    <p:handoutMasterId r:id="rId10"/>
  </p:handoutMasterIdLst>
  <p:sldIdLst>
    <p:sldId id="260" r:id="rId7"/>
    <p:sldId id="261" r:id="rId8"/>
  </p:sldIdLst>
  <p:sldSz cx="10691813" cy="1511935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8E4C"/>
    <a:srgbClr val="BEE1C8"/>
    <a:srgbClr val="FF785A"/>
    <a:srgbClr val="FFFFFF"/>
    <a:srgbClr val="9B87FF"/>
    <a:srgbClr val="28A68E"/>
    <a:srgbClr val="00554B"/>
    <a:srgbClr val="FFE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D7D384-F6E4-44CB-91A7-935A502A8961}" v="2" dt="2025-10-15T08:39:25.1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4" d="100"/>
          <a:sy n="34" d="100"/>
        </p:scale>
        <p:origin x="20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AA09440-F48E-2A28-AED6-FBB2602F08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1D4D026-BF84-8D3C-FE8A-FB8CFD0B63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9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EE852-EFC4-4074-B3ED-2629680E5983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17FC58-2EFA-AE85-7D6F-4D62E8729C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DA56461-DE57-DE37-DABB-9ADAF27B58A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9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3CF42-EF4E-4EDE-B2F4-11A42786E3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999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B7CFC-F084-499C-8551-66BBB2C2E86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511425" y="1200150"/>
            <a:ext cx="22923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2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143589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4430FB-5685-40E2-A19E-9BF3D1817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3293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bild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A43292C4-ED62-F598-2EC3-8031AE86505E}"/>
              </a:ext>
            </a:extLst>
          </p:cNvPr>
          <p:cNvSpPr/>
          <p:nvPr userDrawn="1"/>
        </p:nvSpPr>
        <p:spPr>
          <a:xfrm>
            <a:off x="0" y="0"/>
            <a:ext cx="5345906" cy="5346216"/>
          </a:xfrm>
          <a:prstGeom prst="rect">
            <a:avLst/>
          </a:prstGeom>
          <a:solidFill>
            <a:srgbClr val="FFBD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0BEEAC-4F82-D163-1439-02FC55D2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6098487"/>
            <a:ext cx="4384964" cy="6936577"/>
          </a:xfrm>
          <a:prstGeom prst="rect">
            <a:avLst/>
          </a:prstGeom>
        </p:spPr>
        <p:txBody>
          <a:bodyPr/>
          <a:lstStyle>
            <a:lvl1pPr>
              <a:defRPr sz="5400"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" name="Platshållare för bild 2">
            <a:extLst>
              <a:ext uri="{FF2B5EF4-FFF2-40B4-BE49-F238E27FC236}">
                <a16:creationId xmlns:a16="http://schemas.microsoft.com/office/drawing/2014/main" id="{F4347B40-899A-688A-D283-17C5EF2D73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5906" y="5346000"/>
            <a:ext cx="5345907" cy="9774000"/>
          </a:xfrm>
          <a:prstGeom prst="rect">
            <a:avLst/>
          </a:prstGeom>
          <a:noFill/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3" name="Frihandsfigur: Form 2">
            <a:extLst>
              <a:ext uri="{FF2B5EF4-FFF2-40B4-BE49-F238E27FC236}">
                <a16:creationId xmlns:a16="http://schemas.microsoft.com/office/drawing/2014/main" id="{F87750E0-D1EF-75F8-AD01-66F8703B7C10}"/>
              </a:ext>
            </a:extLst>
          </p:cNvPr>
          <p:cNvSpPr/>
          <p:nvPr userDrawn="1"/>
        </p:nvSpPr>
        <p:spPr>
          <a:xfrm rot="5400000">
            <a:off x="5345906" y="0"/>
            <a:ext cx="5346000" cy="5346000"/>
          </a:xfrm>
          <a:custGeom>
            <a:avLst/>
            <a:gdLst>
              <a:gd name="connsiteX0" fmla="*/ 3600000 w 3600000"/>
              <a:gd name="connsiteY0" fmla="*/ 0 h 3600000"/>
              <a:gd name="connsiteX1" fmla="*/ 3600000 w 3600000"/>
              <a:gd name="connsiteY1" fmla="*/ 3600000 h 3600000"/>
              <a:gd name="connsiteX2" fmla="*/ 0 w 3600000"/>
              <a:gd name="connsiteY2" fmla="*/ 3600000 h 3600000"/>
              <a:gd name="connsiteX3" fmla="*/ 3600000 w 3600000"/>
              <a:gd name="connsiteY3" fmla="*/ 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000" h="3600000">
                <a:moveTo>
                  <a:pt x="3600000" y="0"/>
                </a:moveTo>
                <a:lnTo>
                  <a:pt x="3600000" y="3600000"/>
                </a:lnTo>
                <a:lnTo>
                  <a:pt x="0" y="3600000"/>
                </a:lnTo>
                <a:cubicBezTo>
                  <a:pt x="0" y="1611775"/>
                  <a:pt x="1611775" y="0"/>
                  <a:pt x="360000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96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+ text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5C3667B6-4DF2-4167-B510-5986FE2CD0C4}"/>
              </a:ext>
            </a:extLst>
          </p:cNvPr>
          <p:cNvSpPr/>
          <p:nvPr userDrawn="1"/>
        </p:nvSpPr>
        <p:spPr>
          <a:xfrm>
            <a:off x="0" y="0"/>
            <a:ext cx="5345906" cy="534621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4D298327-F4AE-7DB3-60C6-A6A6565E3B0D}"/>
              </a:ext>
            </a:extLst>
          </p:cNvPr>
          <p:cNvSpPr/>
          <p:nvPr userDrawn="1"/>
        </p:nvSpPr>
        <p:spPr>
          <a:xfrm>
            <a:off x="0" y="5346022"/>
            <a:ext cx="5345906" cy="53462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268" y="804969"/>
            <a:ext cx="4141739" cy="3887107"/>
          </a:xfrm>
          <a:prstGeom prst="rect">
            <a:avLst/>
          </a:prstGeom>
        </p:spPr>
        <p:txBody>
          <a:bodyPr/>
          <a:lstStyle>
            <a:lvl1pPr>
              <a:defRPr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FFAE134-9CEC-0150-6C8A-6FCB34C98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5556" y="5980220"/>
            <a:ext cx="4104758" cy="37929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rgbClr val="FFFFFF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3EA2BEB0-7C7E-099D-EB1E-6CB9A23AF6D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0"/>
            <a:ext cx="5346000" cy="10692000"/>
          </a:xfrm>
          <a:custGeom>
            <a:avLst/>
            <a:gdLst>
              <a:gd name="connsiteX0" fmla="*/ 0 w 5416088"/>
              <a:gd name="connsiteY0" fmla="*/ 0 h 10707327"/>
              <a:gd name="connsiteX1" fmla="*/ 254506 w 5416088"/>
              <a:gd name="connsiteY1" fmla="*/ 6499 h 10707327"/>
              <a:gd name="connsiteX2" fmla="*/ 3835992 w 5416088"/>
              <a:gd name="connsiteY2" fmla="*/ 1659500 h 10707327"/>
              <a:gd name="connsiteX3" fmla="*/ 5411281 w 5416088"/>
              <a:gd name="connsiteY3" fmla="*/ 5358767 h 10707327"/>
              <a:gd name="connsiteX4" fmla="*/ 5416088 w 5416088"/>
              <a:gd name="connsiteY4" fmla="*/ 5565781 h 10707327"/>
              <a:gd name="connsiteX5" fmla="*/ 5416088 w 5416088"/>
              <a:gd name="connsiteY5" fmla="*/ 10707327 h 10707327"/>
              <a:gd name="connsiteX6" fmla="*/ 0 w 5416088"/>
              <a:gd name="connsiteY6" fmla="*/ 10707327 h 1070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16088" h="10707327">
                <a:moveTo>
                  <a:pt x="0" y="0"/>
                </a:moveTo>
                <a:lnTo>
                  <a:pt x="254506" y="6499"/>
                </a:lnTo>
                <a:cubicBezTo>
                  <a:pt x="1601788" y="75710"/>
                  <a:pt x="2879917" y="663040"/>
                  <a:pt x="3835992" y="1659500"/>
                </a:cubicBezTo>
                <a:cubicBezTo>
                  <a:pt x="4786525" y="2650184"/>
                  <a:pt x="5345840" y="3969331"/>
                  <a:pt x="5411281" y="5358767"/>
                </a:cubicBezTo>
                <a:lnTo>
                  <a:pt x="5416088" y="5565781"/>
                </a:lnTo>
                <a:lnTo>
                  <a:pt x="5416088" y="10707327"/>
                </a:lnTo>
                <a:lnTo>
                  <a:pt x="0" y="10707327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</p:spTree>
    <p:extLst>
      <p:ext uri="{BB962C8B-B14F-4D97-AF65-F5344CB8AC3E}">
        <p14:creationId xmlns:p14="http://schemas.microsoft.com/office/powerpoint/2010/main" val="167179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text lång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9083DEC9-CF83-64FB-AB9E-8853D5D88B4E}"/>
              </a:ext>
            </a:extLst>
          </p:cNvPr>
          <p:cNvSpPr/>
          <p:nvPr userDrawn="1"/>
        </p:nvSpPr>
        <p:spPr>
          <a:xfrm>
            <a:off x="5345906" y="5346000"/>
            <a:ext cx="5346000" cy="977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46425" y="5986845"/>
            <a:ext cx="4104758" cy="74385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DAC0B1E-880B-25DF-A2AC-A93F353C313F}"/>
              </a:ext>
            </a:extLst>
          </p:cNvPr>
          <p:cNvSpPr/>
          <p:nvPr userDrawn="1"/>
        </p:nvSpPr>
        <p:spPr>
          <a:xfrm>
            <a:off x="0" y="0"/>
            <a:ext cx="5346000" cy="5346000"/>
          </a:xfrm>
          <a:prstGeom prst="rect">
            <a:avLst/>
          </a:pr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F641CDB-9E6C-944D-DD73-9B1AD484A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276" y="5986845"/>
            <a:ext cx="4104759" cy="7195755"/>
          </a:xfrm>
          <a:prstGeom prst="rect">
            <a:avLst/>
          </a:prstGeom>
        </p:spPr>
        <p:txBody>
          <a:bodyPr/>
          <a:lstStyle>
            <a:lvl1pPr>
              <a:defRPr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" name="Frihandsfigur: Form 1">
            <a:extLst>
              <a:ext uri="{FF2B5EF4-FFF2-40B4-BE49-F238E27FC236}">
                <a16:creationId xmlns:a16="http://schemas.microsoft.com/office/drawing/2014/main" id="{F60A87C5-6F2F-4660-A585-C6BCF4969B00}"/>
              </a:ext>
            </a:extLst>
          </p:cNvPr>
          <p:cNvSpPr>
            <a:spLocks noChangeAspect="1"/>
          </p:cNvSpPr>
          <p:nvPr userDrawn="1"/>
        </p:nvSpPr>
        <p:spPr>
          <a:xfrm rot="5400000">
            <a:off x="534600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4" name="Frihandsfigur: Form 3">
            <a:extLst>
              <a:ext uri="{FF2B5EF4-FFF2-40B4-BE49-F238E27FC236}">
                <a16:creationId xmlns:a16="http://schemas.microsoft.com/office/drawing/2014/main" id="{A7230179-AFDB-226D-ECB9-7A5A1E3FEEC8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8910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+ text lång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9083DEC9-CF83-64FB-AB9E-8853D5D88B4E}"/>
              </a:ext>
            </a:extLst>
          </p:cNvPr>
          <p:cNvSpPr/>
          <p:nvPr userDrawn="1"/>
        </p:nvSpPr>
        <p:spPr>
          <a:xfrm>
            <a:off x="5345906" y="5346000"/>
            <a:ext cx="5346000" cy="977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46425" y="5986845"/>
            <a:ext cx="4104758" cy="74385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DAC0B1E-880B-25DF-A2AC-A93F353C313F}"/>
              </a:ext>
            </a:extLst>
          </p:cNvPr>
          <p:cNvSpPr/>
          <p:nvPr userDrawn="1"/>
        </p:nvSpPr>
        <p:spPr>
          <a:xfrm>
            <a:off x="0" y="0"/>
            <a:ext cx="5346000" cy="5346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F641CDB-9E6C-944D-DD73-9B1AD484A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276" y="5986845"/>
            <a:ext cx="4104759" cy="7195755"/>
          </a:xfrm>
          <a:prstGeom prst="rect">
            <a:avLst/>
          </a:prstGeom>
        </p:spPr>
        <p:txBody>
          <a:bodyPr/>
          <a:lstStyle>
            <a:lvl1pPr>
              <a:defRPr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" name="Frihandsfigur: Form 1">
            <a:extLst>
              <a:ext uri="{FF2B5EF4-FFF2-40B4-BE49-F238E27FC236}">
                <a16:creationId xmlns:a16="http://schemas.microsoft.com/office/drawing/2014/main" id="{F60A87C5-6F2F-4660-A585-C6BCF4969B00}"/>
              </a:ext>
            </a:extLst>
          </p:cNvPr>
          <p:cNvSpPr>
            <a:spLocks noChangeAspect="1"/>
          </p:cNvSpPr>
          <p:nvPr userDrawn="1"/>
        </p:nvSpPr>
        <p:spPr>
          <a:xfrm rot="5400000">
            <a:off x="534600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4" name="Frihandsfigur: Form 3">
            <a:extLst>
              <a:ext uri="{FF2B5EF4-FFF2-40B4-BE49-F238E27FC236}">
                <a16:creationId xmlns:a16="http://schemas.microsoft.com/office/drawing/2014/main" id="{A7230179-AFDB-226D-ECB9-7A5A1E3FEEC8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8079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ång rubrik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9083DEC9-CF83-64FB-AB9E-8853D5D88B4E}"/>
              </a:ext>
            </a:extLst>
          </p:cNvPr>
          <p:cNvSpPr/>
          <p:nvPr userDrawn="1"/>
        </p:nvSpPr>
        <p:spPr>
          <a:xfrm>
            <a:off x="5346000" y="5346000"/>
            <a:ext cx="5346000" cy="9774000"/>
          </a:xfrm>
          <a:prstGeom prst="rect">
            <a:avLst/>
          </a:prstGeom>
          <a:solidFill>
            <a:srgbClr val="BEE1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DAC0B1E-880B-25DF-A2AC-A93F353C313F}"/>
              </a:ext>
            </a:extLst>
          </p:cNvPr>
          <p:cNvSpPr/>
          <p:nvPr userDrawn="1"/>
        </p:nvSpPr>
        <p:spPr>
          <a:xfrm>
            <a:off x="0" y="0"/>
            <a:ext cx="5219698" cy="5220000"/>
          </a:xfrm>
          <a:prstGeom prst="rect">
            <a:avLst/>
          </a:pr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F641CDB-9E6C-944D-DD73-9B1AD484A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88" y="5986845"/>
            <a:ext cx="4104759" cy="7195755"/>
          </a:xfrm>
          <a:prstGeom prst="rect">
            <a:avLst/>
          </a:prstGeom>
        </p:spPr>
        <p:txBody>
          <a:bodyPr/>
          <a:lstStyle>
            <a:lvl1pPr>
              <a:defRPr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64D7B96-8FE4-7F2A-887B-39A5C112D7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5346000"/>
            <a:ext cx="5346000" cy="9774000"/>
          </a:xfrm>
          <a:prstGeom prst="rect">
            <a:avLst/>
          </a:prstGeom>
          <a:noFill/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4" name="Frihandsfigur: Form 3">
            <a:extLst>
              <a:ext uri="{FF2B5EF4-FFF2-40B4-BE49-F238E27FC236}">
                <a16:creationId xmlns:a16="http://schemas.microsoft.com/office/drawing/2014/main" id="{084876F4-A70C-6BDA-1E9C-4E543956DBAA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8" name="Frihandsfigur: Form 7">
            <a:extLst>
              <a:ext uri="{FF2B5EF4-FFF2-40B4-BE49-F238E27FC236}">
                <a16:creationId xmlns:a16="http://schemas.microsoft.com/office/drawing/2014/main" id="{D38ACDC4-9110-7964-9A6D-B9D5C2C2A3B2}"/>
              </a:ext>
            </a:extLst>
          </p:cNvPr>
          <p:cNvSpPr>
            <a:spLocks noChangeAspect="1"/>
          </p:cNvSpPr>
          <p:nvPr userDrawn="1"/>
        </p:nvSpPr>
        <p:spPr>
          <a:xfrm rot="5400000">
            <a:off x="534600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4250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ång rubrik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9083DEC9-CF83-64FB-AB9E-8853D5D88B4E}"/>
              </a:ext>
            </a:extLst>
          </p:cNvPr>
          <p:cNvSpPr/>
          <p:nvPr userDrawn="1"/>
        </p:nvSpPr>
        <p:spPr>
          <a:xfrm>
            <a:off x="5346000" y="5346000"/>
            <a:ext cx="5346000" cy="9774000"/>
          </a:xfrm>
          <a:prstGeom prst="rect">
            <a:avLst/>
          </a:prstGeom>
          <a:solidFill>
            <a:srgbClr val="BEE1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DAC0B1E-880B-25DF-A2AC-A93F353C313F}"/>
              </a:ext>
            </a:extLst>
          </p:cNvPr>
          <p:cNvSpPr/>
          <p:nvPr userDrawn="1"/>
        </p:nvSpPr>
        <p:spPr>
          <a:xfrm>
            <a:off x="0" y="0"/>
            <a:ext cx="5219698" cy="522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F641CDB-9E6C-944D-DD73-9B1AD484A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88" y="5986845"/>
            <a:ext cx="4104759" cy="7195755"/>
          </a:xfrm>
          <a:prstGeom prst="rect">
            <a:avLst/>
          </a:prstGeom>
        </p:spPr>
        <p:txBody>
          <a:bodyPr/>
          <a:lstStyle>
            <a:lvl1pPr>
              <a:defRPr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64D7B96-8FE4-7F2A-887B-39A5C112D7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5346000"/>
            <a:ext cx="5346000" cy="9774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4" name="Frihandsfigur: Form 3">
            <a:extLst>
              <a:ext uri="{FF2B5EF4-FFF2-40B4-BE49-F238E27FC236}">
                <a16:creationId xmlns:a16="http://schemas.microsoft.com/office/drawing/2014/main" id="{084876F4-A70C-6BDA-1E9C-4E543956DBAA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8" name="Frihandsfigur: Form 7">
            <a:extLst>
              <a:ext uri="{FF2B5EF4-FFF2-40B4-BE49-F238E27FC236}">
                <a16:creationId xmlns:a16="http://schemas.microsoft.com/office/drawing/2014/main" id="{D38ACDC4-9110-7964-9A6D-B9D5C2C2A3B2}"/>
              </a:ext>
            </a:extLst>
          </p:cNvPr>
          <p:cNvSpPr>
            <a:spLocks noChangeAspect="1"/>
          </p:cNvSpPr>
          <p:nvPr userDrawn="1"/>
        </p:nvSpPr>
        <p:spPr>
          <a:xfrm rot="5400000">
            <a:off x="534600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4885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jus rubrik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9083DEC9-CF83-64FB-AB9E-8853D5D88B4E}"/>
              </a:ext>
            </a:extLst>
          </p:cNvPr>
          <p:cNvSpPr/>
          <p:nvPr userDrawn="1"/>
        </p:nvSpPr>
        <p:spPr>
          <a:xfrm>
            <a:off x="5346000" y="5338746"/>
            <a:ext cx="5346000" cy="7848000"/>
          </a:xfrm>
          <a:prstGeom prst="rect">
            <a:avLst/>
          </a:prstGeom>
          <a:solidFill>
            <a:srgbClr val="BEE1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DAC0B1E-880B-25DF-A2AC-A93F353C313F}"/>
              </a:ext>
            </a:extLst>
          </p:cNvPr>
          <p:cNvSpPr/>
          <p:nvPr userDrawn="1"/>
        </p:nvSpPr>
        <p:spPr>
          <a:xfrm>
            <a:off x="0" y="0"/>
            <a:ext cx="5346000" cy="5346000"/>
          </a:xfrm>
          <a:prstGeom prst="rect">
            <a:avLst/>
          </a:pr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B8B254-3ED1-0493-96CD-EB521EC3D63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5346000"/>
            <a:ext cx="5346000" cy="7848000"/>
          </a:xfrm>
          <a:prstGeom prst="rect">
            <a:avLst/>
          </a:prstGeom>
          <a:noFill/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2" name="Frihandsfigur: Form 1">
            <a:extLst>
              <a:ext uri="{FF2B5EF4-FFF2-40B4-BE49-F238E27FC236}">
                <a16:creationId xmlns:a16="http://schemas.microsoft.com/office/drawing/2014/main" id="{91A48BE4-7026-1A08-9B31-94D221DED471}"/>
              </a:ext>
            </a:extLst>
          </p:cNvPr>
          <p:cNvSpPr>
            <a:spLocks noChangeAspect="1"/>
          </p:cNvSpPr>
          <p:nvPr userDrawn="1"/>
        </p:nvSpPr>
        <p:spPr>
          <a:xfrm rot="5400000">
            <a:off x="534600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4" name="Frihandsfigur: Form 3">
            <a:extLst>
              <a:ext uri="{FF2B5EF4-FFF2-40B4-BE49-F238E27FC236}">
                <a16:creationId xmlns:a16="http://schemas.microsoft.com/office/drawing/2014/main" id="{2C6A4A4D-B41E-D5BB-508E-2CF6BD20869C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18345A01-58BE-CC25-51CA-EA4F42951CC2}"/>
              </a:ext>
            </a:extLst>
          </p:cNvPr>
          <p:cNvSpPr/>
          <p:nvPr userDrawn="1"/>
        </p:nvSpPr>
        <p:spPr>
          <a:xfrm>
            <a:off x="0" y="5346000"/>
            <a:ext cx="5346000" cy="78467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7EE940-C60D-6B5C-D1DC-1D0CC2319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88" y="5986845"/>
            <a:ext cx="4104759" cy="67195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326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jus rubrik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9083DEC9-CF83-64FB-AB9E-8853D5D88B4E}"/>
              </a:ext>
            </a:extLst>
          </p:cNvPr>
          <p:cNvSpPr/>
          <p:nvPr userDrawn="1"/>
        </p:nvSpPr>
        <p:spPr>
          <a:xfrm>
            <a:off x="5346000" y="5338746"/>
            <a:ext cx="5346000" cy="7848000"/>
          </a:xfrm>
          <a:prstGeom prst="rect">
            <a:avLst/>
          </a:prstGeom>
          <a:solidFill>
            <a:srgbClr val="BEE1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DAC0B1E-880B-25DF-A2AC-A93F353C313F}"/>
              </a:ext>
            </a:extLst>
          </p:cNvPr>
          <p:cNvSpPr/>
          <p:nvPr userDrawn="1"/>
        </p:nvSpPr>
        <p:spPr>
          <a:xfrm>
            <a:off x="0" y="0"/>
            <a:ext cx="5346000" cy="534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7B8B254-3ED1-0493-96CD-EB521EC3D63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5346000"/>
            <a:ext cx="5346000" cy="7848000"/>
          </a:xfrm>
          <a:prstGeom prst="rect">
            <a:avLst/>
          </a:prstGeom>
          <a:solidFill>
            <a:schemeClr val="accent2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2" name="Frihandsfigur: Form 1">
            <a:extLst>
              <a:ext uri="{FF2B5EF4-FFF2-40B4-BE49-F238E27FC236}">
                <a16:creationId xmlns:a16="http://schemas.microsoft.com/office/drawing/2014/main" id="{91A48BE4-7026-1A08-9B31-94D221DED471}"/>
              </a:ext>
            </a:extLst>
          </p:cNvPr>
          <p:cNvSpPr>
            <a:spLocks noChangeAspect="1"/>
          </p:cNvSpPr>
          <p:nvPr userDrawn="1"/>
        </p:nvSpPr>
        <p:spPr>
          <a:xfrm rot="5400000">
            <a:off x="534600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4" name="Frihandsfigur: Form 3">
            <a:extLst>
              <a:ext uri="{FF2B5EF4-FFF2-40B4-BE49-F238E27FC236}">
                <a16:creationId xmlns:a16="http://schemas.microsoft.com/office/drawing/2014/main" id="{2C6A4A4D-B41E-D5BB-508E-2CF6BD20869C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5346000" cy="5346000"/>
          </a:xfrm>
          <a:custGeom>
            <a:avLst/>
            <a:gdLst>
              <a:gd name="connsiteX0" fmla="*/ 2880000 w 2880000"/>
              <a:gd name="connsiteY0" fmla="*/ 0 h 2880000"/>
              <a:gd name="connsiteX1" fmla="*/ 2880000 w 2880000"/>
              <a:gd name="connsiteY1" fmla="*/ 2880000 h 2880000"/>
              <a:gd name="connsiteX2" fmla="*/ 0 w 2880000"/>
              <a:gd name="connsiteY2" fmla="*/ 2880000 h 2880000"/>
              <a:gd name="connsiteX3" fmla="*/ 2880000 w 2880000"/>
              <a:gd name="connsiteY3" fmla="*/ 0 h 28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80000" h="2880000">
                <a:moveTo>
                  <a:pt x="2880000" y="0"/>
                </a:moveTo>
                <a:lnTo>
                  <a:pt x="2880000" y="2880000"/>
                </a:lnTo>
                <a:lnTo>
                  <a:pt x="0" y="2880000"/>
                </a:lnTo>
                <a:cubicBezTo>
                  <a:pt x="0" y="1289420"/>
                  <a:pt x="1289420" y="0"/>
                  <a:pt x="288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18345A01-58BE-CC25-51CA-EA4F42951CC2}"/>
              </a:ext>
            </a:extLst>
          </p:cNvPr>
          <p:cNvSpPr/>
          <p:nvPr userDrawn="1"/>
        </p:nvSpPr>
        <p:spPr>
          <a:xfrm>
            <a:off x="0" y="5346000"/>
            <a:ext cx="5346000" cy="78467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7EE940-C60D-6B5C-D1DC-1D0CC2319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88" y="5986845"/>
            <a:ext cx="4104759" cy="67195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80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6AE9E73-2943-231B-F63A-3632B0AE4BE0}"/>
              </a:ext>
            </a:extLst>
          </p:cNvPr>
          <p:cNvSpPr/>
          <p:nvPr userDrawn="1"/>
        </p:nvSpPr>
        <p:spPr>
          <a:xfrm>
            <a:off x="5346000" y="5345350"/>
            <a:ext cx="5346000" cy="9774000"/>
          </a:xfrm>
          <a:prstGeom prst="rect">
            <a:avLst/>
          </a:pr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0" y="5345350"/>
            <a:ext cx="5346000" cy="977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276" y="5986845"/>
            <a:ext cx="4104759" cy="71957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117A24A5-3272-C3B3-0AF4-E539AA94E70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5346000"/>
            <a:ext cx="5345907" cy="9774000"/>
          </a:xfrm>
          <a:custGeom>
            <a:avLst/>
            <a:gdLst>
              <a:gd name="connsiteX0" fmla="*/ 0 w 5345907"/>
              <a:gd name="connsiteY0" fmla="*/ 0 h 9774000"/>
              <a:gd name="connsiteX1" fmla="*/ 5345907 w 5345907"/>
              <a:gd name="connsiteY1" fmla="*/ 0 h 9774000"/>
              <a:gd name="connsiteX2" fmla="*/ 5345907 w 5345907"/>
              <a:gd name="connsiteY2" fmla="*/ 4431677 h 9774000"/>
              <a:gd name="connsiteX3" fmla="*/ 5339044 w 5345907"/>
              <a:gd name="connsiteY3" fmla="*/ 4703105 h 9774000"/>
              <a:gd name="connsiteX4" fmla="*/ 0 w 5345907"/>
              <a:gd name="connsiteY4" fmla="*/ 9774000 h 977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5907" h="9774000">
                <a:moveTo>
                  <a:pt x="0" y="0"/>
                </a:moveTo>
                <a:lnTo>
                  <a:pt x="5345907" y="0"/>
                </a:lnTo>
                <a:lnTo>
                  <a:pt x="5345907" y="4431677"/>
                </a:lnTo>
                <a:lnTo>
                  <a:pt x="5339044" y="4703105"/>
                </a:lnTo>
                <a:cubicBezTo>
                  <a:pt x="5195861" y="7527770"/>
                  <a:pt x="2860248" y="9774000"/>
                  <a:pt x="0" y="977400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</p:spTree>
    <p:extLst>
      <p:ext uri="{BB962C8B-B14F-4D97-AF65-F5344CB8AC3E}">
        <p14:creationId xmlns:p14="http://schemas.microsoft.com/office/powerpoint/2010/main" val="28201060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4AB9356-9FD6-E47D-3F87-819071D505EB}"/>
              </a:ext>
            </a:extLst>
          </p:cNvPr>
          <p:cNvSpPr txBox="1">
            <a:spLocks/>
          </p:cNvSpPr>
          <p:nvPr userDrawn="1"/>
        </p:nvSpPr>
        <p:spPr>
          <a:xfrm>
            <a:off x="620620" y="1936751"/>
            <a:ext cx="9419917" cy="2844800"/>
          </a:xfrm>
          <a:prstGeom prst="rect">
            <a:avLst/>
          </a:prstGeom>
          <a:ln>
            <a:noFill/>
          </a:ln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DM Sans Medium" pitchFamily="2" charset="0"/>
                <a:ea typeface="+mj-ea"/>
                <a:cs typeface="+mj-cs"/>
              </a:defRPr>
            </a:lvl1pPr>
          </a:lstStyle>
          <a:p>
            <a:pPr algn="l"/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CAC7D16-32B5-0C30-8526-E825A0A0F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6425" y="5986845"/>
            <a:ext cx="4104758" cy="8567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5D42920-1287-385F-5770-AD0D651B9FC0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3473927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4AB9356-9FD6-E47D-3F87-819071D505EB}"/>
              </a:ext>
            </a:extLst>
          </p:cNvPr>
          <p:cNvSpPr txBox="1">
            <a:spLocks/>
          </p:cNvSpPr>
          <p:nvPr userDrawn="1"/>
        </p:nvSpPr>
        <p:spPr>
          <a:xfrm>
            <a:off x="620620" y="1936751"/>
            <a:ext cx="9419917" cy="2844800"/>
          </a:xfrm>
          <a:prstGeom prst="rect">
            <a:avLst/>
          </a:prstGeom>
        </p:spPr>
        <p:txBody>
          <a:bodyPr anchor="b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DM Sans Medium" pitchFamily="2" charset="0"/>
                <a:ea typeface="+mj-ea"/>
                <a:cs typeface="+mj-cs"/>
              </a:defRPr>
            </a:lvl1pPr>
          </a:lstStyle>
          <a:p>
            <a:pPr algn="l"/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5D42920-1287-385F-5770-AD0D651B9FC0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19" y="5986844"/>
            <a:ext cx="9419917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318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ubrik + bild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A43292C4-ED62-F598-2EC3-8031AE86505E}"/>
              </a:ext>
            </a:extLst>
          </p:cNvPr>
          <p:cNvSpPr/>
          <p:nvPr userDrawn="1"/>
        </p:nvSpPr>
        <p:spPr>
          <a:xfrm>
            <a:off x="0" y="0"/>
            <a:ext cx="5345906" cy="5346216"/>
          </a:xfrm>
          <a:prstGeom prst="rect">
            <a:avLst/>
          </a:prstGeom>
          <a:solidFill>
            <a:srgbClr val="FFBD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0BEEAC-4F82-D163-1439-02FC55D2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6098487"/>
            <a:ext cx="4384964" cy="6936577"/>
          </a:xfrm>
          <a:prstGeom prst="rect">
            <a:avLst/>
          </a:prstGeom>
        </p:spPr>
        <p:txBody>
          <a:bodyPr/>
          <a:lstStyle>
            <a:lvl1pPr>
              <a:defRPr sz="5400"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" name="Platshållare för bild 2">
            <a:extLst>
              <a:ext uri="{FF2B5EF4-FFF2-40B4-BE49-F238E27FC236}">
                <a16:creationId xmlns:a16="http://schemas.microsoft.com/office/drawing/2014/main" id="{F4347B40-899A-688A-D283-17C5EF2D73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5906" y="5346000"/>
            <a:ext cx="5345907" cy="9774000"/>
          </a:xfrm>
          <a:prstGeom prst="rect">
            <a:avLst/>
          </a:prstGeom>
          <a:noFill/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3" name="Frihandsfigur: Form 2">
            <a:extLst>
              <a:ext uri="{FF2B5EF4-FFF2-40B4-BE49-F238E27FC236}">
                <a16:creationId xmlns:a16="http://schemas.microsoft.com/office/drawing/2014/main" id="{F87750E0-D1EF-75F8-AD01-66F8703B7C10}"/>
              </a:ext>
            </a:extLst>
          </p:cNvPr>
          <p:cNvSpPr/>
          <p:nvPr userDrawn="1"/>
        </p:nvSpPr>
        <p:spPr>
          <a:xfrm rot="5400000">
            <a:off x="5345906" y="0"/>
            <a:ext cx="5346000" cy="5346000"/>
          </a:xfrm>
          <a:custGeom>
            <a:avLst/>
            <a:gdLst>
              <a:gd name="connsiteX0" fmla="*/ 3600000 w 3600000"/>
              <a:gd name="connsiteY0" fmla="*/ 0 h 3600000"/>
              <a:gd name="connsiteX1" fmla="*/ 3600000 w 3600000"/>
              <a:gd name="connsiteY1" fmla="*/ 3600000 h 3600000"/>
              <a:gd name="connsiteX2" fmla="*/ 0 w 3600000"/>
              <a:gd name="connsiteY2" fmla="*/ 3600000 h 3600000"/>
              <a:gd name="connsiteX3" fmla="*/ 3600000 w 3600000"/>
              <a:gd name="connsiteY3" fmla="*/ 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000" h="3600000">
                <a:moveTo>
                  <a:pt x="3600000" y="0"/>
                </a:moveTo>
                <a:lnTo>
                  <a:pt x="3600000" y="3600000"/>
                </a:lnTo>
                <a:lnTo>
                  <a:pt x="0" y="3600000"/>
                </a:lnTo>
                <a:cubicBezTo>
                  <a:pt x="0" y="1611775"/>
                  <a:pt x="1611775" y="0"/>
                  <a:pt x="360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67168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6AE9E73-2943-231B-F63A-3632B0AE4BE0}"/>
              </a:ext>
            </a:extLst>
          </p:cNvPr>
          <p:cNvSpPr/>
          <p:nvPr userDrawn="1"/>
        </p:nvSpPr>
        <p:spPr>
          <a:xfrm>
            <a:off x="5346000" y="5345350"/>
            <a:ext cx="5346000" cy="977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117A24A5-3272-C3B3-0AF4-E539AA94E70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5346000"/>
            <a:ext cx="5345907" cy="9774000"/>
          </a:xfrm>
          <a:custGeom>
            <a:avLst/>
            <a:gdLst>
              <a:gd name="connsiteX0" fmla="*/ 0 w 5345907"/>
              <a:gd name="connsiteY0" fmla="*/ 0 h 9774000"/>
              <a:gd name="connsiteX1" fmla="*/ 5345907 w 5345907"/>
              <a:gd name="connsiteY1" fmla="*/ 0 h 9774000"/>
              <a:gd name="connsiteX2" fmla="*/ 5345907 w 5345907"/>
              <a:gd name="connsiteY2" fmla="*/ 4431677 h 9774000"/>
              <a:gd name="connsiteX3" fmla="*/ 5339044 w 5345907"/>
              <a:gd name="connsiteY3" fmla="*/ 4703105 h 9774000"/>
              <a:gd name="connsiteX4" fmla="*/ 0 w 5345907"/>
              <a:gd name="connsiteY4" fmla="*/ 9774000 h 977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5907" h="9774000">
                <a:moveTo>
                  <a:pt x="0" y="0"/>
                </a:moveTo>
                <a:lnTo>
                  <a:pt x="5345907" y="0"/>
                </a:lnTo>
                <a:lnTo>
                  <a:pt x="5345907" y="4431677"/>
                </a:lnTo>
                <a:lnTo>
                  <a:pt x="5339044" y="4703105"/>
                </a:lnTo>
                <a:cubicBezTo>
                  <a:pt x="5195861" y="7527770"/>
                  <a:pt x="2860248" y="9774000"/>
                  <a:pt x="0" y="977400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4F42B88-47A4-ACA6-7853-4761C338490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7608091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6AE9E73-2943-231B-F63A-3632B0AE4BE0}"/>
              </a:ext>
            </a:extLst>
          </p:cNvPr>
          <p:cNvSpPr/>
          <p:nvPr userDrawn="1"/>
        </p:nvSpPr>
        <p:spPr>
          <a:xfrm>
            <a:off x="5346000" y="5345350"/>
            <a:ext cx="5346000" cy="97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117A24A5-3272-C3B3-0AF4-E539AA94E70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5346000"/>
            <a:ext cx="5345907" cy="9774000"/>
          </a:xfrm>
          <a:custGeom>
            <a:avLst/>
            <a:gdLst>
              <a:gd name="connsiteX0" fmla="*/ 0 w 5345907"/>
              <a:gd name="connsiteY0" fmla="*/ 0 h 9774000"/>
              <a:gd name="connsiteX1" fmla="*/ 5345907 w 5345907"/>
              <a:gd name="connsiteY1" fmla="*/ 0 h 9774000"/>
              <a:gd name="connsiteX2" fmla="*/ 5345907 w 5345907"/>
              <a:gd name="connsiteY2" fmla="*/ 4431677 h 9774000"/>
              <a:gd name="connsiteX3" fmla="*/ 5339044 w 5345907"/>
              <a:gd name="connsiteY3" fmla="*/ 4703105 h 9774000"/>
              <a:gd name="connsiteX4" fmla="*/ 0 w 5345907"/>
              <a:gd name="connsiteY4" fmla="*/ 9774000 h 977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5907" h="9774000">
                <a:moveTo>
                  <a:pt x="0" y="0"/>
                </a:moveTo>
                <a:lnTo>
                  <a:pt x="5345907" y="0"/>
                </a:lnTo>
                <a:lnTo>
                  <a:pt x="5345907" y="4431677"/>
                </a:lnTo>
                <a:lnTo>
                  <a:pt x="5339044" y="4703105"/>
                </a:lnTo>
                <a:cubicBezTo>
                  <a:pt x="5195861" y="7527770"/>
                  <a:pt x="2860248" y="9774000"/>
                  <a:pt x="0" y="977400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4F42B88-47A4-ACA6-7853-4761C338490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9746610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A6AE9E73-2943-231B-F63A-3632B0AE4BE0}"/>
              </a:ext>
            </a:extLst>
          </p:cNvPr>
          <p:cNvSpPr/>
          <p:nvPr userDrawn="1"/>
        </p:nvSpPr>
        <p:spPr>
          <a:xfrm>
            <a:off x="5346000" y="5345350"/>
            <a:ext cx="5346000" cy="97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117A24A5-3272-C3B3-0AF4-E539AA94E70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5346000"/>
            <a:ext cx="5345907" cy="9774000"/>
          </a:xfrm>
          <a:custGeom>
            <a:avLst/>
            <a:gdLst>
              <a:gd name="connsiteX0" fmla="*/ 0 w 5345907"/>
              <a:gd name="connsiteY0" fmla="*/ 0 h 9774000"/>
              <a:gd name="connsiteX1" fmla="*/ 5345907 w 5345907"/>
              <a:gd name="connsiteY1" fmla="*/ 0 h 9774000"/>
              <a:gd name="connsiteX2" fmla="*/ 5345907 w 5345907"/>
              <a:gd name="connsiteY2" fmla="*/ 4431677 h 9774000"/>
              <a:gd name="connsiteX3" fmla="*/ 5339044 w 5345907"/>
              <a:gd name="connsiteY3" fmla="*/ 4703105 h 9774000"/>
              <a:gd name="connsiteX4" fmla="*/ 0 w 5345907"/>
              <a:gd name="connsiteY4" fmla="*/ 9774000 h 977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5907" h="9774000">
                <a:moveTo>
                  <a:pt x="0" y="0"/>
                </a:moveTo>
                <a:lnTo>
                  <a:pt x="5345907" y="0"/>
                </a:lnTo>
                <a:lnTo>
                  <a:pt x="5345907" y="4431677"/>
                </a:lnTo>
                <a:lnTo>
                  <a:pt x="5339044" y="4703105"/>
                </a:lnTo>
                <a:cubicBezTo>
                  <a:pt x="5195861" y="7527770"/>
                  <a:pt x="2860248" y="9774000"/>
                  <a:pt x="0" y="977400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4F42B88-47A4-ACA6-7853-4761C338490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9543626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4F42B88-47A4-ACA6-7853-4761C338490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401A806-C4A8-69DF-147C-3005E5740F1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5906" y="5346000"/>
            <a:ext cx="5345907" cy="9774000"/>
          </a:xfrm>
          <a:prstGeom prst="rect">
            <a:avLst/>
          </a:prstGeom>
          <a:solidFill>
            <a:schemeClr val="accent2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</p:spTree>
    <p:extLst>
      <p:ext uri="{BB962C8B-B14F-4D97-AF65-F5344CB8AC3E}">
        <p14:creationId xmlns:p14="http://schemas.microsoft.com/office/powerpoint/2010/main" val="27994096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4F42B88-47A4-ACA6-7853-4761C338490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2AB82CC-7CAD-8976-9F07-BFBE2D7D539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5906" y="5346000"/>
            <a:ext cx="5345907" cy="9774000"/>
          </a:xfrm>
          <a:prstGeom prst="rect">
            <a:avLst/>
          </a:prstGeom>
          <a:solidFill>
            <a:schemeClr val="accent5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</p:spTree>
    <p:extLst>
      <p:ext uri="{BB962C8B-B14F-4D97-AF65-F5344CB8AC3E}">
        <p14:creationId xmlns:p14="http://schemas.microsoft.com/office/powerpoint/2010/main" val="26222704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4F42B88-47A4-ACA6-7853-4761C338490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bild 2">
            <a:extLst>
              <a:ext uri="{FF2B5EF4-FFF2-40B4-BE49-F238E27FC236}">
                <a16:creationId xmlns:a16="http://schemas.microsoft.com/office/drawing/2014/main" id="{294D6538-32C0-431B-33BA-2218C4701A9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5906" y="5346000"/>
            <a:ext cx="5345907" cy="9774000"/>
          </a:xfrm>
          <a:prstGeom prst="rect">
            <a:avLst/>
          </a:prstGeom>
          <a:solidFill>
            <a:schemeClr val="accent4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</p:spTree>
    <p:extLst>
      <p:ext uri="{BB962C8B-B14F-4D97-AF65-F5344CB8AC3E}">
        <p14:creationId xmlns:p14="http://schemas.microsoft.com/office/powerpoint/2010/main" val="4546206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F77DF-8316-8F98-8D91-231C4DD8D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6425" y="5986845"/>
            <a:ext cx="4104758" cy="8567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A10C6C1-9359-3433-4164-74EE7A36904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3127193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2F044-74DD-2F08-109A-7BCF1E583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6425" y="5986845"/>
            <a:ext cx="4104758" cy="8567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1C6CF28-25C9-82F8-A404-E2FDFCAB7D2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7524119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7428C-AD0A-F9FC-4CB4-BFC03407C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6425" y="5986845"/>
            <a:ext cx="4104758" cy="8567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096EC12-C284-2BE2-5827-A4EE73A0673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20" y="5986844"/>
            <a:ext cx="4104758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8309442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A10C6C1-9359-3433-4164-74EE7A36904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19" y="5986844"/>
            <a:ext cx="9330563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82789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ubrik + bild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A43292C4-ED62-F598-2EC3-8031AE86505E}"/>
              </a:ext>
            </a:extLst>
          </p:cNvPr>
          <p:cNvSpPr/>
          <p:nvPr userDrawn="1"/>
        </p:nvSpPr>
        <p:spPr>
          <a:xfrm>
            <a:off x="0" y="0"/>
            <a:ext cx="5345906" cy="5346216"/>
          </a:xfrm>
          <a:prstGeom prst="rect">
            <a:avLst/>
          </a:prstGeom>
          <a:solidFill>
            <a:srgbClr val="FFBD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0BEEAC-4F82-D163-1439-02FC55D2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6098487"/>
            <a:ext cx="4384964" cy="6936577"/>
          </a:xfrm>
          <a:prstGeom prst="rect">
            <a:avLst/>
          </a:prstGeom>
        </p:spPr>
        <p:txBody>
          <a:bodyPr/>
          <a:lstStyle>
            <a:lvl1pPr>
              <a:defRPr sz="5400"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" name="Platshållare för bild 2">
            <a:extLst>
              <a:ext uri="{FF2B5EF4-FFF2-40B4-BE49-F238E27FC236}">
                <a16:creationId xmlns:a16="http://schemas.microsoft.com/office/drawing/2014/main" id="{F4347B40-899A-688A-D283-17C5EF2D73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5906" y="5346000"/>
            <a:ext cx="5345907" cy="9774000"/>
          </a:xfrm>
          <a:prstGeom prst="rect">
            <a:avLst/>
          </a:prstGeom>
          <a:noFill/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3" name="Frihandsfigur: Form 2">
            <a:extLst>
              <a:ext uri="{FF2B5EF4-FFF2-40B4-BE49-F238E27FC236}">
                <a16:creationId xmlns:a16="http://schemas.microsoft.com/office/drawing/2014/main" id="{F87750E0-D1EF-75F8-AD01-66F8703B7C10}"/>
              </a:ext>
            </a:extLst>
          </p:cNvPr>
          <p:cNvSpPr/>
          <p:nvPr userDrawn="1"/>
        </p:nvSpPr>
        <p:spPr>
          <a:xfrm rot="5400000">
            <a:off x="5345906" y="0"/>
            <a:ext cx="5346000" cy="5346000"/>
          </a:xfrm>
          <a:custGeom>
            <a:avLst/>
            <a:gdLst>
              <a:gd name="connsiteX0" fmla="*/ 3600000 w 3600000"/>
              <a:gd name="connsiteY0" fmla="*/ 0 h 3600000"/>
              <a:gd name="connsiteX1" fmla="*/ 3600000 w 3600000"/>
              <a:gd name="connsiteY1" fmla="*/ 3600000 h 3600000"/>
              <a:gd name="connsiteX2" fmla="*/ 0 w 3600000"/>
              <a:gd name="connsiteY2" fmla="*/ 3600000 h 3600000"/>
              <a:gd name="connsiteX3" fmla="*/ 3600000 w 3600000"/>
              <a:gd name="connsiteY3" fmla="*/ 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000" h="3600000">
                <a:moveTo>
                  <a:pt x="3600000" y="0"/>
                </a:moveTo>
                <a:lnTo>
                  <a:pt x="3600000" y="3600000"/>
                </a:lnTo>
                <a:lnTo>
                  <a:pt x="0" y="3600000"/>
                </a:lnTo>
                <a:cubicBezTo>
                  <a:pt x="0" y="1611775"/>
                  <a:pt x="1611775" y="0"/>
                  <a:pt x="3600000" y="0"/>
                </a:cubicBezTo>
                <a:close/>
              </a:path>
            </a:pathLst>
          </a:cu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92159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rgbClr val="0055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1C6CF28-25C9-82F8-A404-E2FDFCAB7D2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19" y="5986844"/>
            <a:ext cx="9437781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906165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Ljus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45E3ABE2-1341-2CCB-792E-6524DFF48F21}"/>
              </a:ext>
            </a:extLst>
          </p:cNvPr>
          <p:cNvSpPr/>
          <p:nvPr userDrawn="1"/>
        </p:nvSpPr>
        <p:spPr>
          <a:xfrm>
            <a:off x="30655" y="0"/>
            <a:ext cx="10661158" cy="5344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B34253-1FFF-F175-CEE1-823B6AA8E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621" y="1747148"/>
            <a:ext cx="9437780" cy="2761057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rgbClr val="FFFFFF"/>
                </a:solidFill>
                <a:latin typeface="DM Sans Medium" pitchFamily="2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47BE78D-4175-596C-5956-4A73AE608E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58" y="533569"/>
            <a:ext cx="2381416" cy="685687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096EC12-C284-2BE2-5827-A4EE73A0673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20619" y="5986844"/>
            <a:ext cx="9437781" cy="856735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286417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+ bild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F0BEEAC-4F82-D163-1439-02FC55D2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377" y="731251"/>
            <a:ext cx="4384964" cy="3883713"/>
          </a:xfrm>
          <a:prstGeom prst="rect">
            <a:avLst/>
          </a:prstGeom>
        </p:spPr>
        <p:txBody>
          <a:bodyPr/>
          <a:lstStyle>
            <a:lvl1pPr>
              <a:defRPr sz="5400"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" name="Platshållare för bild 2">
            <a:extLst>
              <a:ext uri="{FF2B5EF4-FFF2-40B4-BE49-F238E27FC236}">
                <a16:creationId xmlns:a16="http://schemas.microsoft.com/office/drawing/2014/main" id="{F4347B40-899A-688A-D283-17C5EF2D73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-1"/>
            <a:ext cx="5345907" cy="5346216"/>
          </a:xfrm>
          <a:prstGeom prst="rect">
            <a:avLst/>
          </a:prstGeom>
          <a:noFill/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D70A453-4475-0164-8FE7-2EE13F27F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6425" y="5986845"/>
            <a:ext cx="4104758" cy="84012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941B0B3-354D-BE14-7AEB-B80F5B4B56D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40630" y="5986845"/>
            <a:ext cx="4104758" cy="74385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890429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Rubrik + bild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D9A84AF-7A16-D531-4CC6-DFE121C84651}"/>
              </a:ext>
            </a:extLst>
          </p:cNvPr>
          <p:cNvSpPr/>
          <p:nvPr userDrawn="1"/>
        </p:nvSpPr>
        <p:spPr>
          <a:xfrm>
            <a:off x="5345907" y="0"/>
            <a:ext cx="5345906" cy="5346216"/>
          </a:xfrm>
          <a:prstGeom prst="rect">
            <a:avLst/>
          </a:prstGeom>
          <a:solidFill>
            <a:srgbClr val="FFBD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0BEEAC-4F82-D163-1439-02FC55D2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377" y="731251"/>
            <a:ext cx="4384964" cy="3883713"/>
          </a:xfrm>
          <a:prstGeom prst="rect">
            <a:avLst/>
          </a:prstGeom>
        </p:spPr>
        <p:txBody>
          <a:bodyPr/>
          <a:lstStyle>
            <a:lvl1pPr>
              <a:defRPr sz="5400"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" name="Platshållare för bild 2">
            <a:extLst>
              <a:ext uri="{FF2B5EF4-FFF2-40B4-BE49-F238E27FC236}">
                <a16:creationId xmlns:a16="http://schemas.microsoft.com/office/drawing/2014/main" id="{F4347B40-899A-688A-D283-17C5EF2D73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-1"/>
            <a:ext cx="5345907" cy="5346216"/>
          </a:xfrm>
          <a:prstGeom prst="rect">
            <a:avLst/>
          </a:prstGeom>
          <a:solidFill>
            <a:schemeClr val="accent5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D70A453-4475-0164-8FE7-2EE13F27F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6425" y="5986845"/>
            <a:ext cx="4104758" cy="84012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941B0B3-354D-BE14-7AEB-B80F5B4B56D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40630" y="5986845"/>
            <a:ext cx="4104758" cy="74385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6695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Rubrik + bild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D9A84AF-7A16-D531-4CC6-DFE121C84651}"/>
              </a:ext>
            </a:extLst>
          </p:cNvPr>
          <p:cNvSpPr/>
          <p:nvPr userDrawn="1"/>
        </p:nvSpPr>
        <p:spPr>
          <a:xfrm>
            <a:off x="5345907" y="0"/>
            <a:ext cx="5345906" cy="53462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0BEEAC-4F82-D163-1439-02FC55D2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377" y="731251"/>
            <a:ext cx="4384964" cy="3883713"/>
          </a:xfrm>
          <a:prstGeom prst="rect">
            <a:avLst/>
          </a:prstGeom>
        </p:spPr>
        <p:txBody>
          <a:bodyPr/>
          <a:lstStyle>
            <a:lvl1pPr>
              <a:defRPr sz="5400">
                <a:solidFill>
                  <a:schemeClr val="bg1"/>
                </a:solidFill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" name="Platshållare för bild 2">
            <a:extLst>
              <a:ext uri="{FF2B5EF4-FFF2-40B4-BE49-F238E27FC236}">
                <a16:creationId xmlns:a16="http://schemas.microsoft.com/office/drawing/2014/main" id="{F4347B40-899A-688A-D283-17C5EF2D73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-1"/>
            <a:ext cx="5345907" cy="5346216"/>
          </a:xfrm>
          <a:prstGeom prst="rect">
            <a:avLst/>
          </a:prstGeom>
          <a:solidFill>
            <a:schemeClr val="accent4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D70A453-4475-0164-8FE7-2EE13F27F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6425" y="5986845"/>
            <a:ext cx="4104758" cy="84012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941B0B3-354D-BE14-7AEB-B80F5B4B56D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40630" y="5986845"/>
            <a:ext cx="4104758" cy="74385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32134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 + bild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F0BEEAC-4F82-D163-1439-02FC55D2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30" y="731251"/>
            <a:ext cx="9470711" cy="3883713"/>
          </a:xfrm>
          <a:prstGeom prst="rect">
            <a:avLst/>
          </a:prstGeom>
        </p:spPr>
        <p:txBody>
          <a:bodyPr anchor="b" anchorCtr="0"/>
          <a:lstStyle>
            <a:lvl1pPr>
              <a:defRPr sz="5400"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D70A453-4475-0164-8FE7-2EE13F27F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46425" y="5334000"/>
            <a:ext cx="4104758" cy="9054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941B0B3-354D-BE14-7AEB-B80F5B4B56D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40630" y="5334000"/>
            <a:ext cx="4104758" cy="80914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7538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 + bild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F0BEEAC-4F82-D163-1439-02FC55D2C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30" y="731251"/>
            <a:ext cx="9470711" cy="3883713"/>
          </a:xfrm>
          <a:prstGeom prst="rect">
            <a:avLst/>
          </a:prstGeom>
        </p:spPr>
        <p:txBody>
          <a:bodyPr anchor="b" anchorCtr="0"/>
          <a:lstStyle>
            <a:lvl1pPr>
              <a:defRPr sz="5400"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941B0B3-354D-BE14-7AEB-B80F5B4B56D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40630" y="5238750"/>
            <a:ext cx="9470710" cy="81866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276175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text 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5C3667B6-4DF2-4167-B510-5986FE2CD0C4}"/>
              </a:ext>
            </a:extLst>
          </p:cNvPr>
          <p:cNvSpPr/>
          <p:nvPr userDrawn="1"/>
        </p:nvSpPr>
        <p:spPr>
          <a:xfrm>
            <a:off x="0" y="0"/>
            <a:ext cx="5345906" cy="53462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4D298327-F4AE-7DB3-60C6-A6A6565E3B0D}"/>
              </a:ext>
            </a:extLst>
          </p:cNvPr>
          <p:cNvSpPr/>
          <p:nvPr userDrawn="1"/>
        </p:nvSpPr>
        <p:spPr>
          <a:xfrm>
            <a:off x="0" y="5346022"/>
            <a:ext cx="5345906" cy="53462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268" y="804969"/>
            <a:ext cx="4141739" cy="3887107"/>
          </a:xfrm>
          <a:prstGeom prst="rect">
            <a:avLst/>
          </a:prstGeom>
        </p:spPr>
        <p:txBody>
          <a:bodyPr/>
          <a:lstStyle>
            <a:lvl1pPr>
              <a:defRPr>
                <a:latin typeface="DM Sans Medium" pitchFamily="2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4FFAE134-9CEC-0150-6C8A-6FCB34C98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5556" y="5980220"/>
            <a:ext cx="4104758" cy="37929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>
                <a:solidFill>
                  <a:srgbClr val="FFFFFF"/>
                </a:solidFill>
                <a:latin typeface="DM Sans" pitchFamily="2" charset="0"/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3EA2BEB0-7C7E-099D-EB1E-6CB9A23AF6D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46000" y="0"/>
            <a:ext cx="5346000" cy="10692000"/>
          </a:xfrm>
          <a:custGeom>
            <a:avLst/>
            <a:gdLst>
              <a:gd name="connsiteX0" fmla="*/ 0 w 5416088"/>
              <a:gd name="connsiteY0" fmla="*/ 0 h 10707327"/>
              <a:gd name="connsiteX1" fmla="*/ 254506 w 5416088"/>
              <a:gd name="connsiteY1" fmla="*/ 6499 h 10707327"/>
              <a:gd name="connsiteX2" fmla="*/ 3835992 w 5416088"/>
              <a:gd name="connsiteY2" fmla="*/ 1659500 h 10707327"/>
              <a:gd name="connsiteX3" fmla="*/ 5411281 w 5416088"/>
              <a:gd name="connsiteY3" fmla="*/ 5358767 h 10707327"/>
              <a:gd name="connsiteX4" fmla="*/ 5416088 w 5416088"/>
              <a:gd name="connsiteY4" fmla="*/ 5565781 h 10707327"/>
              <a:gd name="connsiteX5" fmla="*/ 5416088 w 5416088"/>
              <a:gd name="connsiteY5" fmla="*/ 10707327 h 10707327"/>
              <a:gd name="connsiteX6" fmla="*/ 0 w 5416088"/>
              <a:gd name="connsiteY6" fmla="*/ 10707327 h 1070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16088" h="10707327">
                <a:moveTo>
                  <a:pt x="0" y="0"/>
                </a:moveTo>
                <a:lnTo>
                  <a:pt x="254506" y="6499"/>
                </a:lnTo>
                <a:cubicBezTo>
                  <a:pt x="1601788" y="75710"/>
                  <a:pt x="2879917" y="663040"/>
                  <a:pt x="3835992" y="1659500"/>
                </a:cubicBezTo>
                <a:cubicBezTo>
                  <a:pt x="4786525" y="2650184"/>
                  <a:pt x="5345840" y="3969331"/>
                  <a:pt x="5411281" y="5358767"/>
                </a:cubicBezTo>
                <a:lnTo>
                  <a:pt x="5416088" y="5565781"/>
                </a:lnTo>
                <a:lnTo>
                  <a:pt x="5416088" y="10707327"/>
                </a:lnTo>
                <a:lnTo>
                  <a:pt x="0" y="10707327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tIns="720000" bIns="0" anchor="ctr">
            <a:noAutofit/>
          </a:bodyPr>
          <a:lstStyle>
            <a:lvl1pPr marL="0" indent="0" algn="ctr">
              <a:buNone/>
              <a:defRPr sz="1500"/>
            </a:lvl1pPr>
          </a:lstStyle>
          <a:p>
            <a:r>
              <a:rPr lang="sv-SE" dirty="0"/>
              <a:t>Klicka för att infoga bild</a:t>
            </a:r>
          </a:p>
        </p:txBody>
      </p:sp>
    </p:spTree>
    <p:extLst>
      <p:ext uri="{BB962C8B-B14F-4D97-AF65-F5344CB8AC3E}">
        <p14:creationId xmlns:p14="http://schemas.microsoft.com/office/powerpoint/2010/main" val="362094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logotyp, emblem, flagga&#10;&#10;Automatiskt genererad beskrivning">
            <a:extLst>
              <a:ext uri="{FF2B5EF4-FFF2-40B4-BE49-F238E27FC236}">
                <a16:creationId xmlns:a16="http://schemas.microsoft.com/office/drawing/2014/main" id="{BBEA1A33-6EFF-91BE-C94C-CA969D73EE6B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13931900"/>
            <a:ext cx="2374221" cy="68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56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6" r:id="rId2"/>
    <p:sldLayoutId id="2147483697" r:id="rId3"/>
    <p:sldLayoutId id="2147483676" r:id="rId4"/>
    <p:sldLayoutId id="2147483702" r:id="rId5"/>
    <p:sldLayoutId id="2147483703" r:id="rId6"/>
    <p:sldLayoutId id="2147483679" r:id="rId7"/>
    <p:sldLayoutId id="2147483680" r:id="rId8"/>
    <p:sldLayoutId id="2147483662" r:id="rId9"/>
    <p:sldLayoutId id="2147483698" r:id="rId10"/>
    <p:sldLayoutId id="2147483663" r:id="rId11"/>
    <p:sldLayoutId id="2147483699" r:id="rId12"/>
    <p:sldLayoutId id="2147483672" r:id="rId13"/>
    <p:sldLayoutId id="2147483700" r:id="rId14"/>
    <p:sldLayoutId id="2147483673" r:id="rId15"/>
    <p:sldLayoutId id="2147483701" r:id="rId16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776" userDrawn="1">
          <p15:clr>
            <a:srgbClr val="F26B43"/>
          </p15:clr>
        </p15:guide>
        <p15:guide id="2" pos="3367" userDrawn="1">
          <p15:clr>
            <a:srgbClr val="F26B43"/>
          </p15:clr>
        </p15:guide>
        <p15:guide id="3" orient="horz" pos="9207" userDrawn="1">
          <p15:clr>
            <a:srgbClr val="F26B43"/>
          </p15:clr>
        </p15:guide>
        <p15:guide id="4" pos="32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 descr="En bild som visar symbol, logotyp, emblem, flagga&#10;&#10;Automatiskt genererad beskrivning">
            <a:extLst>
              <a:ext uri="{FF2B5EF4-FFF2-40B4-BE49-F238E27FC236}">
                <a16:creationId xmlns:a16="http://schemas.microsoft.com/office/drawing/2014/main" id="{D155CDAF-7D4C-662E-0454-4192C2666A0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538163"/>
            <a:ext cx="2374218" cy="68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45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7" r:id="rId2"/>
    <p:sldLayoutId id="214748367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9" userDrawn="1">
          <p15:clr>
            <a:srgbClr val="F26B43"/>
          </p15:clr>
        </p15:guide>
        <p15:guide id="2" pos="3367" userDrawn="1">
          <p15:clr>
            <a:srgbClr val="F26B43"/>
          </p15:clr>
        </p15:guide>
        <p15:guide id="3" orient="horz" pos="770" userDrawn="1">
          <p15:clr>
            <a:srgbClr val="F26B43"/>
          </p15:clr>
        </p15:guide>
        <p15:guide id="4" pos="32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212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5" r:id="rId2"/>
    <p:sldLayoutId id="2147483686" r:id="rId3"/>
    <p:sldLayoutId id="2147483693" r:id="rId4"/>
    <p:sldLayoutId id="2147483694" r:id="rId5"/>
    <p:sldLayoutId id="2147483695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9" userDrawn="1">
          <p15:clr>
            <a:srgbClr val="F26B43"/>
          </p15:clr>
        </p15:guide>
        <p15:guide id="2" pos="3367" userDrawn="1">
          <p15:clr>
            <a:srgbClr val="F26B43"/>
          </p15:clr>
        </p15:guide>
        <p15:guide id="3" orient="horz" pos="770" userDrawn="1">
          <p15:clr>
            <a:srgbClr val="F26B43"/>
          </p15:clr>
        </p15:guide>
        <p15:guide id="4" pos="3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B0C5C-B6C7-86FA-B86D-D85E69E6E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 3">
            <a:extLst>
              <a:ext uri="{FF2B5EF4-FFF2-40B4-BE49-F238E27FC236}">
                <a16:creationId xmlns:a16="http://schemas.microsoft.com/office/drawing/2014/main" id="{39A22D2F-28B5-8367-8413-C4F15F87EE24}"/>
              </a:ext>
            </a:extLst>
          </p:cNvPr>
          <p:cNvGrpSpPr/>
          <p:nvPr/>
        </p:nvGrpSpPr>
        <p:grpSpPr>
          <a:xfrm>
            <a:off x="0" y="0"/>
            <a:ext cx="10691813" cy="10722279"/>
            <a:chOff x="0" y="0"/>
            <a:chExt cx="10691813" cy="10722279"/>
          </a:xfrm>
          <a:solidFill>
            <a:srgbClr val="9B87FF"/>
          </a:solidFill>
        </p:grpSpPr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9DFDF1FC-B31C-32A0-43CD-3C8F4AF84EDD}"/>
                </a:ext>
              </a:extLst>
            </p:cNvPr>
            <p:cNvSpPr/>
            <p:nvPr/>
          </p:nvSpPr>
          <p:spPr>
            <a:xfrm>
              <a:off x="5345906" y="0"/>
              <a:ext cx="5345907" cy="5353050"/>
            </a:xfrm>
            <a:prstGeom prst="rect">
              <a:avLst/>
            </a:prstGeom>
            <a:solidFill>
              <a:srgbClr val="BC8E4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6" name="Flödesschema: Koppling 5">
              <a:extLst>
                <a:ext uri="{FF2B5EF4-FFF2-40B4-BE49-F238E27FC236}">
                  <a16:creationId xmlns:a16="http://schemas.microsoft.com/office/drawing/2014/main" id="{0FD87236-E14D-0279-FD3A-1309529D9D37}"/>
                </a:ext>
              </a:extLst>
            </p:cNvPr>
            <p:cNvSpPr/>
            <p:nvPr/>
          </p:nvSpPr>
          <p:spPr>
            <a:xfrm>
              <a:off x="0" y="0"/>
              <a:ext cx="10691813" cy="10722279"/>
            </a:xfrm>
            <a:prstGeom prst="flowChartConnector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3AC88781-332E-793A-82D4-08FFC71CE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Predikotur</a:t>
            </a:r>
            <a:br>
              <a:rPr lang="sv-SE" dirty="0"/>
            </a:br>
            <a:r>
              <a:rPr lang="sv-SE" dirty="0"/>
              <a:t>November 2025</a:t>
            </a:r>
            <a:br>
              <a:rPr lang="sv-SE" dirty="0"/>
            </a:br>
            <a:r>
              <a:rPr lang="sv-SE" sz="3200" dirty="0">
                <a:latin typeface="Spectral Italic" panose="02020502060000000000" pitchFamily="18" charset="0"/>
              </a:rPr>
              <a:t> </a:t>
            </a:r>
            <a:br>
              <a:rPr lang="sv-SE" sz="3200" dirty="0">
                <a:latin typeface="Spectral Italic" panose="02020502060000000000" pitchFamily="18" charset="0"/>
              </a:rPr>
            </a:br>
            <a:r>
              <a:rPr lang="sv-SE" sz="3200" dirty="0">
                <a:latin typeface="Spectral Italic" panose="02020502060000000000" pitchFamily="18" charset="0"/>
              </a:rPr>
              <a:t>Morup, Stafsinge och Vinberg-Ljungby församlingar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C653E3-2C77-5C52-D5CA-833E3DA6303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40630" y="4819650"/>
            <a:ext cx="9470711" cy="901065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sv-SE" sz="1900" dirty="0"/>
              <a:t>Lördag 1/11 	10:00	Gudstjänst 		Plats: Morups kyrka</a:t>
            </a:r>
            <a:br>
              <a:rPr lang="sv-SE" sz="1900" dirty="0"/>
            </a:br>
            <a:r>
              <a:rPr lang="sv-SE" sz="1900" dirty="0"/>
              <a:t>			</a:t>
            </a:r>
            <a:r>
              <a:rPr lang="sv-SE" sz="1900" i="1" dirty="0">
                <a:latin typeface="Spectral" panose="02020502060000000000" pitchFamily="18" charset="0"/>
              </a:rPr>
              <a:t>Kyrkkaffe</a:t>
            </a:r>
            <a:r>
              <a:rPr lang="sv-SE" sz="1900" dirty="0"/>
              <a:t>			Präst: Jörgen Pettersson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2/11 	18:00	Minnesgudstjänst 		Plats: Morups kyrka</a:t>
            </a:r>
            <a:br>
              <a:rPr lang="sv-SE" sz="1900" dirty="0"/>
            </a:br>
            <a:r>
              <a:rPr lang="sv-SE" sz="1900" dirty="0"/>
              <a:t>			</a:t>
            </a:r>
            <a:r>
              <a:rPr lang="sv-SE" sz="1900" i="1" dirty="0">
                <a:latin typeface="Spectral" panose="02020502060000000000" pitchFamily="18" charset="0"/>
              </a:rPr>
              <a:t>Morups kyrkokör</a:t>
            </a:r>
            <a:r>
              <a:rPr lang="sv-SE" sz="1900" dirty="0">
                <a:latin typeface="Spectral" panose="02020502060000000000" pitchFamily="18" charset="0"/>
              </a:rPr>
              <a:t>	</a:t>
            </a:r>
            <a:r>
              <a:rPr lang="sv-SE" sz="1900" dirty="0"/>
              <a:t>	Präst: Jörgen Pettersson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2/11 	18:00	Minnesgudstjänst 		Plats: Stafsinge kyrka</a:t>
            </a:r>
            <a:br>
              <a:rPr lang="sv-SE" sz="1900" dirty="0"/>
            </a:br>
            <a:r>
              <a:rPr lang="sv-SE" sz="1900" dirty="0"/>
              <a:t>			</a:t>
            </a:r>
            <a:r>
              <a:rPr lang="sv-SE" sz="1900" i="1" dirty="0" err="1">
                <a:latin typeface="Spectral" panose="02020502060000000000" pitchFamily="18" charset="0"/>
              </a:rPr>
              <a:t>Cantate</a:t>
            </a:r>
            <a:r>
              <a:rPr lang="sv-SE" sz="1900" i="1" dirty="0">
                <a:latin typeface="Spectral" panose="02020502060000000000" pitchFamily="18" charset="0"/>
              </a:rPr>
              <a:t> Domino</a:t>
            </a:r>
            <a:r>
              <a:rPr lang="sv-SE" sz="1900" dirty="0"/>
              <a:t>		Präst: Theodor Helleberg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2/11 	18:00	Minnesgudstjänst 		Plats: Vinbergs kyrka</a:t>
            </a:r>
            <a:br>
              <a:rPr lang="sv-SE" sz="1900" dirty="0"/>
            </a:br>
            <a:r>
              <a:rPr lang="sv-SE" sz="1900" dirty="0"/>
              <a:t>						Präst: Martina Vallerius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Onsdag 5/11 	09:00	Morgonbön 		Plats: Morups kyrka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Onsdag 5/11 	18:00	Sinnesromässa 		Plats: Vinbergs kyrka</a:t>
            </a:r>
            <a:br>
              <a:rPr lang="sv-SE" sz="1900" dirty="0"/>
            </a:br>
            <a:r>
              <a:rPr lang="sv-SE" sz="1900" dirty="0"/>
              <a:t>						Präst: Susanna Tegberg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9/11 	10:00	Mässa 			Plats: Morups kyrka</a:t>
            </a:r>
            <a:br>
              <a:rPr lang="sv-SE" sz="1900" dirty="0"/>
            </a:br>
            <a:r>
              <a:rPr lang="sv-SE" sz="1900" dirty="0"/>
              <a:t>						Präst: Jörgen Pettersson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9/11 	18:00	Regnbågsmässa 		Plats: Vinbergs kyrka</a:t>
            </a:r>
            <a:br>
              <a:rPr lang="sv-SE" sz="1900" dirty="0"/>
            </a:br>
            <a:r>
              <a:rPr lang="sv-SE" sz="1900" dirty="0"/>
              <a:t>						Präst: Susanna Tegberg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Onsdag 12/11 	09:00	Morgonbön 		Plats: Morups kyrka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Onsdag 12/11 	18:00	</a:t>
            </a:r>
            <a:r>
              <a:rPr lang="sv-SE" sz="1900" dirty="0" err="1"/>
              <a:t>Vardagsrogudstjänst</a:t>
            </a:r>
            <a:r>
              <a:rPr lang="sv-SE" sz="1900" dirty="0"/>
              <a:t>	Plats: Stafsinge kyrka</a:t>
            </a:r>
            <a:br>
              <a:rPr lang="sv-SE" sz="1900" dirty="0"/>
            </a:br>
            <a:r>
              <a:rPr lang="sv-SE" sz="1900" dirty="0"/>
              <a:t>						Pedagog Maria Nilsson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16/11 	10:00	Gudstjänst 		Plats: Morups kyrka</a:t>
            </a:r>
            <a:br>
              <a:rPr lang="sv-SE" sz="1900" dirty="0"/>
            </a:br>
            <a:r>
              <a:rPr lang="sv-SE" sz="1900" dirty="0"/>
              <a:t>			</a:t>
            </a:r>
            <a:r>
              <a:rPr lang="sv-SE" sz="1900" i="1" dirty="0">
                <a:latin typeface="Spectral" panose="02020502060000000000" pitchFamily="18" charset="0"/>
              </a:rPr>
              <a:t>Kyrkkaffe</a:t>
            </a:r>
            <a:r>
              <a:rPr lang="sv-SE" sz="1900" dirty="0"/>
              <a:t>			Präst: Jörgen Pettersson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16/11 	10:00	Mässa 			Plats: Ljungby kyrka</a:t>
            </a:r>
            <a:br>
              <a:rPr lang="sv-SE" sz="1900" dirty="0"/>
            </a:br>
            <a:r>
              <a:rPr lang="sv-SE" sz="1900" dirty="0"/>
              <a:t>						Präst: Susanna </a:t>
            </a:r>
            <a:r>
              <a:rPr lang="sv-SE" sz="1900" dirty="0" err="1"/>
              <a:t>Tegberg</a:t>
            </a:r>
            <a:endParaRPr lang="sv-SE" sz="1900" dirty="0"/>
          </a:p>
          <a:p>
            <a:pPr>
              <a:spcBef>
                <a:spcPts val="1800"/>
              </a:spcBef>
            </a:pPr>
            <a:r>
              <a:rPr lang="sv-SE" sz="1900" dirty="0"/>
              <a:t>Söndag 16/11 	14:00	Gudstjänst 		Plats: </a:t>
            </a:r>
            <a:r>
              <a:rPr lang="sv-SE" sz="1900" dirty="0" err="1"/>
              <a:t>Hässlås</a:t>
            </a:r>
            <a:r>
              <a:rPr lang="sv-SE" sz="1900" dirty="0"/>
              <a:t> kapell</a:t>
            </a:r>
            <a:br>
              <a:rPr lang="sv-SE" sz="1900" dirty="0"/>
            </a:br>
            <a:r>
              <a:rPr lang="sv-SE" sz="1900" dirty="0"/>
              <a:t>						Präst: Theodor Helleberg</a:t>
            </a:r>
          </a:p>
          <a:p>
            <a:pPr>
              <a:spcBef>
                <a:spcPts val="1800"/>
              </a:spcBef>
            </a:pPr>
            <a:endParaRPr lang="sv-SE" sz="1900" dirty="0"/>
          </a:p>
          <a:p>
            <a:pPr>
              <a:spcBef>
                <a:spcPts val="1800"/>
              </a:spcBef>
            </a:pPr>
            <a:endParaRPr lang="sv-SE" sz="1900" dirty="0"/>
          </a:p>
          <a:p>
            <a:pPr>
              <a:spcBef>
                <a:spcPts val="1800"/>
              </a:spcBef>
            </a:pPr>
            <a:endParaRPr lang="sv-SE" sz="1900" dirty="0"/>
          </a:p>
          <a:p>
            <a:pPr>
              <a:spcBef>
                <a:spcPts val="1800"/>
              </a:spcBef>
            </a:pPr>
            <a:endParaRPr lang="sv-SE" sz="1900" dirty="0"/>
          </a:p>
        </p:txBody>
      </p:sp>
    </p:spTree>
    <p:extLst>
      <p:ext uri="{BB962C8B-B14F-4D97-AF65-F5344CB8AC3E}">
        <p14:creationId xmlns:p14="http://schemas.microsoft.com/office/powerpoint/2010/main" val="1604878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0F02F-562B-C6E1-D32E-AF8D4AF00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 3">
            <a:extLst>
              <a:ext uri="{FF2B5EF4-FFF2-40B4-BE49-F238E27FC236}">
                <a16:creationId xmlns:a16="http://schemas.microsoft.com/office/drawing/2014/main" id="{518AE631-60A6-78F4-D16D-8291DCF00D4D}"/>
              </a:ext>
            </a:extLst>
          </p:cNvPr>
          <p:cNvGrpSpPr/>
          <p:nvPr/>
        </p:nvGrpSpPr>
        <p:grpSpPr>
          <a:xfrm>
            <a:off x="0" y="0"/>
            <a:ext cx="10691813" cy="10722279"/>
            <a:chOff x="0" y="0"/>
            <a:chExt cx="10691813" cy="10722279"/>
          </a:xfrm>
          <a:solidFill>
            <a:srgbClr val="9B87FF"/>
          </a:solidFill>
        </p:grpSpPr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C2556131-4ABF-BB90-7073-C1B950F93ADB}"/>
                </a:ext>
              </a:extLst>
            </p:cNvPr>
            <p:cNvSpPr/>
            <p:nvPr/>
          </p:nvSpPr>
          <p:spPr>
            <a:xfrm>
              <a:off x="5345906" y="0"/>
              <a:ext cx="5345907" cy="5353050"/>
            </a:xfrm>
            <a:prstGeom prst="rect">
              <a:avLst/>
            </a:prstGeom>
            <a:solidFill>
              <a:srgbClr val="BC8E4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6" name="Flödesschema: Koppling 5">
              <a:extLst>
                <a:ext uri="{FF2B5EF4-FFF2-40B4-BE49-F238E27FC236}">
                  <a16:creationId xmlns:a16="http://schemas.microsoft.com/office/drawing/2014/main" id="{F55D825E-D828-040F-0A19-CE2EBCA4452E}"/>
                </a:ext>
              </a:extLst>
            </p:cNvPr>
            <p:cNvSpPr/>
            <p:nvPr/>
          </p:nvSpPr>
          <p:spPr>
            <a:xfrm>
              <a:off x="0" y="0"/>
              <a:ext cx="10691813" cy="10722279"/>
            </a:xfrm>
            <a:prstGeom prst="flowChartConnector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F7788A2C-734E-7125-E4FC-8036CE6C4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Predikotur</a:t>
            </a:r>
            <a:br>
              <a:rPr lang="sv-SE" dirty="0"/>
            </a:br>
            <a:r>
              <a:rPr lang="sv-SE" dirty="0"/>
              <a:t>November 2025</a:t>
            </a:r>
            <a:br>
              <a:rPr lang="sv-SE" dirty="0"/>
            </a:br>
            <a:r>
              <a:rPr lang="sv-SE" sz="3200" dirty="0">
                <a:latin typeface="Spectral Italic" panose="02020502060000000000" pitchFamily="18" charset="0"/>
              </a:rPr>
              <a:t> </a:t>
            </a:r>
            <a:br>
              <a:rPr lang="sv-SE" sz="3200" dirty="0">
                <a:latin typeface="Spectral Italic" panose="02020502060000000000" pitchFamily="18" charset="0"/>
              </a:rPr>
            </a:br>
            <a:r>
              <a:rPr lang="sv-SE" sz="3200" dirty="0">
                <a:latin typeface="Spectral Italic" panose="02020502060000000000" pitchFamily="18" charset="0"/>
              </a:rPr>
              <a:t>Morup, Stafsinge och Vinberg-Ljungby församlingar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6C982A6-2B7E-9A1F-967A-F5368A3128E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740631" y="4953000"/>
            <a:ext cx="9470710" cy="85725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sv-SE" sz="1900" dirty="0"/>
              <a:t>Onsdag 19/11 	09:00	Morgonbön 		Plats: Morups kyrka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Onsdag 19/11 	18:00	Sinnesromässa 		Plats: Vinbergs kyrka</a:t>
            </a:r>
            <a:br>
              <a:rPr lang="sv-SE" sz="1900" dirty="0"/>
            </a:br>
            <a:r>
              <a:rPr lang="sv-SE" sz="1900" dirty="0"/>
              <a:t>						Präst: Susanna Tegberg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23/11 	10:00	Mässa 			Plats: Morups kyrka</a:t>
            </a:r>
            <a:br>
              <a:rPr lang="sv-SE" sz="1900" dirty="0"/>
            </a:br>
            <a:r>
              <a:rPr lang="sv-SE" sz="1900" dirty="0"/>
              <a:t>						Präst: Martina Vallerius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23/11 	18:00	</a:t>
            </a:r>
            <a:r>
              <a:rPr lang="sv-SE" sz="1900" dirty="0" err="1"/>
              <a:t>Söndagsrogudstjänst</a:t>
            </a:r>
            <a:r>
              <a:rPr lang="sv-SE" sz="1900" dirty="0"/>
              <a:t> 	Plats: Vinbergs kyrka</a:t>
            </a:r>
            <a:br>
              <a:rPr lang="sv-SE" sz="1900" dirty="0"/>
            </a:br>
            <a:r>
              <a:rPr lang="sv-SE" sz="1900" dirty="0"/>
              <a:t>						Präst: Martina Vallerius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Onsdag 26/11 	09:00	Morgonbön 		Plats: Morups kyrka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Onsdag 26/11	11:30	Lunchmusik		Plats: Stafsinge kyrka</a:t>
            </a:r>
            <a:br>
              <a:rPr lang="sv-SE" sz="1900" dirty="0"/>
            </a:br>
            <a:r>
              <a:rPr lang="sv-SE" sz="1900" dirty="0"/>
              <a:t>			</a:t>
            </a:r>
            <a:r>
              <a:rPr lang="sv-SE" sz="1900" i="1" dirty="0">
                <a:latin typeface="Spectral" panose="02020502060000000000" pitchFamily="18" charset="0"/>
              </a:rPr>
              <a:t>I </a:t>
            </a:r>
            <a:r>
              <a:rPr lang="sv-SE" sz="1900" i="1" dirty="0" err="1">
                <a:latin typeface="Spectral" panose="02020502060000000000" pitchFamily="18" charset="0"/>
              </a:rPr>
              <a:t>Adventans</a:t>
            </a:r>
            <a:r>
              <a:rPr lang="sv-SE" sz="1900" i="1" dirty="0">
                <a:latin typeface="Spectral" panose="02020502060000000000" pitchFamily="18" charset="0"/>
              </a:rPr>
              <a:t> tider med </a:t>
            </a:r>
            <a:br>
              <a:rPr lang="sv-SE" sz="1900" i="1" dirty="0">
                <a:latin typeface="Spectral" panose="02020502060000000000" pitchFamily="18" charset="0"/>
              </a:rPr>
            </a:br>
            <a:r>
              <a:rPr lang="sv-SE" sz="1900" i="1" dirty="0">
                <a:latin typeface="Spectral" panose="02020502060000000000" pitchFamily="18" charset="0"/>
              </a:rPr>
              <a:t>			Marcus Gillsjö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Onsdag 26/11 	18:00	</a:t>
            </a:r>
            <a:r>
              <a:rPr lang="sv-SE" sz="1900" dirty="0" err="1"/>
              <a:t>Vardagsrogudstjänst</a:t>
            </a:r>
            <a:r>
              <a:rPr lang="sv-SE" sz="1900"/>
              <a:t>	Plats</a:t>
            </a:r>
            <a:r>
              <a:rPr lang="sv-SE" sz="1900" dirty="0"/>
              <a:t>: Stafsinge kyrka</a:t>
            </a:r>
            <a:br>
              <a:rPr lang="sv-SE" sz="1900" dirty="0"/>
            </a:br>
            <a:r>
              <a:rPr lang="sv-SE" sz="1900" dirty="0"/>
              <a:t>						Präst: Theodor Helleberg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Torsdag 27/11	18.00	Konsert med </a:t>
            </a:r>
            <a:r>
              <a:rPr lang="sv-SE" sz="1900" dirty="0" err="1"/>
              <a:t>Joyvoice</a:t>
            </a:r>
            <a:r>
              <a:rPr lang="sv-SE" sz="1900" dirty="0"/>
              <a:t>	Plats: Vinbergs kyrka</a:t>
            </a:r>
            <a:br>
              <a:rPr lang="sv-SE" sz="1900" dirty="0"/>
            </a:br>
            <a:r>
              <a:rPr lang="sv-SE" sz="1900" dirty="0"/>
              <a:t>			</a:t>
            </a:r>
            <a:r>
              <a:rPr lang="sv-SE" sz="1900" i="1" dirty="0">
                <a:latin typeface="Spectral" panose="02020502060000000000" pitchFamily="18" charset="0"/>
              </a:rPr>
              <a:t>Fri entré, ingen anmälan</a:t>
            </a:r>
            <a:r>
              <a:rPr lang="sv-SE" sz="1900" dirty="0"/>
              <a:t>	Präst: Susanna </a:t>
            </a:r>
            <a:r>
              <a:rPr lang="sv-SE" sz="1900" dirty="0" err="1"/>
              <a:t>Tegberg</a:t>
            </a:r>
            <a:r>
              <a:rPr lang="sv-SE" sz="1900" dirty="0"/>
              <a:t> 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30/11 	10:00	Gudstjänst 		Plats: Morups kyrka</a:t>
            </a:r>
            <a:br>
              <a:rPr lang="sv-SE" sz="1900" dirty="0"/>
            </a:br>
            <a:r>
              <a:rPr lang="sv-SE" sz="1900" dirty="0"/>
              <a:t>			</a:t>
            </a:r>
            <a:r>
              <a:rPr lang="sv-SE" sz="1900" i="1" dirty="0">
                <a:latin typeface="Spectral" panose="02020502060000000000" pitchFamily="18" charset="0"/>
              </a:rPr>
              <a:t>Morups kyrkokör</a:t>
            </a:r>
            <a:r>
              <a:rPr lang="sv-SE" sz="1900" dirty="0"/>
              <a:t>		Präst: Jörgen Pettersson</a:t>
            </a:r>
            <a:br>
              <a:rPr lang="sv-SE" sz="1900" dirty="0"/>
            </a:br>
            <a:r>
              <a:rPr lang="sv-SE" sz="1900" dirty="0"/>
              <a:t>			</a:t>
            </a:r>
            <a:r>
              <a:rPr lang="sv-SE" sz="1900" i="1" dirty="0">
                <a:latin typeface="Spectral" panose="02020502060000000000" pitchFamily="18" charset="0"/>
              </a:rPr>
              <a:t>Kyrkkaffe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30/11 	10:00	Första adventsgudstjänst	Plats: Vinbergs kyrka			</a:t>
            </a:r>
            <a:r>
              <a:rPr lang="sv-SE" sz="1900" i="1" dirty="0">
                <a:latin typeface="Spectral" panose="02020502060000000000" pitchFamily="18" charset="0"/>
              </a:rPr>
              <a:t>Sommarkonfirmand-		</a:t>
            </a:r>
            <a:r>
              <a:rPr lang="sv-SE" sz="1900" i="1" dirty="0"/>
              <a:t>Präst: Susanna Tegberg</a:t>
            </a:r>
            <a:br>
              <a:rPr lang="sv-SE" sz="1900" i="1" dirty="0"/>
            </a:br>
            <a:r>
              <a:rPr lang="sv-SE" sz="1900" i="1" dirty="0"/>
              <a:t>			</a:t>
            </a:r>
            <a:r>
              <a:rPr lang="sv-SE" sz="1900" i="1" dirty="0">
                <a:latin typeface="Spectral" panose="02020502060000000000" pitchFamily="18" charset="0"/>
              </a:rPr>
              <a:t>inskrivning, utdelning </a:t>
            </a:r>
            <a:br>
              <a:rPr lang="sv-SE" sz="1900" i="1" dirty="0">
                <a:latin typeface="Spectral" panose="02020502060000000000" pitchFamily="18" charset="0"/>
              </a:rPr>
            </a:br>
            <a:r>
              <a:rPr lang="sv-SE" sz="1900" i="1" dirty="0">
                <a:latin typeface="Spectral" panose="02020502060000000000" pitchFamily="18" charset="0"/>
              </a:rPr>
              <a:t>			dopänglar och barnbiblar</a:t>
            </a:r>
          </a:p>
          <a:p>
            <a:pPr>
              <a:spcBef>
                <a:spcPts val="1800"/>
              </a:spcBef>
            </a:pPr>
            <a:r>
              <a:rPr lang="sv-SE" sz="1900" dirty="0"/>
              <a:t>Söndag 30/11 	14:00	Mässa 			Plats: Stafsinge kyrka</a:t>
            </a:r>
            <a:br>
              <a:rPr lang="sv-SE" sz="1900" dirty="0"/>
            </a:br>
            <a:r>
              <a:rPr lang="sv-SE" sz="1900" dirty="0"/>
              <a:t>						Präst: Theodor Helleberg</a:t>
            </a:r>
          </a:p>
          <a:p>
            <a:pPr>
              <a:spcBef>
                <a:spcPts val="1800"/>
              </a:spcBef>
            </a:pPr>
            <a:endParaRPr lang="sv-SE" sz="1900" dirty="0"/>
          </a:p>
          <a:p>
            <a:pPr>
              <a:spcBef>
                <a:spcPts val="1800"/>
              </a:spcBef>
            </a:pPr>
            <a:endParaRPr lang="sv-SE" sz="1900" dirty="0"/>
          </a:p>
        </p:txBody>
      </p:sp>
    </p:spTree>
    <p:extLst>
      <p:ext uri="{BB962C8B-B14F-4D97-AF65-F5344CB8AC3E}">
        <p14:creationId xmlns:p14="http://schemas.microsoft.com/office/powerpoint/2010/main" val="156115260"/>
      </p:ext>
    </p:extLst>
  </p:cSld>
  <p:clrMapOvr>
    <a:masterClrMapping/>
  </p:clrMapOvr>
</p:sld>
</file>

<file path=ppt/theme/theme1.xml><?xml version="1.0" encoding="utf-8"?>
<a:theme xmlns:a="http://schemas.openxmlformats.org/drawingml/2006/main" name="A3 affisch - beige bakgrund - Logga nedre vänster">
  <a:themeElements>
    <a:clrScheme name="Svenska kyrkan">
      <a:dk1>
        <a:srgbClr val="000000"/>
      </a:dk1>
      <a:lt1>
        <a:srgbClr val="FFEBE1"/>
      </a:lt1>
      <a:dk2>
        <a:srgbClr val="7D0037"/>
      </a:dk2>
      <a:lt2>
        <a:srgbClr val="FFEBE1"/>
      </a:lt2>
      <a:accent1>
        <a:srgbClr val="7D0037"/>
      </a:accent1>
      <a:accent2>
        <a:srgbClr val="FFC3AA"/>
      </a:accent2>
      <a:accent3>
        <a:srgbClr val="FF785A"/>
      </a:accent3>
      <a:accent4>
        <a:srgbClr val="CDC3FF"/>
      </a:accent4>
      <a:accent5>
        <a:srgbClr val="BEE1C8"/>
      </a:accent5>
      <a:accent6>
        <a:srgbClr val="412B72"/>
      </a:accent6>
      <a:hlink>
        <a:srgbClr val="BC8E4C"/>
      </a:hlink>
      <a:folHlink>
        <a:srgbClr val="FF785A"/>
      </a:folHlink>
    </a:clrScheme>
    <a:fontScheme name="DM sans">
      <a:majorFont>
        <a:latin typeface="DM Sans 14pt Medium"/>
        <a:ea typeface=""/>
        <a:cs typeface=""/>
      </a:majorFont>
      <a:minorFont>
        <a:latin typeface="DM Sans 14pt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ffischmall Beige" id="{DE23DBE3-3E06-44E7-A27F-CF6B81FE041D}" vid="{61C6DEF3-C7DD-4CF7-B8F3-5B71AC73BD24}"/>
    </a:ext>
  </a:extLst>
</a:theme>
</file>

<file path=ppt/theme/theme2.xml><?xml version="1.0" encoding="utf-8"?>
<a:theme xmlns:a="http://schemas.openxmlformats.org/drawingml/2006/main" name="Affisch A3 - Beige bakgrund - Logga till vänster">
  <a:themeElements>
    <a:clrScheme name="Svenska kyrkan">
      <a:dk1>
        <a:srgbClr val="000000"/>
      </a:dk1>
      <a:lt1>
        <a:srgbClr val="FFEBE1"/>
      </a:lt1>
      <a:dk2>
        <a:srgbClr val="7D0037"/>
      </a:dk2>
      <a:lt2>
        <a:srgbClr val="FFEBE1"/>
      </a:lt2>
      <a:accent1>
        <a:srgbClr val="7D0037"/>
      </a:accent1>
      <a:accent2>
        <a:srgbClr val="FFC3AA"/>
      </a:accent2>
      <a:accent3>
        <a:srgbClr val="FF785A"/>
      </a:accent3>
      <a:accent4>
        <a:srgbClr val="CDC3FF"/>
      </a:accent4>
      <a:accent5>
        <a:srgbClr val="BEE1C8"/>
      </a:accent5>
      <a:accent6>
        <a:srgbClr val="412B72"/>
      </a:accent6>
      <a:hlink>
        <a:srgbClr val="BC8E4C"/>
      </a:hlink>
      <a:folHlink>
        <a:srgbClr val="FF785A"/>
      </a:folHlink>
    </a:clrScheme>
    <a:fontScheme name="Dm Sans">
      <a:majorFont>
        <a:latin typeface="DM Sans 14pt Medium"/>
        <a:ea typeface=""/>
        <a:cs typeface=""/>
      </a:majorFont>
      <a:minorFont>
        <a:latin typeface="DM Sans 14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ffischmall Beige" id="{DE23DBE3-3E06-44E7-A27F-CF6B81FE041D}" vid="{0899F06C-434C-421B-A74B-1BEAD9DD85B7}"/>
    </a:ext>
  </a:extLst>
</a:theme>
</file>

<file path=ppt/theme/theme3.xml><?xml version="1.0" encoding="utf-8"?>
<a:theme xmlns:a="http://schemas.openxmlformats.org/drawingml/2006/main" name="1_Affisch A3 - Beige bakgrund - Logga till vänster">
  <a:themeElements>
    <a:clrScheme name="Svenska kyrkan">
      <a:dk1>
        <a:srgbClr val="000000"/>
      </a:dk1>
      <a:lt1>
        <a:srgbClr val="FFEBE1"/>
      </a:lt1>
      <a:dk2>
        <a:srgbClr val="7D0037"/>
      </a:dk2>
      <a:lt2>
        <a:srgbClr val="FFEBE1"/>
      </a:lt2>
      <a:accent1>
        <a:srgbClr val="7D0037"/>
      </a:accent1>
      <a:accent2>
        <a:srgbClr val="FFC3AA"/>
      </a:accent2>
      <a:accent3>
        <a:srgbClr val="FF785A"/>
      </a:accent3>
      <a:accent4>
        <a:srgbClr val="CDC3FF"/>
      </a:accent4>
      <a:accent5>
        <a:srgbClr val="BEE1C8"/>
      </a:accent5>
      <a:accent6>
        <a:srgbClr val="412B72"/>
      </a:accent6>
      <a:hlink>
        <a:srgbClr val="BC8E4C"/>
      </a:hlink>
      <a:folHlink>
        <a:srgbClr val="FF785A"/>
      </a:folHlink>
    </a:clrScheme>
    <a:fontScheme name="Dm Sans">
      <a:majorFont>
        <a:latin typeface="DM Sans 14pt Medium"/>
        <a:ea typeface=""/>
        <a:cs typeface=""/>
      </a:majorFont>
      <a:minorFont>
        <a:latin typeface="DM Sans 14p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ffischmall Beige" id="{DE23DBE3-3E06-44E7-A27F-CF6B81FE041D}" vid="{D9A17366-5F24-465C-8869-ED72C6CFC00B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e142b3f-87ae-4ef1-8c77-ca26ce959493" xsi:nil="true"/>
    <lcf76f155ced4ddcb4097134ff3c332f xmlns="23fa62d4-6170-4505-aaf4-9ea31576ef3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38EBEC6C0E2084CA33CD809E798419C" ma:contentTypeVersion="14" ma:contentTypeDescription="Skapa ett nytt dokument." ma:contentTypeScope="" ma:versionID="ac6c05b5deda754197d87d166015b17c">
  <xsd:schema xmlns:xsd="http://www.w3.org/2001/XMLSchema" xmlns:xs="http://www.w3.org/2001/XMLSchema" xmlns:p="http://schemas.microsoft.com/office/2006/metadata/properties" xmlns:ns2="23fa62d4-6170-4505-aaf4-9ea31576ef36" xmlns:ns3="1e142b3f-87ae-4ef1-8c77-ca26ce959493" xmlns:ns4="972ac3a0-ae57-4bc1-b8f3-e65255091172" targetNamespace="http://schemas.microsoft.com/office/2006/metadata/properties" ma:root="true" ma:fieldsID="9a2e86b8f058fdb66f55d8039b43a09e" ns2:_="" ns3:_="" ns4:_="">
    <xsd:import namespace="23fa62d4-6170-4505-aaf4-9ea31576ef36"/>
    <xsd:import namespace="1e142b3f-87ae-4ef1-8c77-ca26ce959493"/>
    <xsd:import namespace="972ac3a0-ae57-4bc1-b8f3-e6525509117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fa62d4-6170-4505-aaf4-9ea31576ef3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ildmarkeringar" ma:readOnly="false" ma:fieldId="{5cf76f15-5ced-4ddc-b409-7134ff3c332f}" ma:taxonomyMulti="true" ma:sspId="80d1b4eb-8425-4edd-a146-3efda088a2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142b3f-87ae-4ef1-8c77-ca26ce95949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99f5670-1137-48c2-ae1a-e3e9d055dfae}" ma:internalName="TaxCatchAll" ma:showField="CatchAllData" ma:web="972ac3a0-ae57-4bc1-b8f3-e652550911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2ac3a0-ae57-4bc1-b8f3-e6525509117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A70180-2696-4627-A26E-0EAE9C9B7C7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783b4e7-5ff2-48b4-a497-71b1f9e1d8fd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  <ds:schemaRef ds:uri="1e142b3f-87ae-4ef1-8c77-ca26ce959493"/>
    <ds:schemaRef ds:uri="23fa62d4-6170-4505-aaf4-9ea31576ef36"/>
  </ds:schemaRefs>
</ds:datastoreItem>
</file>

<file path=customXml/itemProps2.xml><?xml version="1.0" encoding="utf-8"?>
<ds:datastoreItem xmlns:ds="http://schemas.openxmlformats.org/officeDocument/2006/customXml" ds:itemID="{AC1EAAED-48F8-41E0-AC53-7E67693CFE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555745-6D8C-4ADB-A6D7-765A3ACB77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fa62d4-6170-4505-aaf4-9ea31576ef36"/>
    <ds:schemaRef ds:uri="1e142b3f-87ae-4ef1-8c77-ca26ce959493"/>
    <ds:schemaRef ds:uri="972ac3a0-ae57-4bc1-b8f3-e652550911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0785fb4-7cd3-40c0-8122-f25147720244}" enabled="1" method="Standard" siteId="{3619ea90-fa6e-40bf-aa11-2d4a18ad768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Affischmall Vit</Template>
  <TotalTime>1790</TotalTime>
  <Words>564</Words>
  <Application>Microsoft Office PowerPoint</Application>
  <PresentationFormat>Anpassad</PresentationFormat>
  <Paragraphs>28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2</vt:i4>
      </vt:variant>
    </vt:vector>
  </HeadingPairs>
  <TitlesOfParts>
    <vt:vector size="11" baseType="lpstr">
      <vt:lpstr>Aptos</vt:lpstr>
      <vt:lpstr>Arial</vt:lpstr>
      <vt:lpstr>DM Sans</vt:lpstr>
      <vt:lpstr>DM Sans Medium</vt:lpstr>
      <vt:lpstr>Spectral</vt:lpstr>
      <vt:lpstr>Spectral Italic</vt:lpstr>
      <vt:lpstr>A3 affisch - beige bakgrund - Logga nedre vänster</vt:lpstr>
      <vt:lpstr>Affisch A3 - Beige bakgrund - Logga till vänster</vt:lpstr>
      <vt:lpstr>1_Affisch A3 - Beige bakgrund - Logga till vänster</vt:lpstr>
      <vt:lpstr>Predikotur November 2025   Morup, Stafsinge och Vinberg-Ljungby församlingar</vt:lpstr>
      <vt:lpstr>Predikotur November 2025   Morup, Stafsinge och Vinberg-Ljungby församlingar</vt:lpstr>
    </vt:vector>
  </TitlesOfParts>
  <Company>Svenska Kyrkan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Erlandsson</dc:creator>
  <cp:lastModifiedBy>Gunilla Wennerberg</cp:lastModifiedBy>
  <cp:revision>7</cp:revision>
  <cp:lastPrinted>2024-09-18T10:41:43Z</cp:lastPrinted>
  <dcterms:created xsi:type="dcterms:W3CDTF">2024-09-18T09:00:07Z</dcterms:created>
  <dcterms:modified xsi:type="dcterms:W3CDTF">2025-11-04T13:01:06Z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0x010100038EBEC6C0E2084CA33CD809E798419C</vt:lpwstr>
  </property>
</Properties>
</file>