
<file path=[Content_Types].xml><?xml version="1.0" encoding="utf-8"?>
<Types xmlns="http://schemas.openxmlformats.org/package/2006/content-types">
  <Default Extension="xml" ContentType="application/xml"/>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63" r:id="rId3"/>
    <p:sldId id="264" r:id="rId4"/>
    <p:sldId id="265" r:id="rId5"/>
    <p:sldId id="266" r:id="rId6"/>
    <p:sldId id="267" r:id="rId7"/>
    <p:sldId id="268" r:id="rId8"/>
    <p:sldId id="269" r:id="rId9"/>
    <p:sldId id="270" r:id="rId10"/>
    <p:sldId id="271" r:id="rId11"/>
    <p:sldId id="272" r:id="rId1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4320">
          <p15:clr>
            <a:srgbClr val="A4A3A4"/>
          </p15:clr>
        </p15:guide>
        <p15:guide id="2" pos="76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62" d="100"/>
          <a:sy n="62" d="100"/>
        </p:scale>
        <p:origin x="696" y="200"/>
      </p:cViewPr>
      <p:guideLst>
        <p:guide orient="horz" pos="4320"/>
        <p:guide pos="76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4" name="Shape 214"/>
          <p:cNvSpPr>
            <a:spLocks noGrp="1" noRot="1" noChangeAspect="1"/>
          </p:cNvSpPr>
          <p:nvPr>
            <p:ph type="sldImg"/>
          </p:nvPr>
        </p:nvSpPr>
        <p:spPr>
          <a:xfrm>
            <a:off x="1143000" y="685800"/>
            <a:ext cx="4572000" cy="3429000"/>
          </a:xfrm>
          <a:prstGeom prst="rect">
            <a:avLst/>
          </a:prstGeom>
        </p:spPr>
        <p:txBody>
          <a:bodyPr/>
          <a:lstStyle/>
          <a:p>
            <a:endParaRPr/>
          </a:p>
        </p:txBody>
      </p:sp>
      <p:sp>
        <p:nvSpPr>
          <p:cNvPr id="215" name="Shape 21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59614299"/>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el och undertitel (kopia) 3">
    <p:spTree>
      <p:nvGrpSpPr>
        <p:cNvPr id="1" name=""/>
        <p:cNvGrpSpPr/>
        <p:nvPr/>
      </p:nvGrpSpPr>
      <p:grpSpPr>
        <a:xfrm>
          <a:off x="0" y="0"/>
          <a:ext cx="0" cy="0"/>
          <a:chOff x="0" y="0"/>
          <a:chExt cx="0" cy="0"/>
        </a:xfrm>
      </p:grpSpPr>
      <p:sp>
        <p:nvSpPr>
          <p:cNvPr id="54" name="Rektangel"/>
          <p:cNvSpPr/>
          <p:nvPr/>
        </p:nvSpPr>
        <p:spPr>
          <a:xfrm>
            <a:off x="-88107" y="2732881"/>
            <a:ext cx="24560214" cy="7488040"/>
          </a:xfrm>
          <a:prstGeom prst="rect">
            <a:avLst/>
          </a:prstGeom>
          <a:solidFill>
            <a:srgbClr val="005C85"/>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sp>
        <p:nvSpPr>
          <p:cNvPr id="55" name="Titeltext"/>
          <p:cNvSpPr txBox="1">
            <a:spLocks noGrp="1"/>
          </p:cNvSpPr>
          <p:nvPr>
            <p:ph type="title"/>
          </p:nvPr>
        </p:nvSpPr>
        <p:spPr>
          <a:xfrm>
            <a:off x="1778000" y="2298700"/>
            <a:ext cx="20828000" cy="4648200"/>
          </a:xfrm>
          <a:prstGeom prst="rect">
            <a:avLst/>
          </a:prstGeom>
        </p:spPr>
        <p:txBody>
          <a:bodyPr anchor="b"/>
          <a:lstStyle>
            <a:lvl1pPr>
              <a:defRPr>
                <a:solidFill>
                  <a:srgbClr val="FFFFFF"/>
                </a:solidFill>
              </a:defRPr>
            </a:lvl1pPr>
          </a:lstStyle>
          <a:p>
            <a:r>
              <a:t>Titeltext</a:t>
            </a:r>
          </a:p>
        </p:txBody>
      </p:sp>
      <p:sp>
        <p:nvSpPr>
          <p:cNvPr id="56" name="Brödtext nivå ett…"/>
          <p:cNvSpPr txBox="1">
            <a:spLocks noGrp="1"/>
          </p:cNvSpPr>
          <p:nvPr>
            <p:ph type="body" sz="quarter" idx="1"/>
          </p:nvPr>
        </p:nvSpPr>
        <p:spPr>
          <a:xfrm>
            <a:off x="1778000" y="7073900"/>
            <a:ext cx="20828000" cy="1587500"/>
          </a:xfrm>
          <a:prstGeom prst="rect">
            <a:avLst/>
          </a:prstGeom>
        </p:spPr>
        <p:txBody>
          <a:bodyPr anchor="t"/>
          <a:lstStyle>
            <a:lvl1pPr marL="0" indent="0" algn="ctr">
              <a:spcBef>
                <a:spcPts val="0"/>
              </a:spcBef>
              <a:buSzTx/>
              <a:buNone/>
              <a:defRPr sz="5400">
                <a:solidFill>
                  <a:srgbClr val="FFFFFF"/>
                </a:solidFill>
              </a:defRPr>
            </a:lvl1pPr>
            <a:lvl2pPr marL="0" indent="228600" algn="ctr">
              <a:spcBef>
                <a:spcPts val="0"/>
              </a:spcBef>
              <a:buSzTx/>
              <a:buNone/>
              <a:defRPr sz="5400">
                <a:solidFill>
                  <a:srgbClr val="FFFFFF"/>
                </a:solidFill>
              </a:defRPr>
            </a:lvl2pPr>
            <a:lvl3pPr marL="0" indent="457200" algn="ctr">
              <a:spcBef>
                <a:spcPts val="0"/>
              </a:spcBef>
              <a:buSzTx/>
              <a:buNone/>
              <a:defRPr sz="5400">
                <a:solidFill>
                  <a:srgbClr val="FFFFFF"/>
                </a:solidFill>
              </a:defRPr>
            </a:lvl3pPr>
            <a:lvl4pPr marL="0" indent="685800" algn="ctr">
              <a:spcBef>
                <a:spcPts val="0"/>
              </a:spcBef>
              <a:buSzTx/>
              <a:buNone/>
              <a:defRPr sz="5400">
                <a:solidFill>
                  <a:srgbClr val="FFFFFF"/>
                </a:solidFill>
              </a:defRPr>
            </a:lvl4pPr>
            <a:lvl5pPr marL="0" indent="914400" algn="ctr">
              <a:spcBef>
                <a:spcPts val="0"/>
              </a:spcBef>
              <a:buSzTx/>
              <a:buNone/>
              <a:defRPr sz="5400">
                <a:solidFill>
                  <a:srgbClr val="FFFFFF"/>
                </a:solidFill>
              </a:defRPr>
            </a:lvl5pPr>
          </a:lstStyle>
          <a:p>
            <a:r>
              <a:t>Brödtext nivå ett</a:t>
            </a:r>
          </a:p>
          <a:p>
            <a:pPr lvl="1"/>
            <a:r>
              <a:t>Brödtext nivå två</a:t>
            </a:r>
          </a:p>
          <a:p>
            <a:pPr lvl="2"/>
            <a:r>
              <a:t>Brödtext nivå tre</a:t>
            </a:r>
          </a:p>
          <a:p>
            <a:pPr lvl="3"/>
            <a:r>
              <a:t>Brödtext nivå fyra</a:t>
            </a:r>
          </a:p>
          <a:p>
            <a:pPr lvl="4"/>
            <a:r>
              <a:t>Brödtext nivå fem</a:t>
            </a:r>
          </a:p>
        </p:txBody>
      </p:sp>
      <p:pic>
        <p:nvPicPr>
          <p:cNvPr id="57" name="do_logo_original.pdf" descr="do_logo_original.pdf"/>
          <p:cNvPicPr>
            <a:picLocks noChangeAspect="1"/>
          </p:cNvPicPr>
          <p:nvPr/>
        </p:nvPicPr>
        <p:blipFill>
          <a:blip r:embed="rId2">
            <a:extLst/>
          </a:blip>
          <a:stretch>
            <a:fillRect/>
          </a:stretch>
        </p:blipFill>
        <p:spPr>
          <a:xfrm>
            <a:off x="20884875" y="10234635"/>
            <a:ext cx="3518449" cy="3518449"/>
          </a:xfrm>
          <a:prstGeom prst="rect">
            <a:avLst/>
          </a:prstGeom>
          <a:ln w="12700">
            <a:miter lim="400000"/>
          </a:ln>
        </p:spPr>
      </p:pic>
      <p:sp>
        <p:nvSpPr>
          <p:cNvPr id="58"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
    <p:spTree>
      <p:nvGrpSpPr>
        <p:cNvPr id="1" name=""/>
        <p:cNvGrpSpPr/>
        <p:nvPr/>
      </p:nvGrpSpPr>
      <p:grpSpPr>
        <a:xfrm>
          <a:off x="0" y="0"/>
          <a:ext cx="0" cy="0"/>
          <a:chOff x="0" y="0"/>
          <a:chExt cx="0" cy="0"/>
        </a:xfrm>
      </p:grpSpPr>
      <p:sp>
        <p:nvSpPr>
          <p:cNvPr id="184" name="–Johnny Appleseed"/>
          <p:cNvSpPr txBox="1">
            <a:spLocks noGrp="1"/>
          </p:cNvSpPr>
          <p:nvPr>
            <p:ph type="body" sz="quarter" idx="13"/>
          </p:nvPr>
        </p:nvSpPr>
        <p:spPr>
          <a:xfrm>
            <a:off x="2387600" y="8953500"/>
            <a:ext cx="19621500" cy="585521"/>
          </a:xfrm>
          <a:prstGeom prst="rect">
            <a:avLst/>
          </a:prstGeom>
        </p:spPr>
        <p:txBody>
          <a:bodyPr anchor="t">
            <a:spAutoFit/>
          </a:bodyPr>
          <a:lstStyle>
            <a:lvl1pPr marL="0" indent="0" algn="ctr">
              <a:spcBef>
                <a:spcPts val="0"/>
              </a:spcBef>
              <a:buSzTx/>
              <a:buNone/>
              <a:defRPr sz="3200" i="1"/>
            </a:lvl1pPr>
          </a:lstStyle>
          <a:p>
            <a:r>
              <a:t>–Johnny Appleseed</a:t>
            </a:r>
          </a:p>
        </p:txBody>
      </p:sp>
      <p:sp>
        <p:nvSpPr>
          <p:cNvPr id="185" name="”Skriv ett citat här.”"/>
          <p:cNvSpPr txBox="1">
            <a:spLocks noGrp="1"/>
          </p:cNvSpPr>
          <p:nvPr>
            <p:ph type="body" sz="quarter" idx="14"/>
          </p:nvPr>
        </p:nvSpPr>
        <p:spPr>
          <a:xfrm>
            <a:off x="2387600" y="6076950"/>
            <a:ext cx="19621500" cy="825500"/>
          </a:xfrm>
          <a:prstGeom prst="rect">
            <a:avLst/>
          </a:prstGeom>
        </p:spPr>
        <p:txBody>
          <a:bodyPr>
            <a:spAutoFit/>
          </a:bodyPr>
          <a:lstStyle>
            <a:lvl1pPr marL="0" indent="0" algn="ctr">
              <a:spcBef>
                <a:spcPts val="0"/>
              </a:spcBef>
              <a:buSzTx/>
              <a:buNone/>
              <a:defRPr>
                <a:latin typeface="+mn-lt"/>
                <a:ea typeface="+mn-ea"/>
                <a:cs typeface="+mn-cs"/>
                <a:sym typeface="Helvetica Neue Medium"/>
              </a:defRPr>
            </a:lvl1pPr>
          </a:lstStyle>
          <a:p>
            <a:r>
              <a:t>”Skriv ett citat här.” </a:t>
            </a:r>
          </a:p>
        </p:txBody>
      </p:sp>
      <p:sp>
        <p:nvSpPr>
          <p:cNvPr id="186"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
        <p:nvSpPr>
          <p:cNvPr id="193" name="Bild"/>
          <p:cNvSpPr>
            <a:spLocks noGrp="1"/>
          </p:cNvSpPr>
          <p:nvPr>
            <p:ph type="pic" idx="13"/>
          </p:nvPr>
        </p:nvSpPr>
        <p:spPr>
          <a:xfrm>
            <a:off x="0" y="0"/>
            <a:ext cx="24384000" cy="13716000"/>
          </a:xfrm>
          <a:prstGeom prst="rect">
            <a:avLst/>
          </a:prstGeom>
        </p:spPr>
        <p:txBody>
          <a:bodyPr lIns="91439" tIns="45719" rIns="91439" bIns="45719" anchor="t">
            <a:noAutofit/>
          </a:bodyPr>
          <a:lstStyle/>
          <a:p>
            <a:endParaRPr/>
          </a:p>
        </p:txBody>
      </p:sp>
      <p:sp>
        <p:nvSpPr>
          <p:cNvPr id="194"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om">
    <p:spTree>
      <p:nvGrpSpPr>
        <p:cNvPr id="1" name=""/>
        <p:cNvGrpSpPr/>
        <p:nvPr/>
      </p:nvGrpSpPr>
      <p:grpSpPr>
        <a:xfrm>
          <a:off x="0" y="0"/>
          <a:ext cx="0" cy="0"/>
          <a:chOff x="0" y="0"/>
          <a:chExt cx="0" cy="0"/>
        </a:xfrm>
      </p:grpSpPr>
      <p:sp>
        <p:nvSpPr>
          <p:cNvPr id="201"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om (kopia)">
    <p:spTree>
      <p:nvGrpSpPr>
        <p:cNvPr id="1" name=""/>
        <p:cNvGrpSpPr/>
        <p:nvPr/>
      </p:nvGrpSpPr>
      <p:grpSpPr>
        <a:xfrm>
          <a:off x="0" y="0"/>
          <a:ext cx="0" cy="0"/>
          <a:chOff x="0" y="0"/>
          <a:chExt cx="0" cy="0"/>
        </a:xfrm>
      </p:grpSpPr>
      <p:sp>
        <p:nvSpPr>
          <p:cNvPr id="208"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el och punkter (kopia) 1">
    <p:spTree>
      <p:nvGrpSpPr>
        <p:cNvPr id="1" name=""/>
        <p:cNvGrpSpPr/>
        <p:nvPr/>
      </p:nvGrpSpPr>
      <p:grpSpPr>
        <a:xfrm>
          <a:off x="0" y="0"/>
          <a:ext cx="0" cy="0"/>
          <a:chOff x="0" y="0"/>
          <a:chExt cx="0" cy="0"/>
        </a:xfrm>
      </p:grpSpPr>
      <p:sp>
        <p:nvSpPr>
          <p:cNvPr id="98" name="Titeltext"/>
          <p:cNvSpPr txBox="1">
            <a:spLocks noGrp="1"/>
          </p:cNvSpPr>
          <p:nvPr>
            <p:ph type="title"/>
          </p:nvPr>
        </p:nvSpPr>
        <p:spPr>
          <a:prstGeom prst="rect">
            <a:avLst/>
          </a:prstGeom>
        </p:spPr>
        <p:txBody>
          <a:bodyPr/>
          <a:lstStyle>
            <a:lvl1pPr>
              <a:defRPr>
                <a:solidFill>
                  <a:srgbClr val="005C85"/>
                </a:solidFill>
              </a:defRPr>
            </a:lvl1pPr>
          </a:lstStyle>
          <a:p>
            <a:r>
              <a:t>Titeltext</a:t>
            </a:r>
          </a:p>
        </p:txBody>
      </p:sp>
      <p:sp>
        <p:nvSpPr>
          <p:cNvPr id="99" name="Brödtext nivå ett…"/>
          <p:cNvSpPr txBox="1">
            <a:spLocks noGrp="1"/>
          </p:cNvSpPr>
          <p:nvPr>
            <p:ph type="body" idx="1"/>
          </p:nvPr>
        </p:nvSpPr>
        <p:spPr>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pic>
        <p:nvPicPr>
          <p:cNvPr id="100" name="Bild" descr="Bild"/>
          <p:cNvPicPr>
            <a:picLocks noChangeAspect="1"/>
          </p:cNvPicPr>
          <p:nvPr/>
        </p:nvPicPr>
        <p:blipFill>
          <a:blip r:embed="rId2">
            <a:extLst/>
          </a:blip>
          <a:stretch>
            <a:fillRect/>
          </a:stretch>
        </p:blipFill>
        <p:spPr>
          <a:xfrm>
            <a:off x="21836908" y="989863"/>
            <a:ext cx="1326847" cy="1017474"/>
          </a:xfrm>
          <a:prstGeom prst="rect">
            <a:avLst/>
          </a:prstGeom>
          <a:ln w="12700">
            <a:miter lim="400000"/>
          </a:ln>
        </p:spPr>
      </p:pic>
      <p:pic>
        <p:nvPicPr>
          <p:cNvPr id="101" name="do_logo_original.pdf" descr="do_logo_original.pdf"/>
          <p:cNvPicPr>
            <a:picLocks noChangeAspect="1"/>
          </p:cNvPicPr>
          <p:nvPr/>
        </p:nvPicPr>
        <p:blipFill>
          <a:blip r:embed="rId3">
            <a:extLst/>
          </a:blip>
          <a:stretch>
            <a:fillRect/>
          </a:stretch>
        </p:blipFill>
        <p:spPr>
          <a:xfrm>
            <a:off x="20884875" y="10234635"/>
            <a:ext cx="3518449" cy="3518449"/>
          </a:xfrm>
          <a:prstGeom prst="rect">
            <a:avLst/>
          </a:prstGeom>
          <a:ln w="12700">
            <a:miter lim="400000"/>
          </a:ln>
        </p:spPr>
      </p:pic>
      <p:sp>
        <p:nvSpPr>
          <p:cNvPr id="102"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Foto - Horisontellt">
    <p:spTree>
      <p:nvGrpSpPr>
        <p:cNvPr id="1" name=""/>
        <p:cNvGrpSpPr/>
        <p:nvPr/>
      </p:nvGrpSpPr>
      <p:grpSpPr>
        <a:xfrm>
          <a:off x="0" y="0"/>
          <a:ext cx="0" cy="0"/>
          <a:chOff x="0" y="0"/>
          <a:chExt cx="0" cy="0"/>
        </a:xfrm>
      </p:grpSpPr>
      <p:sp>
        <p:nvSpPr>
          <p:cNvPr id="120" name="Bild"/>
          <p:cNvSpPr>
            <a:spLocks noGrp="1"/>
          </p:cNvSpPr>
          <p:nvPr>
            <p:ph type="pic" idx="13"/>
          </p:nvPr>
        </p:nvSpPr>
        <p:spPr>
          <a:xfrm>
            <a:off x="3125968" y="673100"/>
            <a:ext cx="18135601" cy="8737600"/>
          </a:xfrm>
          <a:prstGeom prst="rect">
            <a:avLst/>
          </a:prstGeom>
        </p:spPr>
        <p:txBody>
          <a:bodyPr lIns="91439" tIns="45719" rIns="91439" bIns="45719" anchor="t">
            <a:noAutofit/>
          </a:bodyPr>
          <a:lstStyle/>
          <a:p>
            <a:endParaRPr/>
          </a:p>
        </p:txBody>
      </p:sp>
      <p:sp>
        <p:nvSpPr>
          <p:cNvPr id="121" name="Titeltext"/>
          <p:cNvSpPr txBox="1">
            <a:spLocks noGrp="1"/>
          </p:cNvSpPr>
          <p:nvPr>
            <p:ph type="title"/>
          </p:nvPr>
        </p:nvSpPr>
        <p:spPr>
          <a:xfrm>
            <a:off x="635000" y="9512300"/>
            <a:ext cx="23114000" cy="2006600"/>
          </a:xfrm>
          <a:prstGeom prst="rect">
            <a:avLst/>
          </a:prstGeom>
        </p:spPr>
        <p:txBody>
          <a:bodyPr anchor="b"/>
          <a:lstStyle/>
          <a:p>
            <a:r>
              <a:t>Titeltext</a:t>
            </a:r>
          </a:p>
        </p:txBody>
      </p:sp>
      <p:sp>
        <p:nvSpPr>
          <p:cNvPr id="122" name="Brödtext nivå ett…"/>
          <p:cNvSpPr txBox="1">
            <a:spLocks noGrp="1"/>
          </p:cNvSpPr>
          <p:nvPr>
            <p:ph type="body" sz="quarter" idx="1"/>
          </p:nvPr>
        </p:nvSpPr>
        <p:spPr>
          <a:xfrm>
            <a:off x="635000" y="11442700"/>
            <a:ext cx="23114000" cy="15875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r>
              <a:t>Brödtext nivå ett</a:t>
            </a:r>
          </a:p>
          <a:p>
            <a:pPr lvl="1"/>
            <a:r>
              <a:t>Brödtext nivå två</a:t>
            </a:r>
          </a:p>
          <a:p>
            <a:pPr lvl="2"/>
            <a:r>
              <a:t>Brödtext nivå tre</a:t>
            </a:r>
          </a:p>
          <a:p>
            <a:pPr lvl="3"/>
            <a:r>
              <a:t>Brödtext nivå fyra</a:t>
            </a:r>
          </a:p>
          <a:p>
            <a:pPr lvl="4"/>
            <a:r>
              <a:t>Brödtext nivå fem</a:t>
            </a:r>
          </a:p>
        </p:txBody>
      </p:sp>
      <p:sp>
        <p:nvSpPr>
          <p:cNvPr id="123"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el - Centrerad">
    <p:spTree>
      <p:nvGrpSpPr>
        <p:cNvPr id="1" name=""/>
        <p:cNvGrpSpPr/>
        <p:nvPr/>
      </p:nvGrpSpPr>
      <p:grpSpPr>
        <a:xfrm>
          <a:off x="0" y="0"/>
          <a:ext cx="0" cy="0"/>
          <a:chOff x="0" y="0"/>
          <a:chExt cx="0" cy="0"/>
        </a:xfrm>
      </p:grpSpPr>
      <p:sp>
        <p:nvSpPr>
          <p:cNvPr id="130" name="Titeltext"/>
          <p:cNvSpPr txBox="1">
            <a:spLocks noGrp="1"/>
          </p:cNvSpPr>
          <p:nvPr>
            <p:ph type="title"/>
          </p:nvPr>
        </p:nvSpPr>
        <p:spPr>
          <a:xfrm>
            <a:off x="1778000" y="4533900"/>
            <a:ext cx="20828000" cy="4648200"/>
          </a:xfrm>
          <a:prstGeom prst="rect">
            <a:avLst/>
          </a:prstGeom>
        </p:spPr>
        <p:txBody>
          <a:bodyPr/>
          <a:lstStyle/>
          <a:p>
            <a:r>
              <a:t>Titeltext</a:t>
            </a:r>
          </a:p>
        </p:txBody>
      </p:sp>
      <p:sp>
        <p:nvSpPr>
          <p:cNvPr id="131"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Foto - Vertikalt">
    <p:spTree>
      <p:nvGrpSpPr>
        <p:cNvPr id="1" name=""/>
        <p:cNvGrpSpPr/>
        <p:nvPr/>
      </p:nvGrpSpPr>
      <p:grpSpPr>
        <a:xfrm>
          <a:off x="0" y="0"/>
          <a:ext cx="0" cy="0"/>
          <a:chOff x="0" y="0"/>
          <a:chExt cx="0" cy="0"/>
        </a:xfrm>
      </p:grpSpPr>
      <p:sp>
        <p:nvSpPr>
          <p:cNvPr id="138" name="Bild"/>
          <p:cNvSpPr>
            <a:spLocks noGrp="1"/>
          </p:cNvSpPr>
          <p:nvPr>
            <p:ph type="pic" sz="half" idx="13"/>
          </p:nvPr>
        </p:nvSpPr>
        <p:spPr>
          <a:xfrm>
            <a:off x="13165980" y="952500"/>
            <a:ext cx="9525001" cy="11468100"/>
          </a:xfrm>
          <a:prstGeom prst="rect">
            <a:avLst/>
          </a:prstGeom>
        </p:spPr>
        <p:txBody>
          <a:bodyPr lIns="91439" tIns="45719" rIns="91439" bIns="45719" anchor="t">
            <a:noAutofit/>
          </a:bodyPr>
          <a:lstStyle/>
          <a:p>
            <a:endParaRPr/>
          </a:p>
        </p:txBody>
      </p:sp>
      <p:sp>
        <p:nvSpPr>
          <p:cNvPr id="139" name="Titeltext"/>
          <p:cNvSpPr txBox="1">
            <a:spLocks noGrp="1"/>
          </p:cNvSpPr>
          <p:nvPr>
            <p:ph type="title"/>
          </p:nvPr>
        </p:nvSpPr>
        <p:spPr>
          <a:xfrm>
            <a:off x="1651000" y="952500"/>
            <a:ext cx="10223500" cy="5549900"/>
          </a:xfrm>
          <a:prstGeom prst="rect">
            <a:avLst/>
          </a:prstGeom>
        </p:spPr>
        <p:txBody>
          <a:bodyPr anchor="b"/>
          <a:lstStyle>
            <a:lvl1pPr>
              <a:defRPr sz="8400"/>
            </a:lvl1pPr>
          </a:lstStyle>
          <a:p>
            <a:r>
              <a:t>Titeltext</a:t>
            </a:r>
          </a:p>
        </p:txBody>
      </p:sp>
      <p:sp>
        <p:nvSpPr>
          <p:cNvPr id="140" name="Brödtext nivå ett…"/>
          <p:cNvSpPr txBox="1">
            <a:spLocks noGrp="1"/>
          </p:cNvSpPr>
          <p:nvPr>
            <p:ph type="body" sz="quarter" idx="1"/>
          </p:nvPr>
        </p:nvSpPr>
        <p:spPr>
          <a:xfrm>
            <a:off x="1651000" y="6527800"/>
            <a:ext cx="10223500" cy="5727700"/>
          </a:xfrm>
          <a:prstGeom prst="rect">
            <a:avLst/>
          </a:prstGeom>
        </p:spPr>
        <p:txBody>
          <a:bodyPr anchor="t"/>
          <a:lstStyle>
            <a:lvl1pPr marL="0" indent="0" algn="ctr">
              <a:spcBef>
                <a:spcPts val="0"/>
              </a:spcBef>
              <a:buSzTx/>
              <a:buNone/>
              <a:defRPr sz="5400"/>
            </a:lvl1pPr>
            <a:lvl2pPr marL="0" indent="228600" algn="ctr">
              <a:spcBef>
                <a:spcPts val="0"/>
              </a:spcBef>
              <a:buSzTx/>
              <a:buNone/>
              <a:defRPr sz="5400"/>
            </a:lvl2pPr>
            <a:lvl3pPr marL="0" indent="457200" algn="ctr">
              <a:spcBef>
                <a:spcPts val="0"/>
              </a:spcBef>
              <a:buSzTx/>
              <a:buNone/>
              <a:defRPr sz="5400"/>
            </a:lvl3pPr>
            <a:lvl4pPr marL="0" indent="685800" algn="ctr">
              <a:spcBef>
                <a:spcPts val="0"/>
              </a:spcBef>
              <a:buSzTx/>
              <a:buNone/>
              <a:defRPr sz="5400"/>
            </a:lvl4pPr>
            <a:lvl5pPr marL="0" indent="914400" algn="ctr">
              <a:spcBef>
                <a:spcPts val="0"/>
              </a:spcBef>
              <a:buSzTx/>
              <a:buNone/>
              <a:defRPr sz="5400"/>
            </a:lvl5pPr>
          </a:lstStyle>
          <a:p>
            <a:r>
              <a:t>Brödtext nivå ett</a:t>
            </a:r>
          </a:p>
          <a:p>
            <a:pPr lvl="1"/>
            <a:r>
              <a:t>Brödtext nivå två</a:t>
            </a:r>
          </a:p>
          <a:p>
            <a:pPr lvl="2"/>
            <a:r>
              <a:t>Brödtext nivå tre</a:t>
            </a:r>
          </a:p>
          <a:p>
            <a:pPr lvl="3"/>
            <a:r>
              <a:t>Brödtext nivå fyra</a:t>
            </a:r>
          </a:p>
          <a:p>
            <a:pPr lvl="4"/>
            <a:r>
              <a:t>Brödtext nivå fem</a:t>
            </a:r>
          </a:p>
        </p:txBody>
      </p:sp>
      <p:sp>
        <p:nvSpPr>
          <p:cNvPr id="141"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el - Upptill">
    <p:spTree>
      <p:nvGrpSpPr>
        <p:cNvPr id="1" name=""/>
        <p:cNvGrpSpPr/>
        <p:nvPr/>
      </p:nvGrpSpPr>
      <p:grpSpPr>
        <a:xfrm>
          <a:off x="0" y="0"/>
          <a:ext cx="0" cy="0"/>
          <a:chOff x="0" y="0"/>
          <a:chExt cx="0" cy="0"/>
        </a:xfrm>
      </p:grpSpPr>
      <p:sp>
        <p:nvSpPr>
          <p:cNvPr id="148" name="Titeltext"/>
          <p:cNvSpPr txBox="1">
            <a:spLocks noGrp="1"/>
          </p:cNvSpPr>
          <p:nvPr>
            <p:ph type="title"/>
          </p:nvPr>
        </p:nvSpPr>
        <p:spPr>
          <a:prstGeom prst="rect">
            <a:avLst/>
          </a:prstGeom>
        </p:spPr>
        <p:txBody>
          <a:bodyPr/>
          <a:lstStyle/>
          <a:p>
            <a:r>
              <a:t>Titeltext</a:t>
            </a:r>
          </a:p>
        </p:txBody>
      </p:sp>
      <p:sp>
        <p:nvSpPr>
          <p:cNvPr id="149"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el, punkter och bild">
    <p:spTree>
      <p:nvGrpSpPr>
        <p:cNvPr id="1" name=""/>
        <p:cNvGrpSpPr/>
        <p:nvPr/>
      </p:nvGrpSpPr>
      <p:grpSpPr>
        <a:xfrm>
          <a:off x="0" y="0"/>
          <a:ext cx="0" cy="0"/>
          <a:chOff x="0" y="0"/>
          <a:chExt cx="0" cy="0"/>
        </a:xfrm>
      </p:grpSpPr>
      <p:sp>
        <p:nvSpPr>
          <p:cNvPr id="156" name="Bild"/>
          <p:cNvSpPr>
            <a:spLocks noGrp="1"/>
          </p:cNvSpPr>
          <p:nvPr>
            <p:ph type="pic" sz="half" idx="13"/>
          </p:nvPr>
        </p:nvSpPr>
        <p:spPr>
          <a:xfrm>
            <a:off x="13169900" y="3149600"/>
            <a:ext cx="9525000" cy="9296400"/>
          </a:xfrm>
          <a:prstGeom prst="rect">
            <a:avLst/>
          </a:prstGeom>
        </p:spPr>
        <p:txBody>
          <a:bodyPr lIns="91439" tIns="45719" rIns="91439" bIns="45719" anchor="t">
            <a:noAutofit/>
          </a:bodyPr>
          <a:lstStyle/>
          <a:p>
            <a:endParaRPr/>
          </a:p>
        </p:txBody>
      </p:sp>
      <p:sp>
        <p:nvSpPr>
          <p:cNvPr id="157" name="Titeltext"/>
          <p:cNvSpPr txBox="1">
            <a:spLocks noGrp="1"/>
          </p:cNvSpPr>
          <p:nvPr>
            <p:ph type="title"/>
          </p:nvPr>
        </p:nvSpPr>
        <p:spPr>
          <a:prstGeom prst="rect">
            <a:avLst/>
          </a:prstGeom>
        </p:spPr>
        <p:txBody>
          <a:bodyPr/>
          <a:lstStyle/>
          <a:p>
            <a:r>
              <a:t>Titeltext</a:t>
            </a:r>
          </a:p>
        </p:txBody>
      </p:sp>
      <p:sp>
        <p:nvSpPr>
          <p:cNvPr id="158" name="Brödtext nivå ett…"/>
          <p:cNvSpPr txBox="1">
            <a:spLocks noGrp="1"/>
          </p:cNvSpPr>
          <p:nvPr>
            <p:ph type="body" sz="half" idx="1"/>
          </p:nvPr>
        </p:nvSpPr>
        <p:spPr>
          <a:xfrm>
            <a:off x="1689100" y="3149600"/>
            <a:ext cx="10223500" cy="9296400"/>
          </a:xfrm>
          <a:prstGeom prst="rect">
            <a:avLst/>
          </a:prstGeom>
        </p:spPr>
        <p:txBody>
          <a:bodyPr/>
          <a:lstStyle>
            <a:lvl1pPr marL="558800" indent="-558800">
              <a:spcBef>
                <a:spcPts val="4500"/>
              </a:spcBef>
              <a:defRPr sz="3800"/>
            </a:lvl1pPr>
            <a:lvl2pPr marL="1117600" indent="-558800">
              <a:spcBef>
                <a:spcPts val="4500"/>
              </a:spcBef>
              <a:defRPr sz="3800"/>
            </a:lvl2pPr>
            <a:lvl3pPr marL="1676400" indent="-558800">
              <a:spcBef>
                <a:spcPts val="4500"/>
              </a:spcBef>
              <a:defRPr sz="3800"/>
            </a:lvl3pPr>
            <a:lvl4pPr marL="2235200" indent="-558800">
              <a:spcBef>
                <a:spcPts val="4500"/>
              </a:spcBef>
              <a:defRPr sz="3800"/>
            </a:lvl4pPr>
            <a:lvl5pPr marL="2794000" indent="-558800">
              <a:spcBef>
                <a:spcPts val="4500"/>
              </a:spcBef>
              <a:defRPr sz="3800"/>
            </a:lvl5pPr>
          </a:lstStyle>
          <a:p>
            <a:r>
              <a:t>Brödtext nivå ett</a:t>
            </a:r>
          </a:p>
          <a:p>
            <a:pPr lvl="1"/>
            <a:r>
              <a:t>Brödtext nivå två</a:t>
            </a:r>
          </a:p>
          <a:p>
            <a:pPr lvl="2"/>
            <a:r>
              <a:t>Brödtext nivå tre</a:t>
            </a:r>
          </a:p>
          <a:p>
            <a:pPr lvl="3"/>
            <a:r>
              <a:t>Brödtext nivå fyra</a:t>
            </a:r>
          </a:p>
          <a:p>
            <a:pPr lvl="4"/>
            <a:r>
              <a:t>Brödtext nivå fem</a:t>
            </a:r>
          </a:p>
        </p:txBody>
      </p:sp>
      <p:sp>
        <p:nvSpPr>
          <p:cNvPr id="159"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unkter">
    <p:spTree>
      <p:nvGrpSpPr>
        <p:cNvPr id="1" name=""/>
        <p:cNvGrpSpPr/>
        <p:nvPr/>
      </p:nvGrpSpPr>
      <p:grpSpPr>
        <a:xfrm>
          <a:off x="0" y="0"/>
          <a:ext cx="0" cy="0"/>
          <a:chOff x="0" y="0"/>
          <a:chExt cx="0" cy="0"/>
        </a:xfrm>
      </p:grpSpPr>
      <p:sp>
        <p:nvSpPr>
          <p:cNvPr id="166" name="Brödtext nivå ett…"/>
          <p:cNvSpPr txBox="1">
            <a:spLocks noGrp="1"/>
          </p:cNvSpPr>
          <p:nvPr>
            <p:ph type="body" idx="1"/>
          </p:nvPr>
        </p:nvSpPr>
        <p:spPr>
          <a:xfrm>
            <a:off x="1689100" y="1778000"/>
            <a:ext cx="21005800" cy="10160000"/>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167"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oto - 3 per sida">
    <p:spTree>
      <p:nvGrpSpPr>
        <p:cNvPr id="1" name=""/>
        <p:cNvGrpSpPr/>
        <p:nvPr/>
      </p:nvGrpSpPr>
      <p:grpSpPr>
        <a:xfrm>
          <a:off x="0" y="0"/>
          <a:ext cx="0" cy="0"/>
          <a:chOff x="0" y="0"/>
          <a:chExt cx="0" cy="0"/>
        </a:xfrm>
      </p:grpSpPr>
      <p:sp>
        <p:nvSpPr>
          <p:cNvPr id="174" name="Bild"/>
          <p:cNvSpPr>
            <a:spLocks noGrp="1"/>
          </p:cNvSpPr>
          <p:nvPr>
            <p:ph type="pic" sz="quarter" idx="13"/>
          </p:nvPr>
        </p:nvSpPr>
        <p:spPr>
          <a:xfrm>
            <a:off x="15760700" y="7048500"/>
            <a:ext cx="7404100" cy="5549900"/>
          </a:xfrm>
          <a:prstGeom prst="rect">
            <a:avLst/>
          </a:prstGeom>
        </p:spPr>
        <p:txBody>
          <a:bodyPr lIns="91439" tIns="45719" rIns="91439" bIns="45719" anchor="t">
            <a:noAutofit/>
          </a:bodyPr>
          <a:lstStyle/>
          <a:p>
            <a:endParaRPr/>
          </a:p>
        </p:txBody>
      </p:sp>
      <p:sp>
        <p:nvSpPr>
          <p:cNvPr id="175" name="Bild"/>
          <p:cNvSpPr>
            <a:spLocks noGrp="1"/>
          </p:cNvSpPr>
          <p:nvPr>
            <p:ph type="pic" sz="quarter" idx="14"/>
          </p:nvPr>
        </p:nvSpPr>
        <p:spPr>
          <a:xfrm>
            <a:off x="15760700" y="1130300"/>
            <a:ext cx="7404100" cy="5549900"/>
          </a:xfrm>
          <a:prstGeom prst="rect">
            <a:avLst/>
          </a:prstGeom>
        </p:spPr>
        <p:txBody>
          <a:bodyPr lIns="91439" tIns="45719" rIns="91439" bIns="45719" anchor="t">
            <a:noAutofit/>
          </a:bodyPr>
          <a:lstStyle/>
          <a:p>
            <a:endParaRPr/>
          </a:p>
        </p:txBody>
      </p:sp>
      <p:sp>
        <p:nvSpPr>
          <p:cNvPr id="176" name="Bild"/>
          <p:cNvSpPr>
            <a:spLocks noGrp="1"/>
          </p:cNvSpPr>
          <p:nvPr>
            <p:ph type="pic" idx="15"/>
          </p:nvPr>
        </p:nvSpPr>
        <p:spPr>
          <a:xfrm>
            <a:off x="1206500" y="1130300"/>
            <a:ext cx="14173200" cy="11468100"/>
          </a:xfrm>
          <a:prstGeom prst="rect">
            <a:avLst/>
          </a:prstGeom>
        </p:spPr>
        <p:txBody>
          <a:bodyPr lIns="91439" tIns="45719" rIns="91439" bIns="45719" anchor="t">
            <a:noAutofit/>
          </a:bodyPr>
          <a:lstStyle/>
          <a:p>
            <a:endParaRPr/>
          </a:p>
        </p:txBody>
      </p:sp>
      <p:sp>
        <p:nvSpPr>
          <p:cNvPr id="177" name="Diabildsnummer"/>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text"/>
          <p:cNvSpPr txBox="1">
            <a:spLocks noGrp="1"/>
          </p:cNvSpPr>
          <p:nvPr>
            <p:ph type="title"/>
          </p:nvPr>
        </p:nvSpPr>
        <p:spPr>
          <a:xfrm>
            <a:off x="1689100" y="355600"/>
            <a:ext cx="21005800" cy="2286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Titeltext</a:t>
            </a:r>
          </a:p>
        </p:txBody>
      </p:sp>
      <p:sp>
        <p:nvSpPr>
          <p:cNvPr id="3" name="Brödtext nivå ett…"/>
          <p:cNvSpPr txBox="1">
            <a:spLocks noGrp="1"/>
          </p:cNvSpPr>
          <p:nvPr>
            <p:ph type="body" idx="1"/>
          </p:nvPr>
        </p:nvSpPr>
        <p:spPr>
          <a:xfrm>
            <a:off x="1689100" y="3149600"/>
            <a:ext cx="21005800" cy="9296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Brödtext nivå ett</a:t>
            </a:r>
          </a:p>
          <a:p>
            <a:pPr lvl="1"/>
            <a:r>
              <a:t>Brödtext nivå två</a:t>
            </a:r>
          </a:p>
          <a:p>
            <a:pPr lvl="2"/>
            <a:r>
              <a:t>Brödtext nivå tre</a:t>
            </a:r>
          </a:p>
          <a:p>
            <a:pPr lvl="3"/>
            <a:r>
              <a:t>Brödtext nivå fyra</a:t>
            </a:r>
          </a:p>
          <a:p>
            <a:pPr lvl="4"/>
            <a:r>
              <a:t>Brödtext nivå fem</a:t>
            </a:r>
          </a:p>
        </p:txBody>
      </p:sp>
      <p:pic>
        <p:nvPicPr>
          <p:cNvPr id="4" name="do_logo_original.pdf" descr="do_logo_original.pdf"/>
          <p:cNvPicPr>
            <a:picLocks noChangeAspect="1"/>
          </p:cNvPicPr>
          <p:nvPr/>
        </p:nvPicPr>
        <p:blipFill>
          <a:blip r:embed="rId15">
            <a:extLst/>
          </a:blip>
          <a:stretch>
            <a:fillRect/>
          </a:stretch>
        </p:blipFill>
        <p:spPr>
          <a:xfrm>
            <a:off x="20884875" y="10234635"/>
            <a:ext cx="3518449" cy="3518449"/>
          </a:xfrm>
          <a:prstGeom prst="rect">
            <a:avLst/>
          </a:prstGeom>
          <a:ln w="12700">
            <a:miter lim="400000"/>
          </a:ln>
        </p:spPr>
      </p:pic>
      <p:sp>
        <p:nvSpPr>
          <p:cNvPr id="5" name="Diabildsnummer"/>
          <p:cNvSpPr txBox="1">
            <a:spLocks noGrp="1"/>
          </p:cNvSpPr>
          <p:nvPr>
            <p:ph type="sldNum" sz="quarter" idx="2"/>
          </p:nvPr>
        </p:nvSpPr>
        <p:spPr>
          <a:xfrm>
            <a:off x="11959031" y="13081000"/>
            <a:ext cx="453238" cy="461059"/>
          </a:xfrm>
          <a:prstGeom prst="rect">
            <a:avLst/>
          </a:prstGeom>
          <a:ln w="12700">
            <a:miter lim="400000"/>
          </a:ln>
        </p:spPr>
        <p:txBody>
          <a:bodyPr wrap="none" lIns="50800" tIns="50800" rIns="50800" bIns="50800">
            <a:spAutoFit/>
          </a:bodyPr>
          <a:lstStyle>
            <a:lvl1pPr>
              <a:defRPr sz="2400" b="0">
                <a:latin typeface="Helvetica Neue Light"/>
                <a:ea typeface="Helvetica Neue Light"/>
                <a:cs typeface="Helvetica Neue Light"/>
                <a:sym typeface="Helvetica Neue Light"/>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53" r:id="rId1"/>
    <p:sldLayoutId id="2147483657"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transition spd="med"/>
  <p:txStyles>
    <p:titleStyle>
      <a:lvl1pPr marL="0" marR="0" indent="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1pPr>
      <a:lvl2pPr marL="0" marR="0" indent="2286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2pPr>
      <a:lvl3pPr marL="0" marR="0" indent="4572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3pPr>
      <a:lvl4pPr marL="0" marR="0" indent="6858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4pPr>
      <a:lvl5pPr marL="0" marR="0" indent="9144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5pPr>
      <a:lvl6pPr marL="0" marR="0" indent="11430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6pPr>
      <a:lvl7pPr marL="0" marR="0" indent="13716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7pPr>
      <a:lvl8pPr marL="0" marR="0" indent="16002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8pPr>
      <a:lvl9pPr marL="0" marR="0" indent="1828800" algn="ctr" defTabSz="825500" latinLnBrk="0">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Helvetica Neue Medium"/>
        </a:defRPr>
      </a:lvl9pPr>
    </p:titleStyle>
    <p:bodyStyle>
      <a:lvl1pPr marL="63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1pPr>
      <a:lvl2pPr marL="127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2pPr>
      <a:lvl3pPr marL="190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3pPr>
      <a:lvl4pPr marL="254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4pPr>
      <a:lvl5pPr marL="317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5pPr>
      <a:lvl6pPr marL="381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6pPr>
      <a:lvl7pPr marL="444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7pPr>
      <a:lvl8pPr marL="5080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8pPr>
      <a:lvl9pPr marL="5715000" marR="0" indent="-635000" algn="l" defTabSz="825500" rtl="0" latinLnBrk="0">
        <a:lnSpc>
          <a:spcPct val="100000"/>
        </a:lnSpc>
        <a:spcBef>
          <a:spcPts val="5900"/>
        </a:spcBef>
        <a:spcAft>
          <a:spcPts val="0"/>
        </a:spcAft>
        <a:buClrTx/>
        <a:buSzPct val="125000"/>
        <a:buFontTx/>
        <a:buChar char="•"/>
        <a:tabLst/>
        <a:defRPr sz="4800" b="0" i="0" u="none" strike="noStrike" cap="none" spc="0" baseline="0">
          <a:ln>
            <a:noFill/>
          </a:ln>
          <a:solidFill>
            <a:srgbClr val="000000"/>
          </a:solidFill>
          <a:uFillTx/>
          <a:latin typeface="Helvetica Neue"/>
          <a:ea typeface="Helvetica Neue"/>
          <a:cs typeface="Helvetica Neue"/>
          <a:sym typeface="Helvetica Neue"/>
        </a:defRPr>
      </a:lvl9pPr>
    </p:bodyStyle>
    <p:otherStyle>
      <a:lvl1pPr marL="0" marR="0" indent="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1pPr>
      <a:lvl2pPr marL="0" marR="0" indent="228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2pPr>
      <a:lvl3pPr marL="0" marR="0" indent="457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3pPr>
      <a:lvl4pPr marL="0" marR="0" indent="685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4pPr>
      <a:lvl5pPr marL="0" marR="0" indent="9144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5pPr>
      <a:lvl6pPr marL="0" marR="0" indent="11430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6pPr>
      <a:lvl7pPr marL="0" marR="0" indent="13716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7pPr>
      <a:lvl8pPr marL="0" marR="0" indent="16002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8pPr>
      <a:lvl9pPr marL="0" marR="0" indent="1828800" algn="ctr" defTabSz="825500" rtl="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jpg"/><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87654" y="11795991"/>
            <a:ext cx="5029200" cy="1328928"/>
          </a:xfrm>
          <a:prstGeom prst="rect">
            <a:avLst/>
          </a:prstGeom>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1092752" y="0"/>
            <a:ext cx="21005800" cy="9296400"/>
          </a:xfrm>
        </p:spPr>
        <p:txBody>
          <a:bodyPr/>
          <a:lstStyle/>
          <a:p>
            <a:r>
              <a:rPr lang="sv-SE" dirty="0"/>
              <a:t>Polislagen (1984:387) reglerar vad polisen får och inte får göra. Första paragrafen lyder ”Som ett led i samhällets verksamhet för att främja rättvisa och trygghet ska polisens arbete syfta till att upprätthålla allmän ordning och säkerhet samt att i övrigt tillförsäkra allmänheten skydd och annan hjälp.” </a:t>
            </a: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6661" y="5350167"/>
            <a:ext cx="8905462" cy="7892466"/>
          </a:xfrm>
          <a:prstGeom prst="rect">
            <a:avLst/>
          </a:prstGeom>
        </p:spPr>
      </p:pic>
    </p:spTree>
    <p:extLst>
      <p:ext uri="{BB962C8B-B14F-4D97-AF65-F5344CB8AC3E}">
        <p14:creationId xmlns:p14="http://schemas.microsoft.com/office/powerpoint/2010/main" val="5339015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text 2"/>
          <p:cNvSpPr>
            <a:spLocks noGrp="1"/>
          </p:cNvSpPr>
          <p:nvPr>
            <p:ph type="body" idx="1"/>
          </p:nvPr>
        </p:nvSpPr>
        <p:spPr/>
        <p:txBody>
          <a:bodyPr/>
          <a:lstStyle/>
          <a:p>
            <a:endParaRPr lang="sv-SE"/>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8091" y="1708727"/>
            <a:ext cx="14987155" cy="9991437"/>
          </a:xfrm>
          <a:prstGeom prst="rect">
            <a:avLst/>
          </a:prstGeom>
        </p:spPr>
      </p:pic>
    </p:spTree>
    <p:extLst>
      <p:ext uri="{BB962C8B-B14F-4D97-AF65-F5344CB8AC3E}">
        <p14:creationId xmlns:p14="http://schemas.microsoft.com/office/powerpoint/2010/main" val="18697390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Rubrik"/>
          <p:cNvSpPr txBox="1">
            <a:spLocks noGrp="1"/>
          </p:cNvSpPr>
          <p:nvPr>
            <p:ph type="title"/>
          </p:nvPr>
        </p:nvSpPr>
        <p:spPr>
          <a:xfrm>
            <a:off x="1778000" y="2328197"/>
            <a:ext cx="20828000" cy="4648200"/>
          </a:xfrm>
          <a:prstGeom prst="rect">
            <a:avLst/>
          </a:prstGeom>
        </p:spPr>
        <p:txBody>
          <a:bodyPr/>
          <a:lstStyle/>
          <a:p>
            <a:r>
              <a:rPr lang="sv-SE" dirty="0"/>
              <a:t>Polis och polisanmälan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Innehåll"/>
          <p:cNvSpPr txBox="1">
            <a:spLocks noGrp="1"/>
          </p:cNvSpPr>
          <p:nvPr>
            <p:ph type="body" idx="1"/>
          </p:nvPr>
        </p:nvSpPr>
        <p:spPr>
          <a:xfrm>
            <a:off x="1689100" y="1409291"/>
            <a:ext cx="13560732" cy="9296400"/>
          </a:xfrm>
          <a:prstGeom prst="rect">
            <a:avLst/>
          </a:prstGeom>
        </p:spPr>
        <p:txBody>
          <a:bodyPr>
            <a:normAutofit/>
          </a:bodyPr>
          <a:lstStyle/>
          <a:p>
            <a:r>
              <a:rPr lang="sv-SE" sz="3600" dirty="0"/>
              <a:t>Polisen ska stoppa brott och skydda människor från brott. Polisen stoppar bråk och våld </a:t>
            </a:r>
          </a:p>
          <a:p>
            <a:r>
              <a:rPr lang="sv-SE" sz="3600" dirty="0"/>
              <a:t>och undersöker brott. Polisen arbetar med att hjälpa och skydda människor. </a:t>
            </a:r>
          </a:p>
          <a:p>
            <a:r>
              <a:rPr lang="sv-SE" sz="3600" dirty="0"/>
              <a:t>Polisen ska följa lagar och regler när de arbetar. Brott ska anmälas till polisen. </a:t>
            </a:r>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4232" y="828260"/>
            <a:ext cx="4108613" cy="11995950"/>
          </a:xfrm>
          <a:prstGeom prst="rect">
            <a:avLst/>
          </a:prstGeom>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1689100" y="3775587"/>
            <a:ext cx="10286589" cy="8670413"/>
          </a:xfrm>
        </p:spPr>
        <p:txBody>
          <a:bodyPr>
            <a:normAutofit fontScale="70000" lnSpcReduction="20000"/>
          </a:bodyPr>
          <a:lstStyle/>
          <a:p>
            <a:r>
              <a:rPr lang="sv-SE" sz="5700" dirty="0"/>
              <a:t>Sker brottet nu? Ring 112 </a:t>
            </a:r>
          </a:p>
          <a:p>
            <a:r>
              <a:rPr lang="sv-SE" sz="5700" dirty="0"/>
              <a:t>Har brottet redan skett? Ring: 114 14 </a:t>
            </a:r>
            <a:r>
              <a:rPr lang="sv-SE" sz="5700" dirty="0" smtClean="0"/>
              <a:t>eller </a:t>
            </a:r>
            <a:r>
              <a:rPr lang="sv-SE" sz="5700" dirty="0"/>
              <a:t>gå till närmaste polisstation. </a:t>
            </a:r>
            <a:endParaRPr lang="sv-SE" sz="5700" dirty="0" smtClean="0"/>
          </a:p>
          <a:p>
            <a:pPr marL="0" indent="0">
              <a:buNone/>
            </a:pPr>
            <a:endParaRPr lang="sv-SE" sz="5700" dirty="0" smtClean="0"/>
          </a:p>
          <a:p>
            <a:pPr marL="0" indent="0">
              <a:buNone/>
            </a:pPr>
            <a:endParaRPr lang="sv-SE" sz="5700" dirty="0" smtClean="0"/>
          </a:p>
          <a:p>
            <a:r>
              <a:rPr lang="sv-SE" sz="5700" i="1" dirty="0"/>
              <a:t>När du ringer 114 14 får du välja olika svar. Väljer du svaret anmälan svarar en person hos polisen och skriver din anmälan. Från utlandet ringer du 0046 77 114 14 00. Kom ihåg att anmäla fort! Du ska anmäla ett brott så fort du kan</a:t>
            </a:r>
            <a:r>
              <a:rPr lang="sv-SE" sz="3600" i="1" dirty="0"/>
              <a:t>. </a:t>
            </a:r>
          </a:p>
          <a:p>
            <a:endParaRPr lang="sv-SE" dirty="0"/>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7218" y="2794926"/>
            <a:ext cx="7633252" cy="7633252"/>
          </a:xfrm>
          <a:prstGeom prst="rect">
            <a:avLst/>
          </a:prstGeom>
        </p:spPr>
      </p:pic>
    </p:spTree>
    <p:extLst>
      <p:ext uri="{BB962C8B-B14F-4D97-AF65-F5344CB8AC3E}">
        <p14:creationId xmlns:p14="http://schemas.microsoft.com/office/powerpoint/2010/main" val="153231493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Viktigt att polisanmäla! </a:t>
            </a:r>
          </a:p>
        </p:txBody>
      </p:sp>
      <p:sp>
        <p:nvSpPr>
          <p:cNvPr id="3" name="Platshållare för text 2"/>
          <p:cNvSpPr>
            <a:spLocks noGrp="1"/>
          </p:cNvSpPr>
          <p:nvPr>
            <p:ph type="body" idx="1"/>
          </p:nvPr>
        </p:nvSpPr>
        <p:spPr>
          <a:xfrm>
            <a:off x="1689099" y="3149600"/>
            <a:ext cx="13295261" cy="9296400"/>
          </a:xfrm>
        </p:spPr>
        <p:txBody>
          <a:bodyPr>
            <a:normAutofit/>
          </a:bodyPr>
          <a:lstStyle/>
          <a:p>
            <a:r>
              <a:rPr lang="sv-SE" sz="4000" dirty="0"/>
              <a:t>Det är mycket viktigt att anmäla brott till polisen. Annars får du kanske inte tillbaka det som har blivit stulet. </a:t>
            </a:r>
            <a:endParaRPr lang="sv-SE" sz="4000" dirty="0" smtClean="0"/>
          </a:p>
          <a:p>
            <a:r>
              <a:rPr lang="sv-SE" sz="4000" dirty="0" smtClean="0"/>
              <a:t>Gå </a:t>
            </a:r>
            <a:r>
              <a:rPr lang="sv-SE" sz="4000" dirty="0"/>
              <a:t>till polisstationen om du har blivit misshandlad. När polisen kan se dina skador blir det lättare för polisen att lösa brottet. </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31096" y="2641600"/>
            <a:ext cx="7416800" cy="7416800"/>
          </a:xfrm>
          <a:prstGeom prst="rect">
            <a:avLst/>
          </a:prstGeom>
        </p:spPr>
      </p:pic>
    </p:spTree>
    <p:extLst>
      <p:ext uri="{BB962C8B-B14F-4D97-AF65-F5344CB8AC3E}">
        <p14:creationId xmlns:p14="http://schemas.microsoft.com/office/powerpoint/2010/main" val="343138464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40171" y="863600"/>
            <a:ext cx="21005800" cy="2286000"/>
          </a:xfrm>
        </p:spPr>
        <p:txBody>
          <a:bodyPr>
            <a:normAutofit/>
          </a:bodyPr>
          <a:lstStyle/>
          <a:p>
            <a:r>
              <a:rPr lang="sv-SE" dirty="0"/>
              <a:t>Pass - stulet eller borttappat </a:t>
            </a:r>
          </a:p>
        </p:txBody>
      </p:sp>
      <p:sp>
        <p:nvSpPr>
          <p:cNvPr id="3" name="Platshållare för text 2"/>
          <p:cNvSpPr>
            <a:spLocks noGrp="1"/>
          </p:cNvSpPr>
          <p:nvPr>
            <p:ph type="body" idx="1"/>
          </p:nvPr>
        </p:nvSpPr>
        <p:spPr>
          <a:xfrm>
            <a:off x="1689100" y="3149600"/>
            <a:ext cx="11554952" cy="9296400"/>
          </a:xfrm>
        </p:spPr>
        <p:txBody>
          <a:bodyPr>
            <a:normAutofit/>
          </a:bodyPr>
          <a:lstStyle/>
          <a:p>
            <a:r>
              <a:rPr lang="sv-SE" sz="4000" dirty="0"/>
              <a:t>Du måste alltid ringa eller besöka en polisstation om ditt pass blivit stulet eller om du tappat bort det, för att polisen ska kunna spärra ditt pass. </a:t>
            </a:r>
            <a:endParaRPr lang="sv-SE" sz="4000" dirty="0" smtClean="0"/>
          </a:p>
          <a:p>
            <a:r>
              <a:rPr lang="sv-SE" sz="4000" dirty="0" smtClean="0"/>
              <a:t>Ring </a:t>
            </a:r>
            <a:r>
              <a:rPr lang="sv-SE" sz="4000" dirty="0"/>
              <a:t>polisen på 114 14. Du måste även ringa polisen om du hittat ett pass som tillhör någon annan. </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21879" y="3149600"/>
            <a:ext cx="7050156" cy="7050156"/>
          </a:xfrm>
          <a:prstGeom prst="rect">
            <a:avLst/>
          </a:prstGeom>
        </p:spPr>
      </p:pic>
    </p:spTree>
    <p:extLst>
      <p:ext uri="{BB962C8B-B14F-4D97-AF65-F5344CB8AC3E}">
        <p14:creationId xmlns:p14="http://schemas.microsoft.com/office/powerpoint/2010/main" val="1122556571"/>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Om du vill anmäla polisen </a:t>
            </a:r>
          </a:p>
        </p:txBody>
      </p:sp>
      <p:sp>
        <p:nvSpPr>
          <p:cNvPr id="3" name="Platshållare för text 2"/>
          <p:cNvSpPr>
            <a:spLocks noGrp="1"/>
          </p:cNvSpPr>
          <p:nvPr>
            <p:ph type="body" idx="1"/>
          </p:nvPr>
        </p:nvSpPr>
        <p:spPr>
          <a:xfrm>
            <a:off x="1689100" y="3149600"/>
            <a:ext cx="10994513" cy="9296400"/>
          </a:xfrm>
        </p:spPr>
        <p:txBody>
          <a:bodyPr>
            <a:normAutofit/>
          </a:bodyPr>
          <a:lstStyle/>
          <a:p>
            <a:r>
              <a:rPr lang="sv-SE" sz="4000" dirty="0"/>
              <a:t>Om du tycker att polisen har behandlat dig illa eller på annat sätt gjort något felaktigt, anmäler du händelsen till polisen. </a:t>
            </a:r>
            <a:endParaRPr lang="sv-SE" sz="4000" dirty="0" smtClean="0"/>
          </a:p>
          <a:p>
            <a:r>
              <a:rPr lang="sv-SE" sz="4000" dirty="0" smtClean="0"/>
              <a:t>Ring </a:t>
            </a:r>
            <a:r>
              <a:rPr lang="sv-SE" sz="4000" dirty="0"/>
              <a:t>114 14 eller besök en polisstation. </a:t>
            </a:r>
            <a:endParaRPr lang="sv-SE" sz="4000" dirty="0" smtClean="0"/>
          </a:p>
          <a:p>
            <a:r>
              <a:rPr lang="sv-SE" sz="4000" dirty="0" smtClean="0"/>
              <a:t>Berätta </a:t>
            </a:r>
            <a:r>
              <a:rPr lang="sv-SE" sz="4000" dirty="0"/>
              <a:t>att du vill anmäla en polis så får du prata med en person som är behörig att ta upp en sådan anmälan. </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32834" y="3207915"/>
            <a:ext cx="7434470" cy="10508085"/>
          </a:xfrm>
          <a:prstGeom prst="rect">
            <a:avLst/>
          </a:prstGeom>
        </p:spPr>
      </p:pic>
    </p:spTree>
    <p:extLst>
      <p:ext uri="{BB962C8B-B14F-4D97-AF65-F5344CB8AC3E}">
        <p14:creationId xmlns:p14="http://schemas.microsoft.com/office/powerpoint/2010/main" val="183199093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dirty="0"/>
              <a:t>Hatbrott </a:t>
            </a:r>
          </a:p>
        </p:txBody>
      </p:sp>
      <p:sp>
        <p:nvSpPr>
          <p:cNvPr id="3" name="Platshållare för text 2"/>
          <p:cNvSpPr>
            <a:spLocks noGrp="1"/>
          </p:cNvSpPr>
          <p:nvPr>
            <p:ph type="body" idx="1"/>
          </p:nvPr>
        </p:nvSpPr>
        <p:spPr>
          <a:xfrm>
            <a:off x="1689100" y="3149600"/>
            <a:ext cx="10463571" cy="9296400"/>
          </a:xfrm>
        </p:spPr>
        <p:txBody>
          <a:bodyPr>
            <a:normAutofit lnSpcReduction="10000"/>
          </a:bodyPr>
          <a:lstStyle/>
          <a:p>
            <a:r>
              <a:rPr lang="sv-SE" sz="4000" dirty="0"/>
              <a:t>Blir du offer för ett brott bara för att du är på ett visst sätt eller lever på ett visst sätt </a:t>
            </a:r>
            <a:r>
              <a:rPr lang="sv-SE" sz="4000" dirty="0" smtClean="0"/>
              <a:t>kallar </a:t>
            </a:r>
            <a:r>
              <a:rPr lang="sv-SE" sz="4000" dirty="0"/>
              <a:t>polisen det hatbrott. </a:t>
            </a:r>
            <a:endParaRPr lang="sv-SE" sz="4000" dirty="0" smtClean="0"/>
          </a:p>
          <a:p>
            <a:r>
              <a:rPr lang="sv-SE" sz="4000" dirty="0" smtClean="0"/>
              <a:t>Lagar </a:t>
            </a:r>
            <a:r>
              <a:rPr lang="sv-SE" sz="4000" dirty="0"/>
              <a:t>skyddar människor som blir offer för brott för att de har en annan hudfärg, kommer från ett annat land, från en viss folkgrupp, för att de tror på sin religion, och för att de är homosexuella eller bisexuella. </a:t>
            </a:r>
            <a:endParaRPr lang="sv-SE" sz="4000" dirty="0" smtClean="0"/>
          </a:p>
          <a:p>
            <a:r>
              <a:rPr lang="sv-SE" sz="4000" dirty="0" smtClean="0"/>
              <a:t>Du </a:t>
            </a:r>
            <a:r>
              <a:rPr lang="sv-SE" sz="4000" dirty="0"/>
              <a:t>måste inte tillhöra någon av dessa grupper för att bli offer för ett hatbrott. Det räcker med att den som gör brott mot dig tror att du tillhör någon av grupperna.</a:t>
            </a:r>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6664" y="3149600"/>
            <a:ext cx="7732588" cy="7396038"/>
          </a:xfrm>
          <a:prstGeom prst="rect">
            <a:avLst/>
          </a:prstGeom>
        </p:spPr>
      </p:pic>
    </p:spTree>
    <p:extLst>
      <p:ext uri="{BB962C8B-B14F-4D97-AF65-F5344CB8AC3E}">
        <p14:creationId xmlns:p14="http://schemas.microsoft.com/office/powerpoint/2010/main" val="104604102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Hatbrott </a:t>
            </a:r>
            <a:endParaRPr lang="sv-SE" dirty="0"/>
          </a:p>
        </p:txBody>
      </p:sp>
      <p:sp>
        <p:nvSpPr>
          <p:cNvPr id="3" name="Platshållare för text 2"/>
          <p:cNvSpPr>
            <a:spLocks noGrp="1"/>
          </p:cNvSpPr>
          <p:nvPr>
            <p:ph type="body" idx="1"/>
          </p:nvPr>
        </p:nvSpPr>
        <p:spPr>
          <a:xfrm>
            <a:off x="1305641" y="3857522"/>
            <a:ext cx="10729042" cy="9296400"/>
          </a:xfrm>
        </p:spPr>
        <p:txBody>
          <a:bodyPr/>
          <a:lstStyle/>
          <a:p>
            <a:r>
              <a:rPr lang="sv-SE" sz="4000" dirty="0"/>
              <a:t>Du anmäler hatbrott på samma sätt som andra brott. </a:t>
            </a:r>
          </a:p>
          <a:p>
            <a:r>
              <a:rPr lang="sv-SE" sz="4000" dirty="0"/>
              <a:t>Det är viktigt att du berättar varför du tror att du blivit utsatt för brottet när du anmäler det till polisen. </a:t>
            </a:r>
          </a:p>
          <a:p>
            <a:r>
              <a:rPr lang="sv-SE" sz="4000" dirty="0"/>
              <a:t>Ett exempel är om du har blivit misshandlad av en person som samtidigt sa elaka ord om din hudfärg eller om det land du kommer ifrån. </a:t>
            </a:r>
          </a:p>
          <a:p>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914783" y="3158434"/>
            <a:ext cx="7706691" cy="6714455"/>
          </a:xfrm>
          <a:prstGeom prst="rect">
            <a:avLst/>
          </a:prstGeom>
        </p:spPr>
      </p:pic>
    </p:spTree>
    <p:extLst>
      <p:ext uri="{BB962C8B-B14F-4D97-AF65-F5344CB8AC3E}">
        <p14:creationId xmlns:p14="http://schemas.microsoft.com/office/powerpoint/2010/main" val="3812054679"/>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25</TotalTime>
  <Words>500</Words>
  <Application>Microsoft Macintosh PowerPoint</Application>
  <PresentationFormat>Anpassad</PresentationFormat>
  <Paragraphs>28</Paragraphs>
  <Slides>11</Slides>
  <Notes>0</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11</vt:i4>
      </vt:variant>
    </vt:vector>
  </HeadingPairs>
  <TitlesOfParts>
    <vt:vector size="15" baseType="lpstr">
      <vt:lpstr>Helvetica Neue</vt:lpstr>
      <vt:lpstr>Helvetica Neue Light</vt:lpstr>
      <vt:lpstr>Helvetica Neue Medium</vt:lpstr>
      <vt:lpstr>White</vt:lpstr>
      <vt:lpstr>PowerPoint-presentation</vt:lpstr>
      <vt:lpstr>Polis och polisanmälan</vt:lpstr>
      <vt:lpstr>PowerPoint-presentation</vt:lpstr>
      <vt:lpstr>PowerPoint-presentation</vt:lpstr>
      <vt:lpstr>Viktigt att polisanmäla! </vt:lpstr>
      <vt:lpstr>Pass - stulet eller borttappat </vt:lpstr>
      <vt:lpstr>Om du vill anmäla polisen </vt:lpstr>
      <vt:lpstr>Hatbrott </vt:lpstr>
      <vt:lpstr>Hatbrott </vt:lpstr>
      <vt:lpstr>PowerPoint-presentation</vt:lpstr>
      <vt:lpstr>PowerPoint-presentation</vt:lpstr>
    </vt:vector>
  </TitlesOfParts>
  <LinksUpToDate>false</LinksUpToDate>
  <SharedDoc>false</SharedDoc>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Sandra Håkansson</dc:creator>
  <cp:lastModifiedBy>Microsoft Office-användare</cp:lastModifiedBy>
  <cp:revision>5</cp:revision>
  <dcterms:modified xsi:type="dcterms:W3CDTF">2018-05-03T07:28:37Z</dcterms:modified>
</cp:coreProperties>
</file>