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81" r:id="rId5"/>
    <p:sldMasterId id="2147483704" r:id="rId6"/>
  </p:sldMasterIdLst>
  <p:handoutMasterIdLst>
    <p:handoutMasterId r:id="rId16"/>
  </p:handoutMasterIdLst>
  <p:sldIdLst>
    <p:sldId id="258" r:id="rId7"/>
    <p:sldId id="269" r:id="rId8"/>
    <p:sldId id="277" r:id="rId9"/>
    <p:sldId id="270" r:id="rId10"/>
    <p:sldId id="275" r:id="rId11"/>
    <p:sldId id="274" r:id="rId12"/>
    <p:sldId id="276" r:id="rId13"/>
    <p:sldId id="278" r:id="rId14"/>
    <p:sldId id="262" r:id="rId15"/>
  </p:sldIdLst>
  <p:sldSz cx="10691813" cy="151193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554B"/>
    <a:srgbClr val="FFE8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AF34E0-BEF2-45FC-A519-FE310CD62252}" v="1" dt="2026-05-29T08:33:36.759"/>
    <p1510:client id="{D0F84792-B655-408A-C06A-1F8A69F3998E}" v="432" dt="2026-05-29T08:28:06.371"/>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2" d="100"/>
          <a:sy n="32" d="100"/>
        </p:scale>
        <p:origin x="21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AA09440-F48E-2A28-AED6-FBB2602F08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21D4D026-BF84-8D3C-FE8A-FB8CFD0B63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4EE852-EFC4-4074-B3ED-2629680E5983}" type="datetimeFigureOut">
              <a:rPr lang="sv-SE" smtClean="0"/>
              <a:t>2026-05-29</a:t>
            </a:fld>
            <a:endParaRPr lang="sv-SE"/>
          </a:p>
        </p:txBody>
      </p:sp>
      <p:sp>
        <p:nvSpPr>
          <p:cNvPr id="4" name="Platshållare för sidfot 3">
            <a:extLst>
              <a:ext uri="{FF2B5EF4-FFF2-40B4-BE49-F238E27FC236}">
                <a16:creationId xmlns:a16="http://schemas.microsoft.com/office/drawing/2014/main" id="{F117FC58-2EFA-AE85-7D6F-4D62E8729C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BDA56461-DE57-DE37-DABB-9ADAF27B58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33CF42-EF4E-4EDE-B2F4-11A42786E369}" type="slidenum">
              <a:rPr lang="sv-SE" smtClean="0"/>
              <a:t>‹#›</a:t>
            </a:fld>
            <a:endParaRPr lang="sv-SE"/>
          </a:p>
        </p:txBody>
      </p:sp>
    </p:spTree>
    <p:extLst>
      <p:ext uri="{BB962C8B-B14F-4D97-AF65-F5344CB8AC3E}">
        <p14:creationId xmlns:p14="http://schemas.microsoft.com/office/powerpoint/2010/main" val="324199979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jus rubrik">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AE9E73-2943-231B-F63A-3632B0AE4BE0}"/>
              </a:ext>
            </a:extLst>
          </p:cNvPr>
          <p:cNvSpPr/>
          <p:nvPr userDrawn="1"/>
        </p:nvSpPr>
        <p:spPr>
          <a:xfrm>
            <a:off x="5346000" y="5345350"/>
            <a:ext cx="5346000" cy="9774000"/>
          </a:xfrm>
          <a:prstGeom prst="rect">
            <a:avLst/>
          </a:prstGeom>
          <a:solidFill>
            <a:srgbClr val="0055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1">
            <a:extLst>
              <a:ext uri="{FF2B5EF4-FFF2-40B4-BE49-F238E27FC236}">
                <a16:creationId xmlns:a16="http://schemas.microsoft.com/office/drawing/2014/main" id="{45E3ABE2-1341-2CCB-792E-6524DFF48F21}"/>
              </a:ext>
            </a:extLst>
          </p:cNvPr>
          <p:cNvSpPr/>
          <p:nvPr userDrawn="1"/>
        </p:nvSpPr>
        <p:spPr>
          <a:xfrm>
            <a:off x="0" y="5345350"/>
            <a:ext cx="5346000" cy="9774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itle 1">
            <a:extLst>
              <a:ext uri="{FF2B5EF4-FFF2-40B4-BE49-F238E27FC236}">
                <a16:creationId xmlns:a16="http://schemas.microsoft.com/office/drawing/2014/main" id="{0CB34253-1FFF-F175-CEE1-823B6AA8E920}"/>
              </a:ext>
            </a:extLst>
          </p:cNvPr>
          <p:cNvSpPr>
            <a:spLocks noGrp="1"/>
          </p:cNvSpPr>
          <p:nvPr>
            <p:ph type="title"/>
          </p:nvPr>
        </p:nvSpPr>
        <p:spPr>
          <a:xfrm>
            <a:off x="651276" y="5986845"/>
            <a:ext cx="4104759" cy="7195755"/>
          </a:xfrm>
          <a:prstGeom prst="rect">
            <a:avLst/>
          </a:prstGeom>
        </p:spPr>
        <p:txBody>
          <a:bodyPr/>
          <a:lstStyle>
            <a:lvl1pPr>
              <a:defRPr>
                <a:solidFill>
                  <a:srgbClr val="FFFFFF"/>
                </a:solidFill>
                <a:latin typeface="DM Sans Medium" pitchFamily="2" charset="0"/>
              </a:defRPr>
            </a:lvl1pPr>
          </a:lstStyle>
          <a:p>
            <a:r>
              <a:rPr lang="sv-SE"/>
              <a:t>Klicka här för att ändra mall för rubrikformat</a:t>
            </a:r>
            <a:endParaRPr lang="en-US"/>
          </a:p>
        </p:txBody>
      </p:sp>
      <p:sp>
        <p:nvSpPr>
          <p:cNvPr id="8" name="Platshållare för bild 7">
            <a:extLst>
              <a:ext uri="{FF2B5EF4-FFF2-40B4-BE49-F238E27FC236}">
                <a16:creationId xmlns:a16="http://schemas.microsoft.com/office/drawing/2014/main" id="{117A24A5-3272-C3B3-0AF4-E539AA94E703}"/>
              </a:ext>
            </a:extLst>
          </p:cNvPr>
          <p:cNvSpPr>
            <a:spLocks noGrp="1"/>
          </p:cNvSpPr>
          <p:nvPr>
            <p:ph type="pic" sz="quarter" idx="14" hasCustomPrompt="1"/>
          </p:nvPr>
        </p:nvSpPr>
        <p:spPr>
          <a:xfrm>
            <a:off x="5346000" y="5346000"/>
            <a:ext cx="5345907" cy="9774000"/>
          </a:xfrm>
          <a:custGeom>
            <a:avLst/>
            <a:gdLst>
              <a:gd name="connsiteX0" fmla="*/ 0 w 5345907"/>
              <a:gd name="connsiteY0" fmla="*/ 0 h 9774000"/>
              <a:gd name="connsiteX1" fmla="*/ 5345907 w 5345907"/>
              <a:gd name="connsiteY1" fmla="*/ 0 h 9774000"/>
              <a:gd name="connsiteX2" fmla="*/ 5345907 w 5345907"/>
              <a:gd name="connsiteY2" fmla="*/ 4431677 h 9774000"/>
              <a:gd name="connsiteX3" fmla="*/ 5339044 w 5345907"/>
              <a:gd name="connsiteY3" fmla="*/ 4703105 h 9774000"/>
              <a:gd name="connsiteX4" fmla="*/ 0 w 5345907"/>
              <a:gd name="connsiteY4" fmla="*/ 9774000 h 977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907" h="9774000">
                <a:moveTo>
                  <a:pt x="0" y="0"/>
                </a:moveTo>
                <a:lnTo>
                  <a:pt x="5345907" y="0"/>
                </a:lnTo>
                <a:lnTo>
                  <a:pt x="5345907" y="4431677"/>
                </a:lnTo>
                <a:lnTo>
                  <a:pt x="5339044" y="4703105"/>
                </a:lnTo>
                <a:cubicBezTo>
                  <a:pt x="5195861" y="7527770"/>
                  <a:pt x="2860248" y="9774000"/>
                  <a:pt x="0" y="9774000"/>
                </a:cubicBezTo>
                <a:close/>
              </a:path>
            </a:pathLst>
          </a:custGeom>
          <a:solidFill>
            <a:schemeClr val="bg1"/>
          </a:solidFill>
        </p:spPr>
        <p:txBody>
          <a:bodyPr wrap="square" tIns="720000" bIns="0" anchor="ctr">
            <a:noAutofit/>
          </a:bodyPr>
          <a:lstStyle>
            <a:lvl1pPr marL="0" indent="0" algn="ctr">
              <a:buNone/>
              <a:defRPr sz="1500"/>
            </a:lvl1pPr>
          </a:lstStyle>
          <a:p>
            <a:r>
              <a:rPr lang="sv-SE"/>
              <a:t>Klicka för att infoga bild</a:t>
            </a:r>
          </a:p>
        </p:txBody>
      </p:sp>
    </p:spTree>
    <p:extLst>
      <p:ext uri="{BB962C8B-B14F-4D97-AF65-F5344CB8AC3E}">
        <p14:creationId xmlns:p14="http://schemas.microsoft.com/office/powerpoint/2010/main" val="2820106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Ljus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5E3ABE2-1341-2CCB-792E-6524DFF48F21}"/>
              </a:ext>
            </a:extLst>
          </p:cNvPr>
          <p:cNvSpPr/>
          <p:nvPr userDrawn="1"/>
        </p:nvSpPr>
        <p:spPr>
          <a:xfrm>
            <a:off x="30655" y="0"/>
            <a:ext cx="10661158" cy="53447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itle 1">
            <a:extLst>
              <a:ext uri="{FF2B5EF4-FFF2-40B4-BE49-F238E27FC236}">
                <a16:creationId xmlns:a16="http://schemas.microsoft.com/office/drawing/2014/main" id="{0CB34253-1FFF-F175-CEE1-823B6AA8E920}"/>
              </a:ext>
            </a:extLst>
          </p:cNvPr>
          <p:cNvSpPr>
            <a:spLocks noGrp="1"/>
          </p:cNvSpPr>
          <p:nvPr>
            <p:ph type="title"/>
          </p:nvPr>
        </p:nvSpPr>
        <p:spPr>
          <a:xfrm>
            <a:off x="620621" y="1747148"/>
            <a:ext cx="9437780" cy="2761057"/>
          </a:xfrm>
          <a:prstGeom prst="rect">
            <a:avLst/>
          </a:prstGeom>
        </p:spPr>
        <p:txBody>
          <a:bodyPr anchor="b" anchorCtr="0"/>
          <a:lstStyle>
            <a:lvl1pPr>
              <a:defRPr>
                <a:solidFill>
                  <a:srgbClr val="FFFFFF"/>
                </a:solidFill>
                <a:latin typeface="DM Sans Medium" pitchFamily="2" charset="0"/>
              </a:defRPr>
            </a:lvl1pPr>
          </a:lstStyle>
          <a:p>
            <a:r>
              <a:rPr lang="sv-SE"/>
              <a:t>Klicka här för att ändra mall för rubrikformat</a:t>
            </a:r>
            <a:endParaRPr lang="en-US"/>
          </a:p>
        </p:txBody>
      </p:sp>
      <p:pic>
        <p:nvPicPr>
          <p:cNvPr id="4" name="Bildobjekt 3">
            <a:extLst>
              <a:ext uri="{FF2B5EF4-FFF2-40B4-BE49-F238E27FC236}">
                <a16:creationId xmlns:a16="http://schemas.microsoft.com/office/drawing/2014/main" id="{D47BE78D-4175-596C-5956-4A73AE608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858" y="533569"/>
            <a:ext cx="2381416" cy="685687"/>
          </a:xfrm>
          <a:prstGeom prst="rect">
            <a:avLst/>
          </a:prstGeom>
        </p:spPr>
      </p:pic>
      <p:sp>
        <p:nvSpPr>
          <p:cNvPr id="3" name="Text Placeholder 2">
            <a:extLst>
              <a:ext uri="{FF2B5EF4-FFF2-40B4-BE49-F238E27FC236}">
                <a16:creationId xmlns:a16="http://schemas.microsoft.com/office/drawing/2014/main" id="{EFCF77DF-8316-8F98-8D91-231C4DD8D732}"/>
              </a:ext>
            </a:extLst>
          </p:cNvPr>
          <p:cNvSpPr>
            <a:spLocks noGrp="1"/>
          </p:cNvSpPr>
          <p:nvPr>
            <p:ph type="body" idx="1"/>
          </p:nvPr>
        </p:nvSpPr>
        <p:spPr>
          <a:xfrm>
            <a:off x="5846425" y="5986845"/>
            <a:ext cx="4104758" cy="8567354"/>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
        <p:nvSpPr>
          <p:cNvPr id="6" name="Text Placeholder 2">
            <a:extLst>
              <a:ext uri="{FF2B5EF4-FFF2-40B4-BE49-F238E27FC236}">
                <a16:creationId xmlns:a16="http://schemas.microsoft.com/office/drawing/2014/main" id="{1A10C6C1-9359-3433-4164-74EE7A369043}"/>
              </a:ext>
            </a:extLst>
          </p:cNvPr>
          <p:cNvSpPr>
            <a:spLocks noGrp="1"/>
          </p:cNvSpPr>
          <p:nvPr>
            <p:ph type="body" idx="10"/>
          </p:nvPr>
        </p:nvSpPr>
        <p:spPr>
          <a:xfrm>
            <a:off x="620620" y="5986844"/>
            <a:ext cx="4104758" cy="8567355"/>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312719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Ljus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5E3ABE2-1341-2CCB-792E-6524DFF48F21}"/>
              </a:ext>
            </a:extLst>
          </p:cNvPr>
          <p:cNvSpPr/>
          <p:nvPr userDrawn="1"/>
        </p:nvSpPr>
        <p:spPr>
          <a:xfrm>
            <a:off x="30655" y="0"/>
            <a:ext cx="10661158" cy="5344700"/>
          </a:xfrm>
          <a:prstGeom prst="rect">
            <a:avLst/>
          </a:prstGeom>
          <a:solidFill>
            <a:srgbClr val="0055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itle 1">
            <a:extLst>
              <a:ext uri="{FF2B5EF4-FFF2-40B4-BE49-F238E27FC236}">
                <a16:creationId xmlns:a16="http://schemas.microsoft.com/office/drawing/2014/main" id="{0CB34253-1FFF-F175-CEE1-823B6AA8E920}"/>
              </a:ext>
            </a:extLst>
          </p:cNvPr>
          <p:cNvSpPr>
            <a:spLocks noGrp="1"/>
          </p:cNvSpPr>
          <p:nvPr>
            <p:ph type="title"/>
          </p:nvPr>
        </p:nvSpPr>
        <p:spPr>
          <a:xfrm>
            <a:off x="620621" y="1747148"/>
            <a:ext cx="9437780" cy="2761057"/>
          </a:xfrm>
          <a:prstGeom prst="rect">
            <a:avLst/>
          </a:prstGeom>
        </p:spPr>
        <p:txBody>
          <a:bodyPr anchor="b" anchorCtr="0"/>
          <a:lstStyle>
            <a:lvl1pPr>
              <a:defRPr>
                <a:solidFill>
                  <a:srgbClr val="FFFFFF"/>
                </a:solidFill>
                <a:latin typeface="DM Sans Medium" pitchFamily="2" charset="0"/>
              </a:defRPr>
            </a:lvl1pPr>
          </a:lstStyle>
          <a:p>
            <a:r>
              <a:rPr lang="sv-SE"/>
              <a:t>Klicka här för att ändra mall för rubrikformat</a:t>
            </a:r>
            <a:endParaRPr lang="en-US"/>
          </a:p>
        </p:txBody>
      </p:sp>
      <p:pic>
        <p:nvPicPr>
          <p:cNvPr id="4" name="Bildobjekt 3">
            <a:extLst>
              <a:ext uri="{FF2B5EF4-FFF2-40B4-BE49-F238E27FC236}">
                <a16:creationId xmlns:a16="http://schemas.microsoft.com/office/drawing/2014/main" id="{D47BE78D-4175-596C-5956-4A73AE608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858" y="533569"/>
            <a:ext cx="2381416" cy="685687"/>
          </a:xfrm>
          <a:prstGeom prst="rect">
            <a:avLst/>
          </a:prstGeom>
        </p:spPr>
      </p:pic>
      <p:sp>
        <p:nvSpPr>
          <p:cNvPr id="3" name="Text Placeholder 2">
            <a:extLst>
              <a:ext uri="{FF2B5EF4-FFF2-40B4-BE49-F238E27FC236}">
                <a16:creationId xmlns:a16="http://schemas.microsoft.com/office/drawing/2014/main" id="{1652F044-74DD-2F08-109A-7BCF1E583001}"/>
              </a:ext>
            </a:extLst>
          </p:cNvPr>
          <p:cNvSpPr>
            <a:spLocks noGrp="1"/>
          </p:cNvSpPr>
          <p:nvPr>
            <p:ph type="body" idx="1"/>
          </p:nvPr>
        </p:nvSpPr>
        <p:spPr>
          <a:xfrm>
            <a:off x="5846425" y="5986845"/>
            <a:ext cx="4104758" cy="8567354"/>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
        <p:nvSpPr>
          <p:cNvPr id="6" name="Text Placeholder 2">
            <a:extLst>
              <a:ext uri="{FF2B5EF4-FFF2-40B4-BE49-F238E27FC236}">
                <a16:creationId xmlns:a16="http://schemas.microsoft.com/office/drawing/2014/main" id="{31C6CF28-25C9-82F8-A404-E2FDFCAB7D21}"/>
              </a:ext>
            </a:extLst>
          </p:cNvPr>
          <p:cNvSpPr>
            <a:spLocks noGrp="1"/>
          </p:cNvSpPr>
          <p:nvPr>
            <p:ph type="body" idx="10"/>
          </p:nvPr>
        </p:nvSpPr>
        <p:spPr>
          <a:xfrm>
            <a:off x="620620" y="5986844"/>
            <a:ext cx="4104758" cy="8567355"/>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1752411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Ljus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5E3ABE2-1341-2CCB-792E-6524DFF48F21}"/>
              </a:ext>
            </a:extLst>
          </p:cNvPr>
          <p:cNvSpPr/>
          <p:nvPr userDrawn="1"/>
        </p:nvSpPr>
        <p:spPr>
          <a:xfrm>
            <a:off x="30655" y="0"/>
            <a:ext cx="10661158" cy="53447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itle 1">
            <a:extLst>
              <a:ext uri="{FF2B5EF4-FFF2-40B4-BE49-F238E27FC236}">
                <a16:creationId xmlns:a16="http://schemas.microsoft.com/office/drawing/2014/main" id="{0CB34253-1FFF-F175-CEE1-823B6AA8E920}"/>
              </a:ext>
            </a:extLst>
          </p:cNvPr>
          <p:cNvSpPr>
            <a:spLocks noGrp="1"/>
          </p:cNvSpPr>
          <p:nvPr>
            <p:ph type="title"/>
          </p:nvPr>
        </p:nvSpPr>
        <p:spPr>
          <a:xfrm>
            <a:off x="620621" y="1747148"/>
            <a:ext cx="9437780" cy="2761057"/>
          </a:xfrm>
          <a:prstGeom prst="rect">
            <a:avLst/>
          </a:prstGeom>
        </p:spPr>
        <p:txBody>
          <a:bodyPr anchor="b" anchorCtr="0"/>
          <a:lstStyle>
            <a:lvl1pPr>
              <a:defRPr>
                <a:solidFill>
                  <a:srgbClr val="FFFFFF"/>
                </a:solidFill>
                <a:latin typeface="DM Sans Medium" pitchFamily="2" charset="0"/>
              </a:defRPr>
            </a:lvl1pPr>
          </a:lstStyle>
          <a:p>
            <a:r>
              <a:rPr lang="sv-SE"/>
              <a:t>Klicka här för att ändra mall för rubrikformat</a:t>
            </a:r>
            <a:endParaRPr lang="en-US"/>
          </a:p>
        </p:txBody>
      </p:sp>
      <p:pic>
        <p:nvPicPr>
          <p:cNvPr id="4" name="Bildobjekt 3">
            <a:extLst>
              <a:ext uri="{FF2B5EF4-FFF2-40B4-BE49-F238E27FC236}">
                <a16:creationId xmlns:a16="http://schemas.microsoft.com/office/drawing/2014/main" id="{D47BE78D-4175-596C-5956-4A73AE608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858" y="533569"/>
            <a:ext cx="2381416" cy="685687"/>
          </a:xfrm>
          <a:prstGeom prst="rect">
            <a:avLst/>
          </a:prstGeom>
        </p:spPr>
      </p:pic>
      <p:sp>
        <p:nvSpPr>
          <p:cNvPr id="3" name="Text Placeholder 2">
            <a:extLst>
              <a:ext uri="{FF2B5EF4-FFF2-40B4-BE49-F238E27FC236}">
                <a16:creationId xmlns:a16="http://schemas.microsoft.com/office/drawing/2014/main" id="{A207428C-AD0A-F9FC-4CB4-BFC03407CD8E}"/>
              </a:ext>
            </a:extLst>
          </p:cNvPr>
          <p:cNvSpPr>
            <a:spLocks noGrp="1"/>
          </p:cNvSpPr>
          <p:nvPr>
            <p:ph type="body" idx="1"/>
          </p:nvPr>
        </p:nvSpPr>
        <p:spPr>
          <a:xfrm>
            <a:off x="5846425" y="5986845"/>
            <a:ext cx="4104758" cy="8567354"/>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
        <p:nvSpPr>
          <p:cNvPr id="6" name="Text Placeholder 2">
            <a:extLst>
              <a:ext uri="{FF2B5EF4-FFF2-40B4-BE49-F238E27FC236}">
                <a16:creationId xmlns:a16="http://schemas.microsoft.com/office/drawing/2014/main" id="{8096EC12-C284-2BE2-5827-A4EE73A0673F}"/>
              </a:ext>
            </a:extLst>
          </p:cNvPr>
          <p:cNvSpPr>
            <a:spLocks noGrp="1"/>
          </p:cNvSpPr>
          <p:nvPr>
            <p:ph type="body" idx="10"/>
          </p:nvPr>
        </p:nvSpPr>
        <p:spPr>
          <a:xfrm>
            <a:off x="620620" y="5986844"/>
            <a:ext cx="4104758" cy="8567355"/>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2830944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Ljus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5E3ABE2-1341-2CCB-792E-6524DFF48F21}"/>
              </a:ext>
            </a:extLst>
          </p:cNvPr>
          <p:cNvSpPr/>
          <p:nvPr userDrawn="1"/>
        </p:nvSpPr>
        <p:spPr>
          <a:xfrm>
            <a:off x="30655" y="0"/>
            <a:ext cx="10661158" cy="53447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itle 1">
            <a:extLst>
              <a:ext uri="{FF2B5EF4-FFF2-40B4-BE49-F238E27FC236}">
                <a16:creationId xmlns:a16="http://schemas.microsoft.com/office/drawing/2014/main" id="{0CB34253-1FFF-F175-CEE1-823B6AA8E920}"/>
              </a:ext>
            </a:extLst>
          </p:cNvPr>
          <p:cNvSpPr>
            <a:spLocks noGrp="1"/>
          </p:cNvSpPr>
          <p:nvPr>
            <p:ph type="title"/>
          </p:nvPr>
        </p:nvSpPr>
        <p:spPr>
          <a:xfrm>
            <a:off x="620621" y="1747148"/>
            <a:ext cx="9437780" cy="2761057"/>
          </a:xfrm>
          <a:prstGeom prst="rect">
            <a:avLst/>
          </a:prstGeom>
        </p:spPr>
        <p:txBody>
          <a:bodyPr anchor="b" anchorCtr="0"/>
          <a:lstStyle>
            <a:lvl1pPr>
              <a:defRPr>
                <a:solidFill>
                  <a:srgbClr val="FFFFFF"/>
                </a:solidFill>
                <a:latin typeface="DM Sans Medium" pitchFamily="2" charset="0"/>
              </a:defRPr>
            </a:lvl1pPr>
          </a:lstStyle>
          <a:p>
            <a:r>
              <a:rPr lang="sv-SE"/>
              <a:t>Klicka här för att ändra mall för rubrikformat</a:t>
            </a:r>
            <a:endParaRPr lang="en-US"/>
          </a:p>
        </p:txBody>
      </p:sp>
      <p:pic>
        <p:nvPicPr>
          <p:cNvPr id="4" name="Bildobjekt 3">
            <a:extLst>
              <a:ext uri="{FF2B5EF4-FFF2-40B4-BE49-F238E27FC236}">
                <a16:creationId xmlns:a16="http://schemas.microsoft.com/office/drawing/2014/main" id="{D47BE78D-4175-596C-5956-4A73AE608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858" y="533569"/>
            <a:ext cx="2381416" cy="685687"/>
          </a:xfrm>
          <a:prstGeom prst="rect">
            <a:avLst/>
          </a:prstGeom>
        </p:spPr>
      </p:pic>
      <p:sp>
        <p:nvSpPr>
          <p:cNvPr id="6" name="Text Placeholder 2">
            <a:extLst>
              <a:ext uri="{FF2B5EF4-FFF2-40B4-BE49-F238E27FC236}">
                <a16:creationId xmlns:a16="http://schemas.microsoft.com/office/drawing/2014/main" id="{1A10C6C1-9359-3433-4164-74EE7A369043}"/>
              </a:ext>
            </a:extLst>
          </p:cNvPr>
          <p:cNvSpPr>
            <a:spLocks noGrp="1"/>
          </p:cNvSpPr>
          <p:nvPr>
            <p:ph type="body" idx="10"/>
          </p:nvPr>
        </p:nvSpPr>
        <p:spPr>
          <a:xfrm>
            <a:off x="620619" y="5986844"/>
            <a:ext cx="9330563" cy="8567355"/>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2827894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Ljus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5E3ABE2-1341-2CCB-792E-6524DFF48F21}"/>
              </a:ext>
            </a:extLst>
          </p:cNvPr>
          <p:cNvSpPr/>
          <p:nvPr userDrawn="1"/>
        </p:nvSpPr>
        <p:spPr>
          <a:xfrm>
            <a:off x="30655" y="0"/>
            <a:ext cx="10661158" cy="5344700"/>
          </a:xfrm>
          <a:prstGeom prst="rect">
            <a:avLst/>
          </a:prstGeom>
          <a:solidFill>
            <a:srgbClr val="0055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itle 1">
            <a:extLst>
              <a:ext uri="{FF2B5EF4-FFF2-40B4-BE49-F238E27FC236}">
                <a16:creationId xmlns:a16="http://schemas.microsoft.com/office/drawing/2014/main" id="{0CB34253-1FFF-F175-CEE1-823B6AA8E920}"/>
              </a:ext>
            </a:extLst>
          </p:cNvPr>
          <p:cNvSpPr>
            <a:spLocks noGrp="1"/>
          </p:cNvSpPr>
          <p:nvPr>
            <p:ph type="title"/>
          </p:nvPr>
        </p:nvSpPr>
        <p:spPr>
          <a:xfrm>
            <a:off x="620621" y="1747148"/>
            <a:ext cx="9437780" cy="2761057"/>
          </a:xfrm>
          <a:prstGeom prst="rect">
            <a:avLst/>
          </a:prstGeom>
        </p:spPr>
        <p:txBody>
          <a:bodyPr anchor="b" anchorCtr="0"/>
          <a:lstStyle>
            <a:lvl1pPr>
              <a:defRPr>
                <a:solidFill>
                  <a:srgbClr val="FFFFFF"/>
                </a:solidFill>
                <a:latin typeface="DM Sans Medium" pitchFamily="2" charset="0"/>
              </a:defRPr>
            </a:lvl1pPr>
          </a:lstStyle>
          <a:p>
            <a:r>
              <a:rPr lang="sv-SE"/>
              <a:t>Klicka här för att ändra mall för rubrikformat</a:t>
            </a:r>
            <a:endParaRPr lang="en-US"/>
          </a:p>
        </p:txBody>
      </p:sp>
      <p:pic>
        <p:nvPicPr>
          <p:cNvPr id="4" name="Bildobjekt 3">
            <a:extLst>
              <a:ext uri="{FF2B5EF4-FFF2-40B4-BE49-F238E27FC236}">
                <a16:creationId xmlns:a16="http://schemas.microsoft.com/office/drawing/2014/main" id="{D47BE78D-4175-596C-5956-4A73AE608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858" y="533569"/>
            <a:ext cx="2381416" cy="685687"/>
          </a:xfrm>
          <a:prstGeom prst="rect">
            <a:avLst/>
          </a:prstGeom>
        </p:spPr>
      </p:pic>
      <p:sp>
        <p:nvSpPr>
          <p:cNvPr id="6" name="Text Placeholder 2">
            <a:extLst>
              <a:ext uri="{FF2B5EF4-FFF2-40B4-BE49-F238E27FC236}">
                <a16:creationId xmlns:a16="http://schemas.microsoft.com/office/drawing/2014/main" id="{31C6CF28-25C9-82F8-A404-E2FDFCAB7D21}"/>
              </a:ext>
            </a:extLst>
          </p:cNvPr>
          <p:cNvSpPr>
            <a:spLocks noGrp="1"/>
          </p:cNvSpPr>
          <p:nvPr>
            <p:ph type="body" idx="10"/>
          </p:nvPr>
        </p:nvSpPr>
        <p:spPr>
          <a:xfrm>
            <a:off x="620619" y="5986844"/>
            <a:ext cx="9437781" cy="8567355"/>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1390616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Ljus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5E3ABE2-1341-2CCB-792E-6524DFF48F21}"/>
              </a:ext>
            </a:extLst>
          </p:cNvPr>
          <p:cNvSpPr/>
          <p:nvPr userDrawn="1"/>
        </p:nvSpPr>
        <p:spPr>
          <a:xfrm>
            <a:off x="30655" y="0"/>
            <a:ext cx="10661158" cy="53447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itle 1">
            <a:extLst>
              <a:ext uri="{FF2B5EF4-FFF2-40B4-BE49-F238E27FC236}">
                <a16:creationId xmlns:a16="http://schemas.microsoft.com/office/drawing/2014/main" id="{0CB34253-1FFF-F175-CEE1-823B6AA8E920}"/>
              </a:ext>
            </a:extLst>
          </p:cNvPr>
          <p:cNvSpPr>
            <a:spLocks noGrp="1"/>
          </p:cNvSpPr>
          <p:nvPr>
            <p:ph type="title"/>
          </p:nvPr>
        </p:nvSpPr>
        <p:spPr>
          <a:xfrm>
            <a:off x="620621" y="1747148"/>
            <a:ext cx="9437780" cy="2761057"/>
          </a:xfrm>
          <a:prstGeom prst="rect">
            <a:avLst/>
          </a:prstGeom>
        </p:spPr>
        <p:txBody>
          <a:bodyPr anchor="b" anchorCtr="0"/>
          <a:lstStyle>
            <a:lvl1pPr>
              <a:defRPr>
                <a:solidFill>
                  <a:srgbClr val="FFFFFF"/>
                </a:solidFill>
                <a:latin typeface="DM Sans Medium" pitchFamily="2" charset="0"/>
              </a:defRPr>
            </a:lvl1pPr>
          </a:lstStyle>
          <a:p>
            <a:r>
              <a:rPr lang="sv-SE"/>
              <a:t>Klicka här för att ändra mall för rubrikformat</a:t>
            </a:r>
            <a:endParaRPr lang="en-US"/>
          </a:p>
        </p:txBody>
      </p:sp>
      <p:pic>
        <p:nvPicPr>
          <p:cNvPr id="4" name="Bildobjekt 3">
            <a:extLst>
              <a:ext uri="{FF2B5EF4-FFF2-40B4-BE49-F238E27FC236}">
                <a16:creationId xmlns:a16="http://schemas.microsoft.com/office/drawing/2014/main" id="{D47BE78D-4175-596C-5956-4A73AE608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858" y="533569"/>
            <a:ext cx="2381416" cy="685687"/>
          </a:xfrm>
          <a:prstGeom prst="rect">
            <a:avLst/>
          </a:prstGeom>
        </p:spPr>
      </p:pic>
      <p:sp>
        <p:nvSpPr>
          <p:cNvPr id="6" name="Text Placeholder 2">
            <a:extLst>
              <a:ext uri="{FF2B5EF4-FFF2-40B4-BE49-F238E27FC236}">
                <a16:creationId xmlns:a16="http://schemas.microsoft.com/office/drawing/2014/main" id="{8096EC12-C284-2BE2-5827-A4EE73A0673F}"/>
              </a:ext>
            </a:extLst>
          </p:cNvPr>
          <p:cNvSpPr>
            <a:spLocks noGrp="1"/>
          </p:cNvSpPr>
          <p:nvPr>
            <p:ph type="body" idx="10"/>
          </p:nvPr>
        </p:nvSpPr>
        <p:spPr>
          <a:xfrm>
            <a:off x="620619" y="5986844"/>
            <a:ext cx="9437781" cy="8567355"/>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4286417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Ljus rubrik + bi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F641CDB-9E6C-944D-DD73-9B1AD484A11C}"/>
              </a:ext>
            </a:extLst>
          </p:cNvPr>
          <p:cNvSpPr>
            <a:spLocks noGrp="1"/>
          </p:cNvSpPr>
          <p:nvPr>
            <p:ph type="title" hasCustomPrompt="1"/>
          </p:nvPr>
        </p:nvSpPr>
        <p:spPr>
          <a:xfrm>
            <a:off x="614700" y="6002539"/>
            <a:ext cx="4104759" cy="7195755"/>
          </a:xfrm>
          <a:prstGeom prst="rect">
            <a:avLst/>
          </a:prstGeom>
        </p:spPr>
        <p:txBody>
          <a:bodyPr/>
          <a:lstStyle>
            <a:lvl1pPr>
              <a:defRPr>
                <a:latin typeface="DM Sans Medium" pitchFamily="2" charset="0"/>
              </a:defRPr>
            </a:lvl1pPr>
          </a:lstStyle>
          <a:p>
            <a:r>
              <a:rPr lang="sv-SE"/>
              <a:t>Klicka här för att ändra  rubrik</a:t>
            </a:r>
            <a:endParaRPr lang="en-US"/>
          </a:p>
        </p:txBody>
      </p:sp>
      <p:sp>
        <p:nvSpPr>
          <p:cNvPr id="9" name="Platshållare för bild 8">
            <a:extLst>
              <a:ext uri="{FF2B5EF4-FFF2-40B4-BE49-F238E27FC236}">
                <a16:creationId xmlns:a16="http://schemas.microsoft.com/office/drawing/2014/main" id="{37E99FF6-7749-C0A2-8E4B-540CE6EE4194}"/>
              </a:ext>
            </a:extLst>
          </p:cNvPr>
          <p:cNvSpPr>
            <a:spLocks noGrp="1" noChangeAspect="1"/>
          </p:cNvSpPr>
          <p:nvPr>
            <p:ph type="pic" sz="quarter" idx="14" hasCustomPrompt="1"/>
          </p:nvPr>
        </p:nvSpPr>
        <p:spPr>
          <a:xfrm>
            <a:off x="5346000" y="0"/>
            <a:ext cx="5346000" cy="5346000"/>
          </a:xfrm>
          <a:custGeom>
            <a:avLst/>
            <a:gdLst>
              <a:gd name="connsiteX0" fmla="*/ 0 w 5346000"/>
              <a:gd name="connsiteY0" fmla="*/ 0 h 5346000"/>
              <a:gd name="connsiteX1" fmla="*/ 5346000 w 5346000"/>
              <a:gd name="connsiteY1" fmla="*/ 5346000 h 5346000"/>
              <a:gd name="connsiteX2" fmla="*/ 0 w 5346000"/>
              <a:gd name="connsiteY2" fmla="*/ 5346000 h 5346000"/>
            </a:gdLst>
            <a:ahLst/>
            <a:cxnLst>
              <a:cxn ang="0">
                <a:pos x="connsiteX0" y="connsiteY0"/>
              </a:cxn>
              <a:cxn ang="0">
                <a:pos x="connsiteX1" y="connsiteY1"/>
              </a:cxn>
              <a:cxn ang="0">
                <a:pos x="connsiteX2" y="connsiteY2"/>
              </a:cxn>
            </a:cxnLst>
            <a:rect l="l" t="t" r="r" b="b"/>
            <a:pathLst>
              <a:path w="5346000" h="5346000">
                <a:moveTo>
                  <a:pt x="0" y="0"/>
                </a:moveTo>
                <a:cubicBezTo>
                  <a:pt x="2952514" y="0"/>
                  <a:pt x="5346000" y="2393486"/>
                  <a:pt x="5346000" y="5346000"/>
                </a:cubicBezTo>
                <a:lnTo>
                  <a:pt x="0" y="5346000"/>
                </a:lnTo>
                <a:close/>
              </a:path>
            </a:pathLst>
          </a:custGeom>
          <a:noFill/>
        </p:spPr>
        <p:txBody>
          <a:bodyPr wrap="square" tIns="720000" bIns="0" anchor="ctr">
            <a:noAutofit/>
          </a:bodyPr>
          <a:lstStyle>
            <a:lvl1pPr marL="0" indent="0" algn="ctr">
              <a:buNone/>
              <a:defRPr sz="1500"/>
            </a:lvl1pPr>
          </a:lstStyle>
          <a:p>
            <a:r>
              <a:rPr lang="sv-SE"/>
              <a:t>Klicka för att infoga bild</a:t>
            </a:r>
          </a:p>
        </p:txBody>
      </p:sp>
      <p:sp>
        <p:nvSpPr>
          <p:cNvPr id="5" name="Text Placeholder 2">
            <a:extLst>
              <a:ext uri="{FF2B5EF4-FFF2-40B4-BE49-F238E27FC236}">
                <a16:creationId xmlns:a16="http://schemas.microsoft.com/office/drawing/2014/main" id="{6EC35F52-8B74-3F26-05C3-0C53076EDDE9}"/>
              </a:ext>
            </a:extLst>
          </p:cNvPr>
          <p:cNvSpPr>
            <a:spLocks noGrp="1"/>
          </p:cNvSpPr>
          <p:nvPr>
            <p:ph type="body" idx="1" hasCustomPrompt="1"/>
          </p:nvPr>
        </p:nvSpPr>
        <p:spPr>
          <a:xfrm>
            <a:off x="5846425" y="5986845"/>
            <a:ext cx="4104758" cy="7438582"/>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text</a:t>
            </a:r>
          </a:p>
        </p:txBody>
      </p:sp>
      <p:sp>
        <p:nvSpPr>
          <p:cNvPr id="6" name="Frihandsfigur: Form 5">
            <a:extLst>
              <a:ext uri="{FF2B5EF4-FFF2-40B4-BE49-F238E27FC236}">
                <a16:creationId xmlns:a16="http://schemas.microsoft.com/office/drawing/2014/main" id="{E022187F-3393-16DC-AFF8-CA3FF3CCC7F4}"/>
              </a:ext>
            </a:extLst>
          </p:cNvPr>
          <p:cNvSpPr>
            <a:spLocks noChangeAspect="1"/>
          </p:cNvSpPr>
          <p:nvPr userDrawn="1"/>
        </p:nvSpPr>
        <p:spPr>
          <a:xfrm rot="-5400000">
            <a:off x="0" y="0"/>
            <a:ext cx="5346000" cy="5346000"/>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0 w 3600000"/>
              <a:gd name="connsiteY3" fmla="*/ 0 h 3600000"/>
            </a:gdLst>
            <a:ahLst/>
            <a:cxnLst>
              <a:cxn ang="0">
                <a:pos x="connsiteX0" y="connsiteY0"/>
              </a:cxn>
              <a:cxn ang="0">
                <a:pos x="connsiteX1" y="connsiteY1"/>
              </a:cxn>
              <a:cxn ang="0">
                <a:pos x="connsiteX2" y="connsiteY2"/>
              </a:cxn>
              <a:cxn ang="0">
                <a:pos x="connsiteX3" y="connsiteY3"/>
              </a:cxn>
            </a:cxnLst>
            <a:rect l="l" t="t" r="r" b="b"/>
            <a:pathLst>
              <a:path w="3600000" h="3600000">
                <a:moveTo>
                  <a:pt x="0" y="0"/>
                </a:moveTo>
                <a:lnTo>
                  <a:pt x="3600000" y="0"/>
                </a:lnTo>
                <a:lnTo>
                  <a:pt x="3600000" y="3600000"/>
                </a:lnTo>
                <a:cubicBezTo>
                  <a:pt x="3600000" y="1611775"/>
                  <a:pt x="1988225" y="0"/>
                  <a:pt x="0" y="0"/>
                </a:cubicBezTo>
                <a:close/>
              </a:path>
            </a:pathLst>
          </a:custGeom>
          <a:solidFill>
            <a:srgbClr val="0055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7" name="Frihandsfigur: Form 6">
            <a:extLst>
              <a:ext uri="{FF2B5EF4-FFF2-40B4-BE49-F238E27FC236}">
                <a16:creationId xmlns:a16="http://schemas.microsoft.com/office/drawing/2014/main" id="{B9DF5370-792B-9F19-F2D6-1F36022FD4CE}"/>
              </a:ext>
            </a:extLst>
          </p:cNvPr>
          <p:cNvSpPr>
            <a:spLocks noChangeAspect="1"/>
          </p:cNvSpPr>
          <p:nvPr userDrawn="1"/>
        </p:nvSpPr>
        <p:spPr>
          <a:xfrm>
            <a:off x="5345813" y="0"/>
            <a:ext cx="5346000" cy="5346000"/>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0 w 3600000"/>
              <a:gd name="connsiteY3" fmla="*/ 0 h 3600000"/>
            </a:gdLst>
            <a:ahLst/>
            <a:cxnLst>
              <a:cxn ang="0">
                <a:pos x="connsiteX0" y="connsiteY0"/>
              </a:cxn>
              <a:cxn ang="0">
                <a:pos x="connsiteX1" y="connsiteY1"/>
              </a:cxn>
              <a:cxn ang="0">
                <a:pos x="connsiteX2" y="connsiteY2"/>
              </a:cxn>
              <a:cxn ang="0">
                <a:pos x="connsiteX3" y="connsiteY3"/>
              </a:cxn>
            </a:cxnLst>
            <a:rect l="l" t="t" r="r" b="b"/>
            <a:pathLst>
              <a:path w="3600000" h="3600000">
                <a:moveTo>
                  <a:pt x="0" y="0"/>
                </a:moveTo>
                <a:lnTo>
                  <a:pt x="3600000" y="0"/>
                </a:lnTo>
                <a:lnTo>
                  <a:pt x="3600000" y="3600000"/>
                </a:lnTo>
                <a:cubicBezTo>
                  <a:pt x="3600000" y="1611775"/>
                  <a:pt x="1988225" y="0"/>
                  <a:pt x="0" y="0"/>
                </a:cubicBezTo>
                <a:close/>
              </a:path>
            </a:pathLst>
          </a:custGeom>
          <a:solidFill>
            <a:srgbClr val="0055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182672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jus rubri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4AB9356-9FD6-E47D-3F87-819071D505EB}"/>
              </a:ext>
            </a:extLst>
          </p:cNvPr>
          <p:cNvSpPr txBox="1">
            <a:spLocks/>
          </p:cNvSpPr>
          <p:nvPr userDrawn="1"/>
        </p:nvSpPr>
        <p:spPr>
          <a:xfrm>
            <a:off x="620620" y="1936751"/>
            <a:ext cx="9419917" cy="2844800"/>
          </a:xfrm>
          <a:prstGeom prst="rect">
            <a:avLst/>
          </a:prstGeom>
          <a:ln>
            <a:noFill/>
          </a:ln>
        </p:spPr>
        <p:txBody>
          <a:bodyPr anchor="b" anchorCtr="0"/>
          <a:lstStyle>
            <a:lvl1pPr algn="l" defTabSz="914400" rtl="0" eaLnBrk="1" latinLnBrk="0" hangingPunct="1">
              <a:lnSpc>
                <a:spcPct val="90000"/>
              </a:lnSpc>
              <a:spcBef>
                <a:spcPct val="0"/>
              </a:spcBef>
              <a:buNone/>
              <a:defRPr sz="4400" kern="1200">
                <a:solidFill>
                  <a:schemeClr val="tx1"/>
                </a:solidFill>
                <a:latin typeface="DM Sans Medium" pitchFamily="2" charset="0"/>
                <a:ea typeface="+mj-ea"/>
                <a:cs typeface="+mj-cs"/>
              </a:defRPr>
            </a:lvl1pPr>
          </a:lstStyle>
          <a:p>
            <a:pPr algn="l"/>
            <a:r>
              <a:rPr lang="sv-SE"/>
              <a:t>Klicka här för att ändra mall för rubrikformat</a:t>
            </a:r>
            <a:endParaRPr lang="en-US"/>
          </a:p>
        </p:txBody>
      </p:sp>
      <p:sp>
        <p:nvSpPr>
          <p:cNvPr id="4" name="Text Placeholder 2">
            <a:extLst>
              <a:ext uri="{FF2B5EF4-FFF2-40B4-BE49-F238E27FC236}">
                <a16:creationId xmlns:a16="http://schemas.microsoft.com/office/drawing/2014/main" id="{ACAC7D16-32B5-0C30-8526-E825A0A0FF80}"/>
              </a:ext>
            </a:extLst>
          </p:cNvPr>
          <p:cNvSpPr>
            <a:spLocks noGrp="1"/>
          </p:cNvSpPr>
          <p:nvPr>
            <p:ph type="body" idx="1"/>
          </p:nvPr>
        </p:nvSpPr>
        <p:spPr>
          <a:xfrm>
            <a:off x="5846425" y="5986845"/>
            <a:ext cx="4104758" cy="8567354"/>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
        <p:nvSpPr>
          <p:cNvPr id="6" name="Text Placeholder 2">
            <a:extLst>
              <a:ext uri="{FF2B5EF4-FFF2-40B4-BE49-F238E27FC236}">
                <a16:creationId xmlns:a16="http://schemas.microsoft.com/office/drawing/2014/main" id="{35D42920-1287-385F-5770-AD0D651B9FC0}"/>
              </a:ext>
            </a:extLst>
          </p:cNvPr>
          <p:cNvSpPr>
            <a:spLocks noGrp="1"/>
          </p:cNvSpPr>
          <p:nvPr>
            <p:ph type="body" idx="10"/>
          </p:nvPr>
        </p:nvSpPr>
        <p:spPr>
          <a:xfrm>
            <a:off x="620620" y="5986844"/>
            <a:ext cx="4104758" cy="8567355"/>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2347392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Ljus rubri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4AB9356-9FD6-E47D-3F87-819071D505EB}"/>
              </a:ext>
            </a:extLst>
          </p:cNvPr>
          <p:cNvSpPr txBox="1">
            <a:spLocks/>
          </p:cNvSpPr>
          <p:nvPr userDrawn="1"/>
        </p:nvSpPr>
        <p:spPr>
          <a:xfrm>
            <a:off x="620620" y="1936751"/>
            <a:ext cx="9419917" cy="2844800"/>
          </a:xfrm>
          <a:prstGeom prst="rect">
            <a:avLst/>
          </a:prstGeom>
        </p:spPr>
        <p:txBody>
          <a:bodyPr anchor="b" anchorCtr="0"/>
          <a:lstStyle>
            <a:lvl1pPr algn="l" defTabSz="914400" rtl="0" eaLnBrk="1" latinLnBrk="0" hangingPunct="1">
              <a:lnSpc>
                <a:spcPct val="90000"/>
              </a:lnSpc>
              <a:spcBef>
                <a:spcPct val="0"/>
              </a:spcBef>
              <a:buNone/>
              <a:defRPr sz="4400" kern="1200">
                <a:solidFill>
                  <a:schemeClr val="tx1"/>
                </a:solidFill>
                <a:latin typeface="DM Sans Medium" pitchFamily="2" charset="0"/>
                <a:ea typeface="+mj-ea"/>
                <a:cs typeface="+mj-cs"/>
              </a:defRPr>
            </a:lvl1pPr>
          </a:lstStyle>
          <a:p>
            <a:pPr algn="l"/>
            <a:r>
              <a:rPr lang="sv-SE"/>
              <a:t>Klicka här för att ändra mall för rubrikformat</a:t>
            </a:r>
            <a:endParaRPr lang="en-US"/>
          </a:p>
        </p:txBody>
      </p:sp>
      <p:sp>
        <p:nvSpPr>
          <p:cNvPr id="6" name="Text Placeholder 2">
            <a:extLst>
              <a:ext uri="{FF2B5EF4-FFF2-40B4-BE49-F238E27FC236}">
                <a16:creationId xmlns:a16="http://schemas.microsoft.com/office/drawing/2014/main" id="{35D42920-1287-385F-5770-AD0D651B9FC0}"/>
              </a:ext>
            </a:extLst>
          </p:cNvPr>
          <p:cNvSpPr>
            <a:spLocks noGrp="1"/>
          </p:cNvSpPr>
          <p:nvPr>
            <p:ph type="body" idx="10"/>
          </p:nvPr>
        </p:nvSpPr>
        <p:spPr>
          <a:xfrm>
            <a:off x="620619" y="5986844"/>
            <a:ext cx="9419917" cy="8567355"/>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73181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jus rubrik">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AE9E73-2943-231B-F63A-3632B0AE4BE0}"/>
              </a:ext>
            </a:extLst>
          </p:cNvPr>
          <p:cNvSpPr/>
          <p:nvPr userDrawn="1"/>
        </p:nvSpPr>
        <p:spPr>
          <a:xfrm>
            <a:off x="5346000" y="5345350"/>
            <a:ext cx="5346000" cy="977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1">
            <a:extLst>
              <a:ext uri="{FF2B5EF4-FFF2-40B4-BE49-F238E27FC236}">
                <a16:creationId xmlns:a16="http://schemas.microsoft.com/office/drawing/2014/main" id="{45E3ABE2-1341-2CCB-792E-6524DFF48F21}"/>
              </a:ext>
            </a:extLst>
          </p:cNvPr>
          <p:cNvSpPr/>
          <p:nvPr userDrawn="1"/>
        </p:nvSpPr>
        <p:spPr>
          <a:xfrm>
            <a:off x="30655" y="0"/>
            <a:ext cx="10661158" cy="53447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itle 1">
            <a:extLst>
              <a:ext uri="{FF2B5EF4-FFF2-40B4-BE49-F238E27FC236}">
                <a16:creationId xmlns:a16="http://schemas.microsoft.com/office/drawing/2014/main" id="{0CB34253-1FFF-F175-CEE1-823B6AA8E920}"/>
              </a:ext>
            </a:extLst>
          </p:cNvPr>
          <p:cNvSpPr>
            <a:spLocks noGrp="1"/>
          </p:cNvSpPr>
          <p:nvPr>
            <p:ph type="title"/>
          </p:nvPr>
        </p:nvSpPr>
        <p:spPr>
          <a:xfrm>
            <a:off x="620621" y="1747148"/>
            <a:ext cx="9437780" cy="2761057"/>
          </a:xfrm>
          <a:prstGeom prst="rect">
            <a:avLst/>
          </a:prstGeom>
        </p:spPr>
        <p:txBody>
          <a:bodyPr anchor="b" anchorCtr="0"/>
          <a:lstStyle>
            <a:lvl1pPr>
              <a:defRPr>
                <a:solidFill>
                  <a:srgbClr val="FFFFFF"/>
                </a:solidFill>
                <a:latin typeface="DM Sans Medium" pitchFamily="2" charset="0"/>
              </a:defRPr>
            </a:lvl1pPr>
          </a:lstStyle>
          <a:p>
            <a:r>
              <a:rPr lang="sv-SE"/>
              <a:t>Klicka här för att ändra mall för rubrikformat</a:t>
            </a:r>
            <a:endParaRPr lang="en-US"/>
          </a:p>
        </p:txBody>
      </p:sp>
      <p:sp>
        <p:nvSpPr>
          <p:cNvPr id="8" name="Platshållare för bild 7">
            <a:extLst>
              <a:ext uri="{FF2B5EF4-FFF2-40B4-BE49-F238E27FC236}">
                <a16:creationId xmlns:a16="http://schemas.microsoft.com/office/drawing/2014/main" id="{117A24A5-3272-C3B3-0AF4-E539AA94E703}"/>
              </a:ext>
            </a:extLst>
          </p:cNvPr>
          <p:cNvSpPr>
            <a:spLocks noGrp="1"/>
          </p:cNvSpPr>
          <p:nvPr>
            <p:ph type="pic" sz="quarter" idx="14" hasCustomPrompt="1"/>
          </p:nvPr>
        </p:nvSpPr>
        <p:spPr>
          <a:xfrm>
            <a:off x="5346000" y="5346000"/>
            <a:ext cx="5345907" cy="9774000"/>
          </a:xfrm>
          <a:custGeom>
            <a:avLst/>
            <a:gdLst>
              <a:gd name="connsiteX0" fmla="*/ 0 w 5345907"/>
              <a:gd name="connsiteY0" fmla="*/ 0 h 9774000"/>
              <a:gd name="connsiteX1" fmla="*/ 5345907 w 5345907"/>
              <a:gd name="connsiteY1" fmla="*/ 0 h 9774000"/>
              <a:gd name="connsiteX2" fmla="*/ 5345907 w 5345907"/>
              <a:gd name="connsiteY2" fmla="*/ 4431677 h 9774000"/>
              <a:gd name="connsiteX3" fmla="*/ 5339044 w 5345907"/>
              <a:gd name="connsiteY3" fmla="*/ 4703105 h 9774000"/>
              <a:gd name="connsiteX4" fmla="*/ 0 w 5345907"/>
              <a:gd name="connsiteY4" fmla="*/ 9774000 h 977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907" h="9774000">
                <a:moveTo>
                  <a:pt x="0" y="0"/>
                </a:moveTo>
                <a:lnTo>
                  <a:pt x="5345907" y="0"/>
                </a:lnTo>
                <a:lnTo>
                  <a:pt x="5345907" y="4431677"/>
                </a:lnTo>
                <a:lnTo>
                  <a:pt x="5339044" y="4703105"/>
                </a:lnTo>
                <a:cubicBezTo>
                  <a:pt x="5195861" y="7527770"/>
                  <a:pt x="2860248" y="9774000"/>
                  <a:pt x="0" y="9774000"/>
                </a:cubicBezTo>
                <a:close/>
              </a:path>
            </a:pathLst>
          </a:custGeom>
          <a:solidFill>
            <a:schemeClr val="bg1"/>
          </a:solidFill>
        </p:spPr>
        <p:txBody>
          <a:bodyPr wrap="square" tIns="720000" bIns="0" anchor="ctr">
            <a:noAutofit/>
          </a:bodyPr>
          <a:lstStyle>
            <a:lvl1pPr marL="0" indent="0" algn="ctr">
              <a:buNone/>
              <a:defRPr sz="1500"/>
            </a:lvl1pPr>
          </a:lstStyle>
          <a:p>
            <a:r>
              <a:rPr lang="sv-SE"/>
              <a:t>Klicka för att infoga bild</a:t>
            </a:r>
          </a:p>
        </p:txBody>
      </p:sp>
      <p:pic>
        <p:nvPicPr>
          <p:cNvPr id="4" name="Bildobjekt 3">
            <a:extLst>
              <a:ext uri="{FF2B5EF4-FFF2-40B4-BE49-F238E27FC236}">
                <a16:creationId xmlns:a16="http://schemas.microsoft.com/office/drawing/2014/main" id="{D47BE78D-4175-596C-5956-4A73AE608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858" y="533569"/>
            <a:ext cx="2381416" cy="685687"/>
          </a:xfrm>
          <a:prstGeom prst="rect">
            <a:avLst/>
          </a:prstGeom>
        </p:spPr>
      </p:pic>
      <p:sp>
        <p:nvSpPr>
          <p:cNvPr id="7" name="Text Placeholder 2">
            <a:extLst>
              <a:ext uri="{FF2B5EF4-FFF2-40B4-BE49-F238E27FC236}">
                <a16:creationId xmlns:a16="http://schemas.microsoft.com/office/drawing/2014/main" id="{44F42B88-47A4-ACA6-7853-4761C338490B}"/>
              </a:ext>
            </a:extLst>
          </p:cNvPr>
          <p:cNvSpPr>
            <a:spLocks noGrp="1"/>
          </p:cNvSpPr>
          <p:nvPr>
            <p:ph type="body" idx="10"/>
          </p:nvPr>
        </p:nvSpPr>
        <p:spPr>
          <a:xfrm>
            <a:off x="620620" y="5986844"/>
            <a:ext cx="4104758" cy="8567355"/>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1760809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Ljus rubrik">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AE9E73-2943-231B-F63A-3632B0AE4BE0}"/>
              </a:ext>
            </a:extLst>
          </p:cNvPr>
          <p:cNvSpPr/>
          <p:nvPr userDrawn="1"/>
        </p:nvSpPr>
        <p:spPr>
          <a:xfrm>
            <a:off x="5346000" y="5345350"/>
            <a:ext cx="5346000" cy="9774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1">
            <a:extLst>
              <a:ext uri="{FF2B5EF4-FFF2-40B4-BE49-F238E27FC236}">
                <a16:creationId xmlns:a16="http://schemas.microsoft.com/office/drawing/2014/main" id="{45E3ABE2-1341-2CCB-792E-6524DFF48F21}"/>
              </a:ext>
            </a:extLst>
          </p:cNvPr>
          <p:cNvSpPr/>
          <p:nvPr userDrawn="1"/>
        </p:nvSpPr>
        <p:spPr>
          <a:xfrm>
            <a:off x="30655" y="0"/>
            <a:ext cx="10661158" cy="5344700"/>
          </a:xfrm>
          <a:prstGeom prst="rect">
            <a:avLst/>
          </a:prstGeom>
          <a:solidFill>
            <a:srgbClr val="0055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itle 1">
            <a:extLst>
              <a:ext uri="{FF2B5EF4-FFF2-40B4-BE49-F238E27FC236}">
                <a16:creationId xmlns:a16="http://schemas.microsoft.com/office/drawing/2014/main" id="{0CB34253-1FFF-F175-CEE1-823B6AA8E920}"/>
              </a:ext>
            </a:extLst>
          </p:cNvPr>
          <p:cNvSpPr>
            <a:spLocks noGrp="1"/>
          </p:cNvSpPr>
          <p:nvPr>
            <p:ph type="title"/>
          </p:nvPr>
        </p:nvSpPr>
        <p:spPr>
          <a:xfrm>
            <a:off x="620621" y="1747148"/>
            <a:ext cx="9437780" cy="2761057"/>
          </a:xfrm>
          <a:prstGeom prst="rect">
            <a:avLst/>
          </a:prstGeom>
        </p:spPr>
        <p:txBody>
          <a:bodyPr anchor="b" anchorCtr="0"/>
          <a:lstStyle>
            <a:lvl1pPr>
              <a:defRPr>
                <a:solidFill>
                  <a:srgbClr val="FFFFFF"/>
                </a:solidFill>
                <a:latin typeface="DM Sans Medium" pitchFamily="2" charset="0"/>
              </a:defRPr>
            </a:lvl1pPr>
          </a:lstStyle>
          <a:p>
            <a:r>
              <a:rPr lang="sv-SE"/>
              <a:t>Klicka här för att ändra mall för rubrikformat</a:t>
            </a:r>
            <a:endParaRPr lang="en-US"/>
          </a:p>
        </p:txBody>
      </p:sp>
      <p:sp>
        <p:nvSpPr>
          <p:cNvPr id="8" name="Platshållare för bild 7">
            <a:extLst>
              <a:ext uri="{FF2B5EF4-FFF2-40B4-BE49-F238E27FC236}">
                <a16:creationId xmlns:a16="http://schemas.microsoft.com/office/drawing/2014/main" id="{117A24A5-3272-C3B3-0AF4-E539AA94E703}"/>
              </a:ext>
            </a:extLst>
          </p:cNvPr>
          <p:cNvSpPr>
            <a:spLocks noGrp="1"/>
          </p:cNvSpPr>
          <p:nvPr>
            <p:ph type="pic" sz="quarter" idx="14" hasCustomPrompt="1"/>
          </p:nvPr>
        </p:nvSpPr>
        <p:spPr>
          <a:xfrm>
            <a:off x="5346000" y="5346000"/>
            <a:ext cx="5345907" cy="9774000"/>
          </a:xfrm>
          <a:custGeom>
            <a:avLst/>
            <a:gdLst>
              <a:gd name="connsiteX0" fmla="*/ 0 w 5345907"/>
              <a:gd name="connsiteY0" fmla="*/ 0 h 9774000"/>
              <a:gd name="connsiteX1" fmla="*/ 5345907 w 5345907"/>
              <a:gd name="connsiteY1" fmla="*/ 0 h 9774000"/>
              <a:gd name="connsiteX2" fmla="*/ 5345907 w 5345907"/>
              <a:gd name="connsiteY2" fmla="*/ 4431677 h 9774000"/>
              <a:gd name="connsiteX3" fmla="*/ 5339044 w 5345907"/>
              <a:gd name="connsiteY3" fmla="*/ 4703105 h 9774000"/>
              <a:gd name="connsiteX4" fmla="*/ 0 w 5345907"/>
              <a:gd name="connsiteY4" fmla="*/ 9774000 h 977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907" h="9774000">
                <a:moveTo>
                  <a:pt x="0" y="0"/>
                </a:moveTo>
                <a:lnTo>
                  <a:pt x="5345907" y="0"/>
                </a:lnTo>
                <a:lnTo>
                  <a:pt x="5345907" y="4431677"/>
                </a:lnTo>
                <a:lnTo>
                  <a:pt x="5339044" y="4703105"/>
                </a:lnTo>
                <a:cubicBezTo>
                  <a:pt x="5195861" y="7527770"/>
                  <a:pt x="2860248" y="9774000"/>
                  <a:pt x="0" y="9774000"/>
                </a:cubicBezTo>
                <a:close/>
              </a:path>
            </a:pathLst>
          </a:custGeom>
          <a:solidFill>
            <a:schemeClr val="bg1"/>
          </a:solidFill>
        </p:spPr>
        <p:txBody>
          <a:bodyPr wrap="square" tIns="720000" bIns="0" anchor="ctr">
            <a:noAutofit/>
          </a:bodyPr>
          <a:lstStyle>
            <a:lvl1pPr marL="0" indent="0" algn="ctr">
              <a:buNone/>
              <a:defRPr sz="1500"/>
            </a:lvl1pPr>
          </a:lstStyle>
          <a:p>
            <a:r>
              <a:rPr lang="sv-SE"/>
              <a:t>Klicka för att infoga bild</a:t>
            </a:r>
          </a:p>
        </p:txBody>
      </p:sp>
      <p:pic>
        <p:nvPicPr>
          <p:cNvPr id="4" name="Bildobjekt 3">
            <a:extLst>
              <a:ext uri="{FF2B5EF4-FFF2-40B4-BE49-F238E27FC236}">
                <a16:creationId xmlns:a16="http://schemas.microsoft.com/office/drawing/2014/main" id="{D47BE78D-4175-596C-5956-4A73AE608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858" y="533569"/>
            <a:ext cx="2381416" cy="685687"/>
          </a:xfrm>
          <a:prstGeom prst="rect">
            <a:avLst/>
          </a:prstGeom>
        </p:spPr>
      </p:pic>
      <p:sp>
        <p:nvSpPr>
          <p:cNvPr id="7" name="Text Placeholder 2">
            <a:extLst>
              <a:ext uri="{FF2B5EF4-FFF2-40B4-BE49-F238E27FC236}">
                <a16:creationId xmlns:a16="http://schemas.microsoft.com/office/drawing/2014/main" id="{44F42B88-47A4-ACA6-7853-4761C338490B}"/>
              </a:ext>
            </a:extLst>
          </p:cNvPr>
          <p:cNvSpPr>
            <a:spLocks noGrp="1"/>
          </p:cNvSpPr>
          <p:nvPr>
            <p:ph type="body" idx="10"/>
          </p:nvPr>
        </p:nvSpPr>
        <p:spPr>
          <a:xfrm>
            <a:off x="620620" y="5986844"/>
            <a:ext cx="4104758" cy="8567355"/>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2974661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Ljus rubrik">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AE9E73-2943-231B-F63A-3632B0AE4BE0}"/>
              </a:ext>
            </a:extLst>
          </p:cNvPr>
          <p:cNvSpPr/>
          <p:nvPr userDrawn="1"/>
        </p:nvSpPr>
        <p:spPr>
          <a:xfrm>
            <a:off x="5346000" y="5345350"/>
            <a:ext cx="5346000" cy="9774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1">
            <a:extLst>
              <a:ext uri="{FF2B5EF4-FFF2-40B4-BE49-F238E27FC236}">
                <a16:creationId xmlns:a16="http://schemas.microsoft.com/office/drawing/2014/main" id="{45E3ABE2-1341-2CCB-792E-6524DFF48F21}"/>
              </a:ext>
            </a:extLst>
          </p:cNvPr>
          <p:cNvSpPr/>
          <p:nvPr userDrawn="1"/>
        </p:nvSpPr>
        <p:spPr>
          <a:xfrm>
            <a:off x="30655" y="0"/>
            <a:ext cx="10661158" cy="53447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itle 1">
            <a:extLst>
              <a:ext uri="{FF2B5EF4-FFF2-40B4-BE49-F238E27FC236}">
                <a16:creationId xmlns:a16="http://schemas.microsoft.com/office/drawing/2014/main" id="{0CB34253-1FFF-F175-CEE1-823B6AA8E920}"/>
              </a:ext>
            </a:extLst>
          </p:cNvPr>
          <p:cNvSpPr>
            <a:spLocks noGrp="1"/>
          </p:cNvSpPr>
          <p:nvPr>
            <p:ph type="title"/>
          </p:nvPr>
        </p:nvSpPr>
        <p:spPr>
          <a:xfrm>
            <a:off x="620621" y="1747148"/>
            <a:ext cx="9437780" cy="2761057"/>
          </a:xfrm>
          <a:prstGeom prst="rect">
            <a:avLst/>
          </a:prstGeom>
        </p:spPr>
        <p:txBody>
          <a:bodyPr anchor="b" anchorCtr="0"/>
          <a:lstStyle>
            <a:lvl1pPr>
              <a:defRPr>
                <a:solidFill>
                  <a:srgbClr val="FFFFFF"/>
                </a:solidFill>
                <a:latin typeface="DM Sans Medium" pitchFamily="2" charset="0"/>
              </a:defRPr>
            </a:lvl1pPr>
          </a:lstStyle>
          <a:p>
            <a:r>
              <a:rPr lang="sv-SE"/>
              <a:t>Klicka här för att ändra mall för rubrikformat</a:t>
            </a:r>
            <a:endParaRPr lang="en-US"/>
          </a:p>
        </p:txBody>
      </p:sp>
      <p:sp>
        <p:nvSpPr>
          <p:cNvPr id="8" name="Platshållare för bild 7">
            <a:extLst>
              <a:ext uri="{FF2B5EF4-FFF2-40B4-BE49-F238E27FC236}">
                <a16:creationId xmlns:a16="http://schemas.microsoft.com/office/drawing/2014/main" id="{117A24A5-3272-C3B3-0AF4-E539AA94E703}"/>
              </a:ext>
            </a:extLst>
          </p:cNvPr>
          <p:cNvSpPr>
            <a:spLocks noGrp="1"/>
          </p:cNvSpPr>
          <p:nvPr>
            <p:ph type="pic" sz="quarter" idx="14" hasCustomPrompt="1"/>
          </p:nvPr>
        </p:nvSpPr>
        <p:spPr>
          <a:xfrm>
            <a:off x="5346000" y="5346000"/>
            <a:ext cx="5345907" cy="9774000"/>
          </a:xfrm>
          <a:custGeom>
            <a:avLst/>
            <a:gdLst>
              <a:gd name="connsiteX0" fmla="*/ 0 w 5345907"/>
              <a:gd name="connsiteY0" fmla="*/ 0 h 9774000"/>
              <a:gd name="connsiteX1" fmla="*/ 5345907 w 5345907"/>
              <a:gd name="connsiteY1" fmla="*/ 0 h 9774000"/>
              <a:gd name="connsiteX2" fmla="*/ 5345907 w 5345907"/>
              <a:gd name="connsiteY2" fmla="*/ 4431677 h 9774000"/>
              <a:gd name="connsiteX3" fmla="*/ 5339044 w 5345907"/>
              <a:gd name="connsiteY3" fmla="*/ 4703105 h 9774000"/>
              <a:gd name="connsiteX4" fmla="*/ 0 w 5345907"/>
              <a:gd name="connsiteY4" fmla="*/ 9774000 h 977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907" h="9774000">
                <a:moveTo>
                  <a:pt x="0" y="0"/>
                </a:moveTo>
                <a:lnTo>
                  <a:pt x="5345907" y="0"/>
                </a:lnTo>
                <a:lnTo>
                  <a:pt x="5345907" y="4431677"/>
                </a:lnTo>
                <a:lnTo>
                  <a:pt x="5339044" y="4703105"/>
                </a:lnTo>
                <a:cubicBezTo>
                  <a:pt x="5195861" y="7527770"/>
                  <a:pt x="2860248" y="9774000"/>
                  <a:pt x="0" y="9774000"/>
                </a:cubicBezTo>
                <a:close/>
              </a:path>
            </a:pathLst>
          </a:custGeom>
          <a:solidFill>
            <a:schemeClr val="bg1"/>
          </a:solidFill>
        </p:spPr>
        <p:txBody>
          <a:bodyPr wrap="square" tIns="720000" bIns="0" anchor="ctr">
            <a:noAutofit/>
          </a:bodyPr>
          <a:lstStyle>
            <a:lvl1pPr marL="0" indent="0" algn="ctr">
              <a:buNone/>
              <a:defRPr sz="1500"/>
            </a:lvl1pPr>
          </a:lstStyle>
          <a:p>
            <a:r>
              <a:rPr lang="sv-SE"/>
              <a:t>Klicka för att infoga bild</a:t>
            </a:r>
          </a:p>
        </p:txBody>
      </p:sp>
      <p:pic>
        <p:nvPicPr>
          <p:cNvPr id="4" name="Bildobjekt 3">
            <a:extLst>
              <a:ext uri="{FF2B5EF4-FFF2-40B4-BE49-F238E27FC236}">
                <a16:creationId xmlns:a16="http://schemas.microsoft.com/office/drawing/2014/main" id="{D47BE78D-4175-596C-5956-4A73AE608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858" y="533569"/>
            <a:ext cx="2381416" cy="685687"/>
          </a:xfrm>
          <a:prstGeom prst="rect">
            <a:avLst/>
          </a:prstGeom>
        </p:spPr>
      </p:pic>
      <p:sp>
        <p:nvSpPr>
          <p:cNvPr id="7" name="Text Placeholder 2">
            <a:extLst>
              <a:ext uri="{FF2B5EF4-FFF2-40B4-BE49-F238E27FC236}">
                <a16:creationId xmlns:a16="http://schemas.microsoft.com/office/drawing/2014/main" id="{44F42B88-47A4-ACA6-7853-4761C338490B}"/>
              </a:ext>
            </a:extLst>
          </p:cNvPr>
          <p:cNvSpPr>
            <a:spLocks noGrp="1"/>
          </p:cNvSpPr>
          <p:nvPr>
            <p:ph type="body" idx="10"/>
          </p:nvPr>
        </p:nvSpPr>
        <p:spPr>
          <a:xfrm>
            <a:off x="620620" y="5986844"/>
            <a:ext cx="4104758" cy="8567355"/>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954362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jus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5E3ABE2-1341-2CCB-792E-6524DFF48F21}"/>
              </a:ext>
            </a:extLst>
          </p:cNvPr>
          <p:cNvSpPr/>
          <p:nvPr userDrawn="1"/>
        </p:nvSpPr>
        <p:spPr>
          <a:xfrm>
            <a:off x="30655" y="0"/>
            <a:ext cx="10661158" cy="53447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itle 1">
            <a:extLst>
              <a:ext uri="{FF2B5EF4-FFF2-40B4-BE49-F238E27FC236}">
                <a16:creationId xmlns:a16="http://schemas.microsoft.com/office/drawing/2014/main" id="{0CB34253-1FFF-F175-CEE1-823B6AA8E920}"/>
              </a:ext>
            </a:extLst>
          </p:cNvPr>
          <p:cNvSpPr>
            <a:spLocks noGrp="1"/>
          </p:cNvSpPr>
          <p:nvPr>
            <p:ph type="title"/>
          </p:nvPr>
        </p:nvSpPr>
        <p:spPr>
          <a:xfrm>
            <a:off x="620621" y="1747148"/>
            <a:ext cx="9437780" cy="2761057"/>
          </a:xfrm>
          <a:prstGeom prst="rect">
            <a:avLst/>
          </a:prstGeom>
        </p:spPr>
        <p:txBody>
          <a:bodyPr anchor="b" anchorCtr="0"/>
          <a:lstStyle>
            <a:lvl1pPr>
              <a:defRPr>
                <a:solidFill>
                  <a:srgbClr val="FFFFFF"/>
                </a:solidFill>
                <a:latin typeface="DM Sans Medium" pitchFamily="2" charset="0"/>
              </a:defRPr>
            </a:lvl1pPr>
          </a:lstStyle>
          <a:p>
            <a:r>
              <a:rPr lang="sv-SE"/>
              <a:t>Klicka här för att ändra mall för rubrikformat</a:t>
            </a:r>
            <a:endParaRPr lang="en-US"/>
          </a:p>
        </p:txBody>
      </p:sp>
      <p:pic>
        <p:nvPicPr>
          <p:cNvPr id="4" name="Bildobjekt 3">
            <a:extLst>
              <a:ext uri="{FF2B5EF4-FFF2-40B4-BE49-F238E27FC236}">
                <a16:creationId xmlns:a16="http://schemas.microsoft.com/office/drawing/2014/main" id="{D47BE78D-4175-596C-5956-4A73AE608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858" y="533569"/>
            <a:ext cx="2381416" cy="685687"/>
          </a:xfrm>
          <a:prstGeom prst="rect">
            <a:avLst/>
          </a:prstGeom>
        </p:spPr>
      </p:pic>
      <p:sp>
        <p:nvSpPr>
          <p:cNvPr id="7" name="Text Placeholder 2">
            <a:extLst>
              <a:ext uri="{FF2B5EF4-FFF2-40B4-BE49-F238E27FC236}">
                <a16:creationId xmlns:a16="http://schemas.microsoft.com/office/drawing/2014/main" id="{44F42B88-47A4-ACA6-7853-4761C338490B}"/>
              </a:ext>
            </a:extLst>
          </p:cNvPr>
          <p:cNvSpPr>
            <a:spLocks noGrp="1"/>
          </p:cNvSpPr>
          <p:nvPr>
            <p:ph type="body" idx="10"/>
          </p:nvPr>
        </p:nvSpPr>
        <p:spPr>
          <a:xfrm>
            <a:off x="620620" y="5986844"/>
            <a:ext cx="4104758" cy="8567355"/>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
        <p:nvSpPr>
          <p:cNvPr id="3" name="Platshållare för bild 2">
            <a:extLst>
              <a:ext uri="{FF2B5EF4-FFF2-40B4-BE49-F238E27FC236}">
                <a16:creationId xmlns:a16="http://schemas.microsoft.com/office/drawing/2014/main" id="{1401A806-C4A8-69DF-147C-3005E5740F1F}"/>
              </a:ext>
            </a:extLst>
          </p:cNvPr>
          <p:cNvSpPr>
            <a:spLocks noGrp="1"/>
          </p:cNvSpPr>
          <p:nvPr>
            <p:ph type="pic" sz="quarter" idx="14" hasCustomPrompt="1"/>
          </p:nvPr>
        </p:nvSpPr>
        <p:spPr>
          <a:xfrm>
            <a:off x="5345906" y="5346000"/>
            <a:ext cx="5345907" cy="9774000"/>
          </a:xfrm>
          <a:prstGeom prst="rect">
            <a:avLst/>
          </a:prstGeom>
          <a:solidFill>
            <a:schemeClr val="accent2"/>
          </a:solidFill>
        </p:spPr>
        <p:txBody>
          <a:bodyPr wrap="square" tIns="720000" bIns="0" anchor="ctr">
            <a:noAutofit/>
          </a:bodyPr>
          <a:lstStyle>
            <a:lvl1pPr marL="0" indent="0" algn="ctr">
              <a:buNone/>
              <a:defRPr sz="1500"/>
            </a:lvl1pPr>
          </a:lstStyle>
          <a:p>
            <a:r>
              <a:rPr lang="sv-SE"/>
              <a:t>Klicka för att infoga bild</a:t>
            </a:r>
          </a:p>
        </p:txBody>
      </p:sp>
    </p:spTree>
    <p:extLst>
      <p:ext uri="{BB962C8B-B14F-4D97-AF65-F5344CB8AC3E}">
        <p14:creationId xmlns:p14="http://schemas.microsoft.com/office/powerpoint/2010/main" val="2799409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Ljus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5E3ABE2-1341-2CCB-792E-6524DFF48F21}"/>
              </a:ext>
            </a:extLst>
          </p:cNvPr>
          <p:cNvSpPr/>
          <p:nvPr userDrawn="1"/>
        </p:nvSpPr>
        <p:spPr>
          <a:xfrm>
            <a:off x="30655" y="0"/>
            <a:ext cx="10661158" cy="5344700"/>
          </a:xfrm>
          <a:prstGeom prst="rect">
            <a:avLst/>
          </a:prstGeom>
          <a:solidFill>
            <a:srgbClr val="0055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itle 1">
            <a:extLst>
              <a:ext uri="{FF2B5EF4-FFF2-40B4-BE49-F238E27FC236}">
                <a16:creationId xmlns:a16="http://schemas.microsoft.com/office/drawing/2014/main" id="{0CB34253-1FFF-F175-CEE1-823B6AA8E920}"/>
              </a:ext>
            </a:extLst>
          </p:cNvPr>
          <p:cNvSpPr>
            <a:spLocks noGrp="1"/>
          </p:cNvSpPr>
          <p:nvPr>
            <p:ph type="title"/>
          </p:nvPr>
        </p:nvSpPr>
        <p:spPr>
          <a:xfrm>
            <a:off x="620621" y="1747148"/>
            <a:ext cx="9437780" cy="2761057"/>
          </a:xfrm>
          <a:prstGeom prst="rect">
            <a:avLst/>
          </a:prstGeom>
        </p:spPr>
        <p:txBody>
          <a:bodyPr anchor="b" anchorCtr="0"/>
          <a:lstStyle>
            <a:lvl1pPr>
              <a:defRPr>
                <a:solidFill>
                  <a:srgbClr val="FFFFFF"/>
                </a:solidFill>
                <a:latin typeface="DM Sans Medium" pitchFamily="2" charset="0"/>
              </a:defRPr>
            </a:lvl1pPr>
          </a:lstStyle>
          <a:p>
            <a:r>
              <a:rPr lang="sv-SE"/>
              <a:t>Klicka här för att ändra mall för rubrikformat</a:t>
            </a:r>
            <a:endParaRPr lang="en-US"/>
          </a:p>
        </p:txBody>
      </p:sp>
      <p:pic>
        <p:nvPicPr>
          <p:cNvPr id="4" name="Bildobjekt 3">
            <a:extLst>
              <a:ext uri="{FF2B5EF4-FFF2-40B4-BE49-F238E27FC236}">
                <a16:creationId xmlns:a16="http://schemas.microsoft.com/office/drawing/2014/main" id="{D47BE78D-4175-596C-5956-4A73AE608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858" y="533569"/>
            <a:ext cx="2381416" cy="685687"/>
          </a:xfrm>
          <a:prstGeom prst="rect">
            <a:avLst/>
          </a:prstGeom>
        </p:spPr>
      </p:pic>
      <p:sp>
        <p:nvSpPr>
          <p:cNvPr id="7" name="Text Placeholder 2">
            <a:extLst>
              <a:ext uri="{FF2B5EF4-FFF2-40B4-BE49-F238E27FC236}">
                <a16:creationId xmlns:a16="http://schemas.microsoft.com/office/drawing/2014/main" id="{44F42B88-47A4-ACA6-7853-4761C338490B}"/>
              </a:ext>
            </a:extLst>
          </p:cNvPr>
          <p:cNvSpPr>
            <a:spLocks noGrp="1"/>
          </p:cNvSpPr>
          <p:nvPr>
            <p:ph type="body" idx="10"/>
          </p:nvPr>
        </p:nvSpPr>
        <p:spPr>
          <a:xfrm>
            <a:off x="620620" y="5986844"/>
            <a:ext cx="4104758" cy="8567355"/>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
        <p:nvSpPr>
          <p:cNvPr id="3" name="Platshållare för bild 2">
            <a:extLst>
              <a:ext uri="{FF2B5EF4-FFF2-40B4-BE49-F238E27FC236}">
                <a16:creationId xmlns:a16="http://schemas.microsoft.com/office/drawing/2014/main" id="{42AB82CC-7CAD-8976-9F07-BFBE2D7D5393}"/>
              </a:ext>
            </a:extLst>
          </p:cNvPr>
          <p:cNvSpPr>
            <a:spLocks noGrp="1"/>
          </p:cNvSpPr>
          <p:nvPr>
            <p:ph type="pic" sz="quarter" idx="14" hasCustomPrompt="1"/>
          </p:nvPr>
        </p:nvSpPr>
        <p:spPr>
          <a:xfrm>
            <a:off x="5345906" y="5346000"/>
            <a:ext cx="5345907" cy="9774000"/>
          </a:xfrm>
          <a:prstGeom prst="rect">
            <a:avLst/>
          </a:prstGeom>
          <a:solidFill>
            <a:schemeClr val="accent5"/>
          </a:solidFill>
        </p:spPr>
        <p:txBody>
          <a:bodyPr wrap="square" tIns="720000" bIns="0" anchor="ctr">
            <a:noAutofit/>
          </a:bodyPr>
          <a:lstStyle>
            <a:lvl1pPr marL="0" indent="0" algn="ctr">
              <a:buNone/>
              <a:defRPr sz="1500"/>
            </a:lvl1pPr>
          </a:lstStyle>
          <a:p>
            <a:r>
              <a:rPr lang="sv-SE"/>
              <a:t>Klicka för att infoga bild</a:t>
            </a:r>
          </a:p>
        </p:txBody>
      </p:sp>
    </p:spTree>
    <p:extLst>
      <p:ext uri="{BB962C8B-B14F-4D97-AF65-F5344CB8AC3E}">
        <p14:creationId xmlns:p14="http://schemas.microsoft.com/office/powerpoint/2010/main" val="2622270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Ljus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5E3ABE2-1341-2CCB-792E-6524DFF48F21}"/>
              </a:ext>
            </a:extLst>
          </p:cNvPr>
          <p:cNvSpPr/>
          <p:nvPr userDrawn="1"/>
        </p:nvSpPr>
        <p:spPr>
          <a:xfrm>
            <a:off x="30655" y="0"/>
            <a:ext cx="10661158" cy="53447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itle 1">
            <a:extLst>
              <a:ext uri="{FF2B5EF4-FFF2-40B4-BE49-F238E27FC236}">
                <a16:creationId xmlns:a16="http://schemas.microsoft.com/office/drawing/2014/main" id="{0CB34253-1FFF-F175-CEE1-823B6AA8E920}"/>
              </a:ext>
            </a:extLst>
          </p:cNvPr>
          <p:cNvSpPr>
            <a:spLocks noGrp="1"/>
          </p:cNvSpPr>
          <p:nvPr>
            <p:ph type="title"/>
          </p:nvPr>
        </p:nvSpPr>
        <p:spPr>
          <a:xfrm>
            <a:off x="620621" y="1747148"/>
            <a:ext cx="9437780" cy="2761057"/>
          </a:xfrm>
          <a:prstGeom prst="rect">
            <a:avLst/>
          </a:prstGeom>
        </p:spPr>
        <p:txBody>
          <a:bodyPr anchor="b" anchorCtr="0"/>
          <a:lstStyle>
            <a:lvl1pPr>
              <a:defRPr>
                <a:solidFill>
                  <a:srgbClr val="FFFFFF"/>
                </a:solidFill>
                <a:latin typeface="DM Sans Medium" pitchFamily="2" charset="0"/>
              </a:defRPr>
            </a:lvl1pPr>
          </a:lstStyle>
          <a:p>
            <a:r>
              <a:rPr lang="sv-SE"/>
              <a:t>Klicka här för att ändra mall för rubrikformat</a:t>
            </a:r>
            <a:endParaRPr lang="en-US"/>
          </a:p>
        </p:txBody>
      </p:sp>
      <p:pic>
        <p:nvPicPr>
          <p:cNvPr id="4" name="Bildobjekt 3">
            <a:extLst>
              <a:ext uri="{FF2B5EF4-FFF2-40B4-BE49-F238E27FC236}">
                <a16:creationId xmlns:a16="http://schemas.microsoft.com/office/drawing/2014/main" id="{D47BE78D-4175-596C-5956-4A73AE608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858" y="533569"/>
            <a:ext cx="2381416" cy="685687"/>
          </a:xfrm>
          <a:prstGeom prst="rect">
            <a:avLst/>
          </a:prstGeom>
        </p:spPr>
      </p:pic>
      <p:sp>
        <p:nvSpPr>
          <p:cNvPr id="7" name="Text Placeholder 2">
            <a:extLst>
              <a:ext uri="{FF2B5EF4-FFF2-40B4-BE49-F238E27FC236}">
                <a16:creationId xmlns:a16="http://schemas.microsoft.com/office/drawing/2014/main" id="{44F42B88-47A4-ACA6-7853-4761C338490B}"/>
              </a:ext>
            </a:extLst>
          </p:cNvPr>
          <p:cNvSpPr>
            <a:spLocks noGrp="1"/>
          </p:cNvSpPr>
          <p:nvPr>
            <p:ph type="body" idx="10"/>
          </p:nvPr>
        </p:nvSpPr>
        <p:spPr>
          <a:xfrm>
            <a:off x="620620" y="5986844"/>
            <a:ext cx="4104758" cy="8567355"/>
          </a:xfrm>
          <a:prstGeom prst="rect">
            <a:avLst/>
          </a:prstGeom>
        </p:spPr>
        <p:txBody>
          <a:bodyPr/>
          <a:lstStyle>
            <a:lvl1pPr marL="0" indent="0">
              <a:buNone/>
              <a:defRPr sz="2800">
                <a:solidFill>
                  <a:schemeClr val="tx1"/>
                </a:solidFill>
                <a:latin typeface="DM Sans" pitchFamily="2" charset="0"/>
              </a:defRPr>
            </a:lvl1pPr>
            <a:lvl2pPr marL="534604" indent="0">
              <a:buNone/>
              <a:defRPr sz="2339">
                <a:solidFill>
                  <a:schemeClr val="tx1">
                    <a:tint val="82000"/>
                  </a:schemeClr>
                </a:solidFill>
              </a:defRPr>
            </a:lvl2pPr>
            <a:lvl3pPr marL="1069208" indent="0">
              <a:buNone/>
              <a:defRPr sz="2105">
                <a:solidFill>
                  <a:schemeClr val="tx1">
                    <a:tint val="82000"/>
                  </a:schemeClr>
                </a:solidFill>
              </a:defRPr>
            </a:lvl3pPr>
            <a:lvl4pPr marL="1603812" indent="0">
              <a:buNone/>
              <a:defRPr sz="1871">
                <a:solidFill>
                  <a:schemeClr val="tx1">
                    <a:tint val="82000"/>
                  </a:schemeClr>
                </a:solidFill>
              </a:defRPr>
            </a:lvl4pPr>
            <a:lvl5pPr marL="2138416" indent="0">
              <a:buNone/>
              <a:defRPr sz="1871">
                <a:solidFill>
                  <a:schemeClr val="tx1">
                    <a:tint val="82000"/>
                  </a:schemeClr>
                </a:solidFill>
              </a:defRPr>
            </a:lvl5pPr>
            <a:lvl6pPr marL="2673020" indent="0">
              <a:buNone/>
              <a:defRPr sz="1871">
                <a:solidFill>
                  <a:schemeClr val="tx1">
                    <a:tint val="82000"/>
                  </a:schemeClr>
                </a:solidFill>
              </a:defRPr>
            </a:lvl6pPr>
            <a:lvl7pPr marL="3207624" indent="0">
              <a:buNone/>
              <a:defRPr sz="1871">
                <a:solidFill>
                  <a:schemeClr val="tx1">
                    <a:tint val="82000"/>
                  </a:schemeClr>
                </a:solidFill>
              </a:defRPr>
            </a:lvl7pPr>
            <a:lvl8pPr marL="3742228" indent="0">
              <a:buNone/>
              <a:defRPr sz="1871">
                <a:solidFill>
                  <a:schemeClr val="tx1">
                    <a:tint val="82000"/>
                  </a:schemeClr>
                </a:solidFill>
              </a:defRPr>
            </a:lvl8pPr>
            <a:lvl9pPr marL="4276832" indent="0">
              <a:buNone/>
              <a:defRPr sz="1871">
                <a:solidFill>
                  <a:schemeClr val="tx1">
                    <a:tint val="82000"/>
                  </a:schemeClr>
                </a:solidFill>
              </a:defRPr>
            </a:lvl9pPr>
          </a:lstStyle>
          <a:p>
            <a:pPr lvl="0"/>
            <a:r>
              <a:rPr lang="sv-SE"/>
              <a:t>Klicka här för att ändra format på bakgrundstexten</a:t>
            </a:r>
          </a:p>
        </p:txBody>
      </p:sp>
      <p:sp>
        <p:nvSpPr>
          <p:cNvPr id="6" name="Platshållare för bild 2">
            <a:extLst>
              <a:ext uri="{FF2B5EF4-FFF2-40B4-BE49-F238E27FC236}">
                <a16:creationId xmlns:a16="http://schemas.microsoft.com/office/drawing/2014/main" id="{294D6538-32C0-431B-33BA-2218C4701A94}"/>
              </a:ext>
            </a:extLst>
          </p:cNvPr>
          <p:cNvSpPr>
            <a:spLocks noGrp="1"/>
          </p:cNvSpPr>
          <p:nvPr>
            <p:ph type="pic" sz="quarter" idx="14" hasCustomPrompt="1"/>
          </p:nvPr>
        </p:nvSpPr>
        <p:spPr>
          <a:xfrm>
            <a:off x="5345906" y="5346000"/>
            <a:ext cx="5345907" cy="9774000"/>
          </a:xfrm>
          <a:prstGeom prst="rect">
            <a:avLst/>
          </a:prstGeom>
          <a:solidFill>
            <a:schemeClr val="accent4"/>
          </a:solidFill>
        </p:spPr>
        <p:txBody>
          <a:bodyPr wrap="square" tIns="720000" bIns="0" anchor="ctr">
            <a:noAutofit/>
          </a:bodyPr>
          <a:lstStyle>
            <a:lvl1pPr marL="0" indent="0" algn="ctr">
              <a:buNone/>
              <a:defRPr sz="1500"/>
            </a:lvl1pPr>
          </a:lstStyle>
          <a:p>
            <a:r>
              <a:rPr lang="sv-SE"/>
              <a:t>Klicka för att infoga bild</a:t>
            </a:r>
          </a:p>
        </p:txBody>
      </p:sp>
    </p:spTree>
    <p:extLst>
      <p:ext uri="{BB962C8B-B14F-4D97-AF65-F5344CB8AC3E}">
        <p14:creationId xmlns:p14="http://schemas.microsoft.com/office/powerpoint/2010/main" val="4546206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Bildobjekt 1" descr="En bild som visar symbol, logotyp, emblem, flagga&#10;&#10;Automatiskt genererad beskrivning">
            <a:extLst>
              <a:ext uri="{FF2B5EF4-FFF2-40B4-BE49-F238E27FC236}">
                <a16:creationId xmlns:a16="http://schemas.microsoft.com/office/drawing/2014/main" id="{D155CDAF-7D4C-662E-0454-4192C2666A0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700" y="538163"/>
            <a:ext cx="2374218" cy="684212"/>
          </a:xfrm>
          <a:prstGeom prst="rect">
            <a:avLst/>
          </a:prstGeom>
        </p:spPr>
      </p:pic>
    </p:spTree>
    <p:extLst>
      <p:ext uri="{BB962C8B-B14F-4D97-AF65-F5344CB8AC3E}">
        <p14:creationId xmlns:p14="http://schemas.microsoft.com/office/powerpoint/2010/main" val="3928452068"/>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70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9" userDrawn="1">
          <p15:clr>
            <a:srgbClr val="F26B43"/>
          </p15:clr>
        </p15:guide>
        <p15:guide id="2" pos="3367" userDrawn="1">
          <p15:clr>
            <a:srgbClr val="F26B43"/>
          </p15:clr>
        </p15:guide>
        <p15:guide id="3" orient="horz" pos="770" userDrawn="1">
          <p15:clr>
            <a:srgbClr val="F26B43"/>
          </p15:clr>
        </p15:guide>
        <p15:guide id="4" pos="3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129264"/>
      </p:ext>
    </p:extLst>
  </p:cSld>
  <p:clrMap bg1="lt1" tx1="dk1" bg2="lt2" tx2="dk2" accent1="accent1" accent2="accent2" accent3="accent3" accent4="accent4" accent5="accent5" accent6="accent6" hlink="hlink" folHlink="folHlink"/>
  <p:sldLayoutIdLst>
    <p:sldLayoutId id="2147483682" r:id="rId1"/>
    <p:sldLayoutId id="2147483685" r:id="rId2"/>
    <p:sldLayoutId id="2147483686" r:id="rId3"/>
    <p:sldLayoutId id="2147483693" r:id="rId4"/>
    <p:sldLayoutId id="2147483694" r:id="rId5"/>
    <p:sldLayoutId id="2147483695"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9" userDrawn="1">
          <p15:clr>
            <a:srgbClr val="F26B43"/>
          </p15:clr>
        </p15:guide>
        <p15:guide id="2" pos="3367" userDrawn="1">
          <p15:clr>
            <a:srgbClr val="F26B43"/>
          </p15:clr>
        </p15:guide>
        <p15:guide id="3" orient="horz" pos="770" userDrawn="1">
          <p15:clr>
            <a:srgbClr val="F26B43"/>
          </p15:clr>
        </p15:guide>
        <p15:guide id="4" pos="32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Bildobjekt 2" descr="En bild som visar symbol, logotyp, emblem, flagga&#10;&#10;Automatiskt genererad beskrivning">
            <a:extLst>
              <a:ext uri="{FF2B5EF4-FFF2-40B4-BE49-F238E27FC236}">
                <a16:creationId xmlns:a16="http://schemas.microsoft.com/office/drawing/2014/main" id="{B8BD7CB8-4751-553E-2136-E287827F91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698" y="13860463"/>
            <a:ext cx="2374212" cy="684212"/>
          </a:xfrm>
          <a:prstGeom prst="rect">
            <a:avLst/>
          </a:prstGeom>
        </p:spPr>
      </p:pic>
    </p:spTree>
    <p:extLst>
      <p:ext uri="{BB962C8B-B14F-4D97-AF65-F5344CB8AC3E}">
        <p14:creationId xmlns:p14="http://schemas.microsoft.com/office/powerpoint/2010/main" val="1475568459"/>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1069208" rtl="0" eaLnBrk="1" latinLnBrk="0" hangingPunct="1">
        <a:lnSpc>
          <a:spcPct val="90000"/>
        </a:lnSpc>
        <a:spcBef>
          <a:spcPct val="0"/>
        </a:spcBef>
        <a:buNone/>
        <a:defRPr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08" rtl="0" eaLnBrk="1" latinLnBrk="0" hangingPunct="1">
        <a:defRPr sz="2105" kern="1200">
          <a:solidFill>
            <a:schemeClr val="tx1"/>
          </a:solidFill>
          <a:latin typeface="+mn-lt"/>
          <a:ea typeface="+mn-ea"/>
          <a:cs typeface="+mn-cs"/>
        </a:defRPr>
      </a:lvl1pPr>
      <a:lvl2pPr marL="534604" algn="l" defTabSz="1069208" rtl="0" eaLnBrk="1" latinLnBrk="0" hangingPunct="1">
        <a:defRPr sz="2105" kern="1200">
          <a:solidFill>
            <a:schemeClr val="tx1"/>
          </a:solidFill>
          <a:latin typeface="+mn-lt"/>
          <a:ea typeface="+mn-ea"/>
          <a:cs typeface="+mn-cs"/>
        </a:defRPr>
      </a:lvl2pPr>
      <a:lvl3pPr marL="1069208" algn="l" defTabSz="1069208" rtl="0" eaLnBrk="1" latinLnBrk="0" hangingPunct="1">
        <a:defRPr sz="2105" kern="1200">
          <a:solidFill>
            <a:schemeClr val="tx1"/>
          </a:solidFill>
          <a:latin typeface="+mn-lt"/>
          <a:ea typeface="+mn-ea"/>
          <a:cs typeface="+mn-cs"/>
        </a:defRPr>
      </a:lvl3pPr>
      <a:lvl4pPr marL="1603812" algn="l" defTabSz="1069208" rtl="0" eaLnBrk="1" latinLnBrk="0" hangingPunct="1">
        <a:defRPr sz="2105" kern="1200">
          <a:solidFill>
            <a:schemeClr val="tx1"/>
          </a:solidFill>
          <a:latin typeface="+mn-lt"/>
          <a:ea typeface="+mn-ea"/>
          <a:cs typeface="+mn-cs"/>
        </a:defRPr>
      </a:lvl4pPr>
      <a:lvl5pPr marL="2138416" algn="l" defTabSz="1069208" rtl="0" eaLnBrk="1" latinLnBrk="0" hangingPunct="1">
        <a:defRPr sz="2105" kern="1200">
          <a:solidFill>
            <a:schemeClr val="tx1"/>
          </a:solidFill>
          <a:latin typeface="+mn-lt"/>
          <a:ea typeface="+mn-ea"/>
          <a:cs typeface="+mn-cs"/>
        </a:defRPr>
      </a:lvl5pPr>
      <a:lvl6pPr marL="2673020" algn="l" defTabSz="1069208" rtl="0" eaLnBrk="1" latinLnBrk="0" hangingPunct="1">
        <a:defRPr sz="2105" kern="1200">
          <a:solidFill>
            <a:schemeClr val="tx1"/>
          </a:solidFill>
          <a:latin typeface="+mn-lt"/>
          <a:ea typeface="+mn-ea"/>
          <a:cs typeface="+mn-cs"/>
        </a:defRPr>
      </a:lvl6pPr>
      <a:lvl7pPr marL="3207624" algn="l" defTabSz="1069208" rtl="0" eaLnBrk="1" latinLnBrk="0" hangingPunct="1">
        <a:defRPr sz="2105" kern="1200">
          <a:solidFill>
            <a:schemeClr val="tx1"/>
          </a:solidFill>
          <a:latin typeface="+mn-lt"/>
          <a:ea typeface="+mn-ea"/>
          <a:cs typeface="+mn-cs"/>
        </a:defRPr>
      </a:lvl7pPr>
      <a:lvl8pPr marL="3742228" algn="l" defTabSz="1069208" rtl="0" eaLnBrk="1" latinLnBrk="0" hangingPunct="1">
        <a:defRPr sz="2105" kern="1200">
          <a:solidFill>
            <a:schemeClr val="tx1"/>
          </a:solidFill>
          <a:latin typeface="+mn-lt"/>
          <a:ea typeface="+mn-ea"/>
          <a:cs typeface="+mn-cs"/>
        </a:defRPr>
      </a:lvl8pPr>
      <a:lvl9pPr marL="4276832" algn="l" defTabSz="1069208" rtl="0" eaLnBrk="1" latinLnBrk="0" hangingPunct="1">
        <a:defRPr sz="210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731" userDrawn="1">
          <p15:clr>
            <a:srgbClr val="F26B43"/>
          </p15:clr>
        </p15:guide>
        <p15:guide id="2" pos="328" userDrawn="1">
          <p15:clr>
            <a:srgbClr val="F26B43"/>
          </p15:clr>
        </p15:guide>
        <p15:guide id="3" orient="horz" pos="9162" userDrawn="1">
          <p15:clr>
            <a:srgbClr val="F26B43"/>
          </p15:clr>
        </p15:guide>
        <p15:guide id="4" pos="336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92D59212-EF81-EAC0-9304-6D44A82AEB3C}"/>
              </a:ext>
            </a:extLst>
          </p:cNvPr>
          <p:cNvSpPr>
            <a:spLocks noGrp="1"/>
          </p:cNvSpPr>
          <p:nvPr>
            <p:ph type="body" idx="1"/>
          </p:nvPr>
        </p:nvSpPr>
        <p:spPr>
          <a:xfrm>
            <a:off x="579863" y="5614738"/>
            <a:ext cx="9433932" cy="7684167"/>
          </a:xfrm>
        </p:spPr>
        <p:txBody>
          <a:bodyPr lIns="91440" tIns="45720" rIns="91440" bIns="45720" anchor="t"/>
          <a:lstStyle/>
          <a:p>
            <a:r>
              <a:rPr lang="sv-SE" sz="1600" b="1" dirty="0">
                <a:latin typeface="DM Sans"/>
              </a:rPr>
              <a:t>Välkommen till </a:t>
            </a:r>
            <a:r>
              <a:rPr lang="sv-SE" sz="1600" b="1">
                <a:latin typeface="DM Sans"/>
              </a:rPr>
              <a:t>Mikaelsnytt</a:t>
            </a:r>
            <a:r>
              <a:rPr lang="sv-SE" sz="1600" b="1" dirty="0">
                <a:latin typeface="DM Sans"/>
              </a:rPr>
              <a:t>!</a:t>
            </a:r>
          </a:p>
          <a:p>
            <a:endParaRPr lang="sv-SE" sz="1400" dirty="0"/>
          </a:p>
          <a:p>
            <a:r>
              <a:rPr lang="sv-SE" sz="1600" dirty="0">
                <a:latin typeface="DM Sans"/>
              </a:rPr>
              <a:t>För ungefär 10 år sedan var det mycket rapportering i våra nyheter om det som kallades ”flyktingkrisen”. En kväll satt jag då och tittade på nyheterna, då kom bilden på treårige Alan Kurdi upp. Han hade drunknat i medelhavet och spolats upp på en strand. En fruktansvärd bild som inte borde behöva finnas. Det som slog mig när jag satt där var att jag inte blev berörd, det var som att mitt hjärta blivit hårt av att ta del av alla hemskheter. Jag stängde genast av TV:n och gick och satte mig och bad. Jag slog upp min Bibel och hamnade i Lukasevangeliets sjätte kapitel, ögonen föll på vers 21. Där säger Jesus: ” Saliga ni som gråter nu, ni ska få skratta”. Och plötsligt var det som att jag såg framför mig hur Alan Kurdi, och många andra barn som dött för tidigt, var i himmelriket. Barnen var där med Jesus, och de skrattade, hoppade och lekte. Då kom tårarna och sorgen, och de bara strömmade. Jag tror att jag behövde känna hoppet, för att också kunna känna </a:t>
            </a:r>
            <a:r>
              <a:rPr lang="sv-SE" sz="1600">
                <a:latin typeface="DM Sans"/>
              </a:rPr>
              <a:t>sorgen och smärtan. Vi har nyligen firat påsk i våra kyrkor runtom i världen, firat att Jesus </a:t>
            </a:r>
            <a:r>
              <a:rPr lang="sv-SE" sz="1600" dirty="0">
                <a:latin typeface="DM Sans"/>
              </a:rPr>
              <a:t>uppstod, att han besegrade döden, och visade oss att döden inte är slutet. Jag tror att vi människor behöver det hoppet. Jag tror att vi behöver be, och gråta med alla som drabbas av världens </a:t>
            </a:r>
            <a:r>
              <a:rPr lang="sv-SE" sz="1600">
                <a:latin typeface="DM Sans"/>
              </a:rPr>
              <a:t>hemskheter. Världen behöver mjuka hjärtan, som aldrig ger upp hoppet.</a:t>
            </a:r>
          </a:p>
          <a:p>
            <a:r>
              <a:rPr lang="sv-SE" sz="1600" dirty="0">
                <a:latin typeface="DM Sans"/>
              </a:rPr>
              <a:t>I vår del av världen har även naturen nu uppenbarat påskens mysterium för oss, hur allt som varit dött fått liv av solens värmande ljus. Nu är sommaren här, allting grönskar och blommar i vårt land medan fåglarna lovsjunger Gud. Men det innebär inte att det måste kännas så inuti, kriser och sorger fortsätter att komma, i det personliga livet och i mänsklighetens gemensamma liv. Svenska kyrkan i Örebro har som slogan under sommaren: "Medmänsklighet tar inte semester". Här i </a:t>
            </a:r>
            <a:r>
              <a:rPr lang="sv-SE" sz="1600">
                <a:latin typeface="DM Sans"/>
              </a:rPr>
              <a:t>Mikaels församling fortsätter vi att vara församling, bära varandras bördor, gråta med den som gråter </a:t>
            </a:r>
            <a:r>
              <a:rPr lang="sv-SE" sz="1600" dirty="0">
                <a:latin typeface="DM Sans"/>
              </a:rPr>
              <a:t>och tanka kraft och hopp i Guds kärleks ljus.</a:t>
            </a:r>
            <a:endParaRPr lang="sv-SE" sz="1600" dirty="0"/>
          </a:p>
          <a:p>
            <a:r>
              <a:rPr lang="sv-SE" sz="1600" dirty="0">
                <a:latin typeface="DM Sans"/>
              </a:rPr>
              <a:t>Däremot kommer det att vara lite annorlunda några veckor. Vi har ett golv som har krånglat en hel del senaste året, och nu ska det åtgärdas. Det innebär tex att vi kommer få fira gudstjänst i motionshallen i byggnadens undervåning, och första veckorna i juni kan det vara bättre att försöka nå oss på telefon eller mail än att gå hit och ringa på. Vi anställda turas också om att ha semester, även om medmäsnkligheten inte gör det. Ta hand om dig och hoppas du får en bra sommar, låt </a:t>
            </a:r>
            <a:r>
              <a:rPr lang="sv-SE" sz="1600">
                <a:latin typeface="DM Sans"/>
              </a:rPr>
              <a:t>oss alla försöka bevara hjärtats mjukhet!</a:t>
            </a:r>
            <a:endParaRPr lang="sv-SE" sz="1600" dirty="0">
              <a:latin typeface="DM Sans"/>
            </a:endParaRPr>
          </a:p>
          <a:p>
            <a:r>
              <a:rPr lang="sv-SE" sz="1600">
                <a:latin typeface="DM Sans"/>
              </a:rPr>
              <a:t>/Per Pettersson, församlingsherde</a:t>
            </a:r>
            <a:endParaRPr lang="sv-SE" sz="1600" dirty="0"/>
          </a:p>
          <a:p>
            <a:endParaRPr lang="sv-SE" dirty="0"/>
          </a:p>
          <a:p>
            <a:endParaRPr lang="sv-SE" dirty="0"/>
          </a:p>
          <a:p>
            <a:endParaRPr lang="sv-SE" sz="1600" i="1" dirty="0"/>
          </a:p>
          <a:p>
            <a:endParaRPr lang="sv-SE" sz="1600" i="1" dirty="0"/>
          </a:p>
          <a:p>
            <a:endParaRPr lang="sv-SE" sz="1600" i="1" dirty="0"/>
          </a:p>
          <a:p>
            <a:endParaRPr lang="sv-SE" sz="1800" i="1" dirty="0"/>
          </a:p>
          <a:p>
            <a:endParaRPr lang="sv-SE" sz="1800" i="1" dirty="0"/>
          </a:p>
          <a:p>
            <a:endParaRPr lang="sv-SE" sz="1800" i="1" dirty="0"/>
          </a:p>
          <a:p>
            <a:endParaRPr lang="sv-SE" sz="1800" dirty="0"/>
          </a:p>
        </p:txBody>
      </p:sp>
      <p:sp>
        <p:nvSpPr>
          <p:cNvPr id="2" name="textruta 1">
            <a:extLst>
              <a:ext uri="{FF2B5EF4-FFF2-40B4-BE49-F238E27FC236}">
                <a16:creationId xmlns:a16="http://schemas.microsoft.com/office/drawing/2014/main" id="{F27A2CE9-9C70-2FD0-2626-F52CFDCD7936}"/>
              </a:ext>
            </a:extLst>
          </p:cNvPr>
          <p:cNvSpPr txBox="1"/>
          <p:nvPr/>
        </p:nvSpPr>
        <p:spPr>
          <a:xfrm>
            <a:off x="579863" y="3033132"/>
            <a:ext cx="4498319" cy="1446550"/>
          </a:xfrm>
          <a:prstGeom prst="rect">
            <a:avLst/>
          </a:prstGeom>
          <a:noFill/>
        </p:spPr>
        <p:txBody>
          <a:bodyPr wrap="square" rtlCol="0">
            <a:spAutoFit/>
          </a:bodyPr>
          <a:lstStyle/>
          <a:p>
            <a:r>
              <a:rPr lang="sv-SE" sz="6000" b="1" err="1">
                <a:latin typeface="DM Sans Medium" pitchFamily="2" charset="0"/>
              </a:rPr>
              <a:t>Mikaelsnytt</a:t>
            </a:r>
            <a:r>
              <a:rPr lang="sv-SE" sz="2800" b="1" err="1">
                <a:latin typeface="DM Sans Medium" pitchFamily="2" charset="0"/>
              </a:rPr>
              <a:t>nr</a:t>
            </a:r>
            <a:r>
              <a:rPr lang="sv-SE" sz="2800" b="1">
                <a:latin typeface="DM Sans Medium" pitchFamily="2" charset="0"/>
              </a:rPr>
              <a:t> 3   2026</a:t>
            </a:r>
            <a:endParaRPr lang="sv-SE" sz="2800">
              <a:latin typeface="DM Sans Medium" pitchFamily="2" charset="0"/>
            </a:endParaRPr>
          </a:p>
        </p:txBody>
      </p:sp>
      <p:pic>
        <p:nvPicPr>
          <p:cNvPr id="6" name="Platshållare för bild 5" descr="En bild som visar växt, blomma, prästkrage, blomblad&#10;&#10;AI-genererat innehåll kan vara felaktigt.">
            <a:extLst>
              <a:ext uri="{FF2B5EF4-FFF2-40B4-BE49-F238E27FC236}">
                <a16:creationId xmlns:a16="http://schemas.microsoft.com/office/drawing/2014/main" id="{B5FF8BD0-7F45-8E1D-544E-65F3AEA077E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339" r="30016"/>
          <a:stretch>
            <a:fillRect/>
          </a:stretch>
        </p:blipFill>
        <p:spPr>
          <a:xfrm>
            <a:off x="5346000" y="0"/>
            <a:ext cx="5346000" cy="5346000"/>
          </a:xfrm>
        </p:spPr>
      </p:pic>
    </p:spTree>
    <p:extLst>
      <p:ext uri="{BB962C8B-B14F-4D97-AF65-F5344CB8AC3E}">
        <p14:creationId xmlns:p14="http://schemas.microsoft.com/office/powerpoint/2010/main" val="944535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81DE4C-484F-1184-2919-5AEC094B778A}"/>
              </a:ext>
            </a:extLst>
          </p:cNvPr>
          <p:cNvSpPr>
            <a:spLocks noGrp="1"/>
          </p:cNvSpPr>
          <p:nvPr>
            <p:ph type="title"/>
          </p:nvPr>
        </p:nvSpPr>
        <p:spPr>
          <a:xfrm>
            <a:off x="518447" y="5469756"/>
            <a:ext cx="4510753" cy="6577866"/>
          </a:xfrm>
        </p:spPr>
        <p:txBody>
          <a:bodyPr/>
          <a:lstStyle/>
          <a:p>
            <a:pPr algn="ctr"/>
            <a:r>
              <a:rPr lang="sv-SE" sz="4000" dirty="0"/>
              <a:t>Fredag den 19 juni firar vi midsommar. </a:t>
            </a:r>
            <a:br>
              <a:rPr lang="sv-SE" sz="4000" dirty="0"/>
            </a:br>
            <a:br>
              <a:rPr lang="sv-SE" sz="4000" dirty="0"/>
            </a:br>
            <a:r>
              <a:rPr lang="sv-SE" sz="4000" dirty="0"/>
              <a:t>Vi håller till i Kyrkparken mellan </a:t>
            </a:r>
            <a:br>
              <a:rPr lang="sv-SE" sz="4000" dirty="0"/>
            </a:br>
            <a:r>
              <a:rPr lang="sv-SE" sz="4000" dirty="0"/>
              <a:t>S:t Mikaels kyrka och </a:t>
            </a:r>
            <a:r>
              <a:rPr lang="sv-SE" sz="4000" dirty="0" err="1"/>
              <a:t>Hjärsta</a:t>
            </a:r>
            <a:r>
              <a:rPr lang="sv-SE" sz="4000" dirty="0"/>
              <a:t> gård.</a:t>
            </a:r>
            <a:br>
              <a:rPr lang="sv-SE" sz="4000" dirty="0"/>
            </a:br>
            <a:r>
              <a:rPr lang="sv-SE" sz="4000" dirty="0"/>
              <a:t> </a:t>
            </a:r>
            <a:br>
              <a:rPr lang="sv-SE" sz="3200" dirty="0"/>
            </a:br>
            <a:r>
              <a:rPr lang="sv-SE" sz="3200" i="1" dirty="0"/>
              <a:t>Välkommen!</a:t>
            </a:r>
          </a:p>
        </p:txBody>
      </p:sp>
      <p:sp>
        <p:nvSpPr>
          <p:cNvPr id="4" name="Platshållare för text 3">
            <a:extLst>
              <a:ext uri="{FF2B5EF4-FFF2-40B4-BE49-F238E27FC236}">
                <a16:creationId xmlns:a16="http://schemas.microsoft.com/office/drawing/2014/main" id="{E6CDC6C1-C3AA-C856-4F9C-C5B703D84808}"/>
              </a:ext>
            </a:extLst>
          </p:cNvPr>
          <p:cNvSpPr>
            <a:spLocks noGrp="1"/>
          </p:cNvSpPr>
          <p:nvPr>
            <p:ph type="body" idx="1"/>
          </p:nvPr>
        </p:nvSpPr>
        <p:spPr>
          <a:xfrm>
            <a:off x="5662613" y="5986845"/>
            <a:ext cx="4288570" cy="7438582"/>
          </a:xfrm>
        </p:spPr>
        <p:txBody>
          <a:bodyPr/>
          <a:lstStyle/>
          <a:p>
            <a:r>
              <a:rPr lang="sv-SE"/>
              <a:t>10.00   Avfärd för blomplockning, samling på parkeringen vid </a:t>
            </a:r>
            <a:br>
              <a:rPr lang="sv-SE"/>
            </a:br>
            <a:r>
              <a:rPr lang="sv-SE"/>
              <a:t>S:t Mikaels kyrka. </a:t>
            </a:r>
          </a:p>
          <a:p>
            <a:r>
              <a:rPr lang="sv-SE"/>
              <a:t>Vi samåker i egna bilar.</a:t>
            </a:r>
          </a:p>
          <a:p>
            <a:r>
              <a:rPr lang="sv-SE"/>
              <a:t>13.00    Vi hjälps åt att klä midsommarstången.</a:t>
            </a:r>
          </a:p>
          <a:p>
            <a:r>
              <a:rPr lang="sv-SE"/>
              <a:t>15.00    Midsommar-stången reses. </a:t>
            </a:r>
            <a:br>
              <a:rPr lang="sv-SE"/>
            </a:br>
            <a:r>
              <a:rPr lang="sv-SE"/>
              <a:t>Sång, dans och lekar. Folkdanslaget </a:t>
            </a:r>
            <a:r>
              <a:rPr lang="sv-SE" err="1"/>
              <a:t>Nerkia</a:t>
            </a:r>
            <a:r>
              <a:rPr lang="sv-SE"/>
              <a:t> medverkar.  </a:t>
            </a:r>
          </a:p>
          <a:p>
            <a:r>
              <a:rPr lang="sv-SE"/>
              <a:t>Det finns möjlighet att köpa fika.</a:t>
            </a:r>
          </a:p>
          <a:p>
            <a:endParaRPr lang="sv-SE"/>
          </a:p>
        </p:txBody>
      </p:sp>
      <p:pic>
        <p:nvPicPr>
          <p:cNvPr id="8" name="Platshållare för bild 7" descr="En bild som visar träd, utomhus, personer, lekplats&#10;&#10;AI-genererat innehåll kan vara felaktigt.">
            <a:extLst>
              <a:ext uri="{FF2B5EF4-FFF2-40B4-BE49-F238E27FC236}">
                <a16:creationId xmlns:a16="http://schemas.microsoft.com/office/drawing/2014/main" id="{EBC7EEC3-F8C4-3BF8-3426-544D1A538E2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677" r="16677"/>
          <a:stretch>
            <a:fillRect/>
          </a:stretch>
        </p:blipFill>
        <p:spPr/>
      </p:pic>
      <p:sp>
        <p:nvSpPr>
          <p:cNvPr id="9" name="textruta 8">
            <a:extLst>
              <a:ext uri="{FF2B5EF4-FFF2-40B4-BE49-F238E27FC236}">
                <a16:creationId xmlns:a16="http://schemas.microsoft.com/office/drawing/2014/main" id="{0DF718DB-F65E-0AFA-4D1E-F903434CB86E}"/>
              </a:ext>
            </a:extLst>
          </p:cNvPr>
          <p:cNvSpPr txBox="1"/>
          <p:nvPr/>
        </p:nvSpPr>
        <p:spPr>
          <a:xfrm>
            <a:off x="673768" y="2727158"/>
            <a:ext cx="4355431" cy="1938992"/>
          </a:xfrm>
          <a:prstGeom prst="rect">
            <a:avLst/>
          </a:prstGeom>
          <a:noFill/>
        </p:spPr>
        <p:txBody>
          <a:bodyPr wrap="square" rtlCol="0">
            <a:spAutoFit/>
          </a:bodyPr>
          <a:lstStyle/>
          <a:p>
            <a:pPr algn="ctr"/>
            <a:r>
              <a:rPr lang="sv-SE" sz="6000" b="1" i="1" dirty="0">
                <a:latin typeface="+mj-lt"/>
              </a:rPr>
              <a:t>Midsommar i Mikael</a:t>
            </a:r>
            <a:endParaRPr lang="sv-SE" sz="6000" i="1" dirty="0">
              <a:latin typeface="+mj-lt"/>
            </a:endParaRPr>
          </a:p>
        </p:txBody>
      </p:sp>
    </p:spTree>
    <p:extLst>
      <p:ext uri="{BB962C8B-B14F-4D97-AF65-F5344CB8AC3E}">
        <p14:creationId xmlns:p14="http://schemas.microsoft.com/office/powerpoint/2010/main" val="3432663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C16432-6011-49A8-40BA-E292FB4C9B62}"/>
              </a:ext>
            </a:extLst>
          </p:cNvPr>
          <p:cNvSpPr>
            <a:spLocks noGrp="1"/>
          </p:cNvSpPr>
          <p:nvPr>
            <p:ph type="title"/>
          </p:nvPr>
        </p:nvSpPr>
        <p:spPr/>
        <p:txBody>
          <a:bodyPr/>
          <a:lstStyle/>
          <a:p>
            <a:r>
              <a:rPr lang="sv-SE" dirty="0"/>
              <a:t>Renovering </a:t>
            </a:r>
            <a:r>
              <a:rPr lang="sv-SE"/>
              <a:t>av golvet </a:t>
            </a:r>
            <a:r>
              <a:rPr lang="sv-SE" dirty="0"/>
              <a:t>i </a:t>
            </a:r>
            <a:br>
              <a:rPr lang="sv-SE" dirty="0"/>
            </a:br>
            <a:r>
              <a:rPr lang="sv-SE" dirty="0"/>
              <a:t>S:t Mikaels kyrka</a:t>
            </a:r>
          </a:p>
        </p:txBody>
      </p:sp>
      <p:pic>
        <p:nvPicPr>
          <p:cNvPr id="6" name="Platshållare för bild 5">
            <a:extLst>
              <a:ext uri="{FF2B5EF4-FFF2-40B4-BE49-F238E27FC236}">
                <a16:creationId xmlns:a16="http://schemas.microsoft.com/office/drawing/2014/main" id="{550C0AD3-208B-E688-111B-D3DCBAE8C1A4}"/>
              </a:ext>
            </a:extLst>
          </p:cNvPr>
          <p:cNvPicPr>
            <a:picLocks noGrp="1" noChangeAspect="1"/>
          </p:cNvPicPr>
          <p:nvPr>
            <p:ph type="pic" sz="quarter" idx="14"/>
          </p:nvPr>
        </p:nvPicPr>
        <p:blipFill>
          <a:blip r:embed="rId2"/>
          <a:srcRect l="16690" r="16690"/>
          <a:stretch/>
        </p:blipFill>
        <p:spPr>
          <a:custGeom>
            <a:avLst/>
            <a:gdLst>
              <a:gd name="connsiteX0" fmla="*/ 0 w 5346000"/>
              <a:gd name="connsiteY0" fmla="*/ 0 h 5346000"/>
              <a:gd name="connsiteX1" fmla="*/ 5346000 w 5346000"/>
              <a:gd name="connsiteY1" fmla="*/ 5346000 h 5346000"/>
              <a:gd name="connsiteX2" fmla="*/ 0 w 5346000"/>
              <a:gd name="connsiteY2" fmla="*/ 5346000 h 5346000"/>
            </a:gdLst>
            <a:ahLst/>
            <a:cxnLst>
              <a:cxn ang="0">
                <a:pos x="connsiteX0" y="connsiteY0"/>
              </a:cxn>
              <a:cxn ang="0">
                <a:pos x="connsiteX1" y="connsiteY1"/>
              </a:cxn>
              <a:cxn ang="0">
                <a:pos x="connsiteX2" y="connsiteY2"/>
              </a:cxn>
            </a:cxnLst>
            <a:rect l="l" t="t" r="r" b="b"/>
            <a:pathLst>
              <a:path w="5346000" h="5346000">
                <a:moveTo>
                  <a:pt x="0" y="0"/>
                </a:moveTo>
                <a:cubicBezTo>
                  <a:pt x="2952514" y="0"/>
                  <a:pt x="5346000" y="2393486"/>
                  <a:pt x="5346000" y="5346000"/>
                </a:cubicBezTo>
                <a:lnTo>
                  <a:pt x="0" y="5346000"/>
                </a:lnTo>
                <a:close/>
              </a:path>
            </a:pathLst>
          </a:custGeom>
          <a:noFill/>
        </p:spPr>
      </p:pic>
      <p:sp>
        <p:nvSpPr>
          <p:cNvPr id="4" name="Platshållare för text 3">
            <a:extLst>
              <a:ext uri="{FF2B5EF4-FFF2-40B4-BE49-F238E27FC236}">
                <a16:creationId xmlns:a16="http://schemas.microsoft.com/office/drawing/2014/main" id="{740B1993-C4A6-30E8-FC09-4AD2E964A9CF}"/>
              </a:ext>
            </a:extLst>
          </p:cNvPr>
          <p:cNvSpPr>
            <a:spLocks noGrp="1"/>
          </p:cNvSpPr>
          <p:nvPr>
            <p:ph type="body" idx="1"/>
          </p:nvPr>
        </p:nvSpPr>
        <p:spPr/>
        <p:txBody>
          <a:bodyPr/>
          <a:lstStyle/>
          <a:p>
            <a:r>
              <a:rPr lang="sv-SE" dirty="0"/>
              <a:t>Under sommaren kommer klinkergolvet i kyrkan att renoveras. </a:t>
            </a:r>
          </a:p>
          <a:p>
            <a:r>
              <a:rPr lang="sv-SE" dirty="0"/>
              <a:t>Verksamheterna pågår som planerat men det kan hända att vi är i lite andra lokaler mot vad vi är vana. </a:t>
            </a:r>
          </a:p>
          <a:p>
            <a:r>
              <a:rPr lang="sv-SE" dirty="0"/>
              <a:t>Till exempel kommer gudstjänsterna på torsdagar och söndagar att tidvis firas i kyrkans undervåning. </a:t>
            </a:r>
          </a:p>
          <a:p>
            <a:r>
              <a:rPr lang="sv-SE" dirty="0"/>
              <a:t>Så tar vi alla bara med lite extra tålamod kommer allt bli bra! </a:t>
            </a:r>
          </a:p>
          <a:p>
            <a:r>
              <a:rPr lang="sv-SE" dirty="0"/>
              <a:t>Varmt välkommen! </a:t>
            </a:r>
          </a:p>
        </p:txBody>
      </p:sp>
    </p:spTree>
    <p:extLst>
      <p:ext uri="{BB962C8B-B14F-4D97-AF65-F5344CB8AC3E}">
        <p14:creationId xmlns:p14="http://schemas.microsoft.com/office/powerpoint/2010/main" val="2800074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E9D30-AC24-34E8-5C7E-5756F33FD89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2949DB6-E543-FAEB-F2D2-25110492251C}"/>
              </a:ext>
            </a:extLst>
          </p:cNvPr>
          <p:cNvSpPr>
            <a:spLocks noGrp="1"/>
          </p:cNvSpPr>
          <p:nvPr>
            <p:ph type="title"/>
          </p:nvPr>
        </p:nvSpPr>
        <p:spPr>
          <a:xfrm>
            <a:off x="518448" y="2329481"/>
            <a:ext cx="4510753" cy="3016519"/>
          </a:xfrm>
        </p:spPr>
        <p:txBody>
          <a:bodyPr/>
          <a:lstStyle/>
          <a:p>
            <a:pPr algn="ctr"/>
            <a:r>
              <a:rPr lang="sv-SE" sz="4000" b="1"/>
              <a:t>Sommarcafé </a:t>
            </a:r>
            <a:br>
              <a:rPr lang="sv-SE" sz="4000" b="1"/>
            </a:br>
            <a:r>
              <a:rPr lang="sv-SE" sz="4000" b="1"/>
              <a:t>med allsång i </a:t>
            </a:r>
            <a:br>
              <a:rPr lang="sv-SE" sz="3200" b="1"/>
            </a:br>
            <a:r>
              <a:rPr lang="sv-SE" sz="3200"/>
              <a:t>Kyrkparken vid </a:t>
            </a:r>
            <a:br>
              <a:rPr lang="sv-SE" sz="3200"/>
            </a:br>
            <a:r>
              <a:rPr lang="sv-SE" sz="3200"/>
              <a:t>S:t Mikaels kyrka </a:t>
            </a:r>
            <a:br>
              <a:rPr lang="sv-SE" sz="3200"/>
            </a:br>
            <a:r>
              <a:rPr lang="sv-SE" sz="3200" b="1"/>
              <a:t>Onsdagar </a:t>
            </a:r>
            <a:r>
              <a:rPr lang="sv-SE" sz="3200" b="1" err="1"/>
              <a:t>kl</a:t>
            </a:r>
            <a:r>
              <a:rPr lang="sv-SE" sz="3200" b="1"/>
              <a:t> 14-15.30</a:t>
            </a:r>
            <a:br>
              <a:rPr lang="sv-SE" sz="3200"/>
            </a:br>
            <a:r>
              <a:rPr lang="sv-SE" sz="3200"/>
              <a:t>17 juni – 5 augusti</a:t>
            </a:r>
            <a:br>
              <a:rPr lang="sv-SE" sz="3200"/>
            </a:br>
            <a:endParaRPr lang="sv-SE" sz="3200"/>
          </a:p>
        </p:txBody>
      </p:sp>
      <p:sp>
        <p:nvSpPr>
          <p:cNvPr id="4" name="Platshållare för text 3">
            <a:extLst>
              <a:ext uri="{FF2B5EF4-FFF2-40B4-BE49-F238E27FC236}">
                <a16:creationId xmlns:a16="http://schemas.microsoft.com/office/drawing/2014/main" id="{A252FD92-8AAC-9319-BF86-66D4F8BD6E07}"/>
              </a:ext>
            </a:extLst>
          </p:cNvPr>
          <p:cNvSpPr>
            <a:spLocks noGrp="1"/>
          </p:cNvSpPr>
          <p:nvPr>
            <p:ph type="body" idx="1"/>
          </p:nvPr>
        </p:nvSpPr>
        <p:spPr>
          <a:xfrm>
            <a:off x="5345905" y="5986845"/>
            <a:ext cx="4605278" cy="7438582"/>
          </a:xfrm>
        </p:spPr>
        <p:txBody>
          <a:bodyPr lIns="91440" tIns="45720" rIns="91440" bIns="45720" anchor="t"/>
          <a:lstStyle/>
          <a:p>
            <a:r>
              <a:rPr lang="sv-SE" b="1">
                <a:latin typeface="DM Sans Medium"/>
              </a:rPr>
              <a:t>Onsdag 15/7</a:t>
            </a:r>
            <a:br>
              <a:rPr lang="sv-SE" sz="2400">
                <a:latin typeface="DM Sans Medium" pitchFamily="2" charset="0"/>
              </a:rPr>
            </a:br>
            <a:r>
              <a:rPr lang="sv-SE" sz="2400" i="1">
                <a:latin typeface="DM Sans Medium"/>
              </a:rPr>
              <a:t>Astrid Lindgren i våra hjärtan.</a:t>
            </a:r>
            <a:br>
              <a:rPr lang="sv-SE" sz="2400">
                <a:latin typeface="DM Sans Medium" pitchFamily="2" charset="0"/>
              </a:rPr>
            </a:br>
            <a:r>
              <a:rPr lang="sv-SE" sz="2400">
                <a:latin typeface="DM Sans Medium"/>
              </a:rPr>
              <a:t>Musiker: Christian Wallentin</a:t>
            </a:r>
          </a:p>
          <a:p>
            <a:r>
              <a:rPr lang="sv-SE" b="1">
                <a:latin typeface="DM Sans Medium"/>
              </a:rPr>
              <a:t>Onsdag 22/7</a:t>
            </a:r>
            <a:br>
              <a:rPr lang="sv-SE" sz="2400">
                <a:latin typeface="DM Sans Medium" pitchFamily="2" charset="0"/>
              </a:rPr>
            </a:br>
            <a:r>
              <a:rPr lang="sv-SE" sz="2400" i="1">
                <a:latin typeface="DM Sans Medium" pitchFamily="2" charset="0"/>
              </a:rPr>
              <a:t>Melodifestival.</a:t>
            </a:r>
            <a:br>
              <a:rPr lang="sv-SE" sz="2400">
                <a:latin typeface="DM Sans Medium" pitchFamily="2" charset="0"/>
              </a:rPr>
            </a:br>
            <a:r>
              <a:rPr lang="sv-SE" sz="2400">
                <a:latin typeface="DM Sans Medium"/>
              </a:rPr>
              <a:t>Musiker: Christian Wallentin</a:t>
            </a:r>
          </a:p>
          <a:p>
            <a:r>
              <a:rPr lang="sv-SE" b="1">
                <a:latin typeface="DM Sans Medium"/>
              </a:rPr>
              <a:t>Onsdag 29/7</a:t>
            </a:r>
            <a:br>
              <a:rPr lang="sv-SE" sz="2400">
                <a:latin typeface="DM Sans Medium" pitchFamily="2" charset="0"/>
              </a:rPr>
            </a:br>
            <a:r>
              <a:rPr lang="sv-SE" sz="2400" i="1">
                <a:latin typeface="DM Sans Medium"/>
              </a:rPr>
              <a:t>Love </a:t>
            </a:r>
            <a:r>
              <a:rPr lang="sv-SE" sz="2400" i="1" err="1">
                <a:latin typeface="DM Sans Medium"/>
              </a:rPr>
              <a:t>songs</a:t>
            </a:r>
            <a:r>
              <a:rPr lang="sv-SE" sz="2400" i="1">
                <a:latin typeface="DM Sans Medium"/>
              </a:rPr>
              <a:t>.</a:t>
            </a:r>
            <a:br>
              <a:rPr lang="sv-SE" sz="2400">
                <a:latin typeface="DM Sans Medium" pitchFamily="2" charset="0"/>
              </a:rPr>
            </a:br>
            <a:r>
              <a:rPr lang="sv-SE" sz="2400">
                <a:latin typeface="DM Sans Medium"/>
              </a:rPr>
              <a:t>Musiker: Christian Wallentin</a:t>
            </a:r>
          </a:p>
          <a:p>
            <a:r>
              <a:rPr lang="sv-SE" b="1">
                <a:latin typeface="DM Sans Medium"/>
              </a:rPr>
              <a:t>Onsdag 5/8 </a:t>
            </a:r>
            <a:br>
              <a:rPr lang="sv-SE" sz="2400">
                <a:latin typeface="DM Sans Medium" pitchFamily="2" charset="0"/>
              </a:rPr>
            </a:br>
            <a:r>
              <a:rPr lang="sv-SE" sz="2400" i="1">
                <a:latin typeface="DM Sans Medium" pitchFamily="2" charset="0"/>
              </a:rPr>
              <a:t>Gott och blandat.</a:t>
            </a:r>
            <a:br>
              <a:rPr lang="sv-SE" sz="2400">
                <a:latin typeface="DM Sans Medium" pitchFamily="2" charset="0"/>
              </a:rPr>
            </a:br>
            <a:r>
              <a:rPr lang="sv-SE" sz="2400">
                <a:latin typeface="DM Sans Medium"/>
              </a:rPr>
              <a:t>Musiker: Christian Wallentin</a:t>
            </a:r>
          </a:p>
          <a:p>
            <a:endParaRPr lang="sv-SE"/>
          </a:p>
        </p:txBody>
      </p:sp>
      <p:pic>
        <p:nvPicPr>
          <p:cNvPr id="9" name="Platshållare för bild 8" descr="En bild som visar träd, utomhus, gräs, grupp&#10;&#10;AI-genererat innehåll kan vara felaktigt.">
            <a:extLst>
              <a:ext uri="{FF2B5EF4-FFF2-40B4-BE49-F238E27FC236}">
                <a16:creationId xmlns:a16="http://schemas.microsoft.com/office/drawing/2014/main" id="{6F614FDA-B708-7056-BC22-04EE6EB02176}"/>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788" t="19505" r="42566"/>
          <a:stretch>
            <a:fillRect/>
          </a:stretch>
        </p:blipFill>
        <p:spPr>
          <a:xfrm>
            <a:off x="5346000" y="0"/>
            <a:ext cx="5346000" cy="5346000"/>
          </a:xfrm>
        </p:spPr>
      </p:pic>
      <p:sp>
        <p:nvSpPr>
          <p:cNvPr id="3" name="Platshållare för text 3">
            <a:extLst>
              <a:ext uri="{FF2B5EF4-FFF2-40B4-BE49-F238E27FC236}">
                <a16:creationId xmlns:a16="http://schemas.microsoft.com/office/drawing/2014/main" id="{D246F478-7F35-023E-8F94-14157CD2EA36}"/>
              </a:ext>
            </a:extLst>
          </p:cNvPr>
          <p:cNvSpPr txBox="1">
            <a:spLocks/>
          </p:cNvSpPr>
          <p:nvPr/>
        </p:nvSpPr>
        <p:spPr>
          <a:xfrm>
            <a:off x="721444" y="5986845"/>
            <a:ext cx="4624461" cy="6644634"/>
          </a:xfrm>
          <a:prstGeom prst="rect">
            <a:avLst/>
          </a:prstGeom>
        </p:spPr>
        <p:txBody>
          <a:bodyPr lIns="91440" tIns="45720" rIns="91440" bIns="45720" anchor="t"/>
          <a:lstStyle>
            <a:lvl1pPr marL="0" indent="0" algn="l" defTabSz="1069208" rtl="0" eaLnBrk="1" latinLnBrk="0" hangingPunct="1">
              <a:lnSpc>
                <a:spcPct val="90000"/>
              </a:lnSpc>
              <a:spcBef>
                <a:spcPts val="1169"/>
              </a:spcBef>
              <a:buFont typeface="Arial" panose="020B0604020202020204" pitchFamily="34" charset="0"/>
              <a:buNone/>
              <a:defRPr sz="2800" kern="1200">
                <a:solidFill>
                  <a:schemeClr val="tx1"/>
                </a:solidFill>
                <a:latin typeface="DM Sans" pitchFamily="2" charset="0"/>
                <a:ea typeface="+mn-ea"/>
                <a:cs typeface="+mn-cs"/>
              </a:defRPr>
            </a:lvl1pPr>
            <a:lvl2pPr marL="534604" indent="0" algn="l" defTabSz="1069208" rtl="0" eaLnBrk="1" latinLnBrk="0" hangingPunct="1">
              <a:lnSpc>
                <a:spcPct val="90000"/>
              </a:lnSpc>
              <a:spcBef>
                <a:spcPts val="585"/>
              </a:spcBef>
              <a:buFont typeface="Arial" panose="020B0604020202020204" pitchFamily="34" charset="0"/>
              <a:buNone/>
              <a:defRPr sz="2339" kern="1200">
                <a:solidFill>
                  <a:schemeClr val="tx1">
                    <a:tint val="82000"/>
                  </a:schemeClr>
                </a:solidFill>
                <a:latin typeface="+mn-lt"/>
                <a:ea typeface="+mn-ea"/>
                <a:cs typeface="+mn-cs"/>
              </a:defRPr>
            </a:lvl2pPr>
            <a:lvl3pPr marL="1069208" indent="0" algn="l" defTabSz="1069208" rtl="0" eaLnBrk="1" latinLnBrk="0" hangingPunct="1">
              <a:lnSpc>
                <a:spcPct val="90000"/>
              </a:lnSpc>
              <a:spcBef>
                <a:spcPts val="585"/>
              </a:spcBef>
              <a:buFont typeface="Arial" panose="020B0604020202020204" pitchFamily="34" charset="0"/>
              <a:buNone/>
              <a:defRPr sz="2105" kern="1200">
                <a:solidFill>
                  <a:schemeClr val="tx1">
                    <a:tint val="82000"/>
                  </a:schemeClr>
                </a:solidFill>
                <a:latin typeface="+mn-lt"/>
                <a:ea typeface="+mn-ea"/>
                <a:cs typeface="+mn-cs"/>
              </a:defRPr>
            </a:lvl3pPr>
            <a:lvl4pPr marL="1603812" indent="0" algn="l" defTabSz="1069208" rtl="0" eaLnBrk="1" latinLnBrk="0" hangingPunct="1">
              <a:lnSpc>
                <a:spcPct val="90000"/>
              </a:lnSpc>
              <a:spcBef>
                <a:spcPts val="585"/>
              </a:spcBef>
              <a:buFont typeface="Arial" panose="020B0604020202020204" pitchFamily="34" charset="0"/>
              <a:buNone/>
              <a:defRPr sz="1871" kern="1200">
                <a:solidFill>
                  <a:schemeClr val="tx1">
                    <a:tint val="82000"/>
                  </a:schemeClr>
                </a:solidFill>
                <a:latin typeface="+mn-lt"/>
                <a:ea typeface="+mn-ea"/>
                <a:cs typeface="+mn-cs"/>
              </a:defRPr>
            </a:lvl4pPr>
            <a:lvl5pPr marL="2138416" indent="0" algn="l" defTabSz="1069208" rtl="0" eaLnBrk="1" latinLnBrk="0" hangingPunct="1">
              <a:lnSpc>
                <a:spcPct val="90000"/>
              </a:lnSpc>
              <a:spcBef>
                <a:spcPts val="585"/>
              </a:spcBef>
              <a:buFont typeface="Arial" panose="020B0604020202020204" pitchFamily="34" charset="0"/>
              <a:buNone/>
              <a:defRPr sz="1871" kern="1200">
                <a:solidFill>
                  <a:schemeClr val="tx1">
                    <a:tint val="82000"/>
                  </a:schemeClr>
                </a:solidFill>
                <a:latin typeface="+mn-lt"/>
                <a:ea typeface="+mn-ea"/>
                <a:cs typeface="+mn-cs"/>
              </a:defRPr>
            </a:lvl5pPr>
            <a:lvl6pPr marL="2673020" indent="0" algn="l" defTabSz="1069208" rtl="0" eaLnBrk="1" latinLnBrk="0" hangingPunct="1">
              <a:lnSpc>
                <a:spcPct val="90000"/>
              </a:lnSpc>
              <a:spcBef>
                <a:spcPts val="585"/>
              </a:spcBef>
              <a:buFont typeface="Arial" panose="020B0604020202020204" pitchFamily="34" charset="0"/>
              <a:buNone/>
              <a:defRPr sz="1871" kern="1200">
                <a:solidFill>
                  <a:schemeClr val="tx1">
                    <a:tint val="82000"/>
                  </a:schemeClr>
                </a:solidFill>
                <a:latin typeface="+mn-lt"/>
                <a:ea typeface="+mn-ea"/>
                <a:cs typeface="+mn-cs"/>
              </a:defRPr>
            </a:lvl6pPr>
            <a:lvl7pPr marL="3207624" indent="0" algn="l" defTabSz="1069208" rtl="0" eaLnBrk="1" latinLnBrk="0" hangingPunct="1">
              <a:lnSpc>
                <a:spcPct val="90000"/>
              </a:lnSpc>
              <a:spcBef>
                <a:spcPts val="585"/>
              </a:spcBef>
              <a:buFont typeface="Arial" panose="020B0604020202020204" pitchFamily="34" charset="0"/>
              <a:buNone/>
              <a:defRPr sz="1871" kern="1200">
                <a:solidFill>
                  <a:schemeClr val="tx1">
                    <a:tint val="82000"/>
                  </a:schemeClr>
                </a:solidFill>
                <a:latin typeface="+mn-lt"/>
                <a:ea typeface="+mn-ea"/>
                <a:cs typeface="+mn-cs"/>
              </a:defRPr>
            </a:lvl7pPr>
            <a:lvl8pPr marL="3742228" indent="0" algn="l" defTabSz="1069208" rtl="0" eaLnBrk="1" latinLnBrk="0" hangingPunct="1">
              <a:lnSpc>
                <a:spcPct val="90000"/>
              </a:lnSpc>
              <a:spcBef>
                <a:spcPts val="585"/>
              </a:spcBef>
              <a:buFont typeface="Arial" panose="020B0604020202020204" pitchFamily="34" charset="0"/>
              <a:buNone/>
              <a:defRPr sz="1871" kern="1200">
                <a:solidFill>
                  <a:schemeClr val="tx1">
                    <a:tint val="82000"/>
                  </a:schemeClr>
                </a:solidFill>
                <a:latin typeface="+mn-lt"/>
                <a:ea typeface="+mn-ea"/>
                <a:cs typeface="+mn-cs"/>
              </a:defRPr>
            </a:lvl8pPr>
            <a:lvl9pPr marL="4276832" indent="0" algn="l" defTabSz="1069208" rtl="0" eaLnBrk="1" latinLnBrk="0" hangingPunct="1">
              <a:lnSpc>
                <a:spcPct val="90000"/>
              </a:lnSpc>
              <a:spcBef>
                <a:spcPts val="585"/>
              </a:spcBef>
              <a:buFont typeface="Arial" panose="020B0604020202020204" pitchFamily="34" charset="0"/>
              <a:buNone/>
              <a:defRPr sz="1871" kern="1200">
                <a:solidFill>
                  <a:schemeClr val="tx1">
                    <a:tint val="82000"/>
                  </a:schemeClr>
                </a:solidFill>
                <a:latin typeface="+mn-lt"/>
                <a:ea typeface="+mn-ea"/>
                <a:cs typeface="+mn-cs"/>
              </a:defRPr>
            </a:lvl9pPr>
          </a:lstStyle>
          <a:p>
            <a:r>
              <a:rPr lang="sv-SE" b="1">
                <a:latin typeface="DM Sans Medium"/>
              </a:rPr>
              <a:t>Onsdag 17/6</a:t>
            </a:r>
            <a:br>
              <a:rPr lang="sv-SE" sz="2400">
                <a:latin typeface="DM Sans Medium" pitchFamily="2" charset="0"/>
              </a:rPr>
            </a:br>
            <a:r>
              <a:rPr lang="sv-SE" sz="2400" i="1">
                <a:latin typeface="DM Sans Medium"/>
              </a:rPr>
              <a:t>Sommarens psalmer &amp; sånger.</a:t>
            </a:r>
            <a:br>
              <a:rPr lang="sv-SE" sz="2400">
                <a:latin typeface="DM Sans Medium" pitchFamily="2" charset="0"/>
              </a:rPr>
            </a:br>
            <a:r>
              <a:rPr lang="sv-SE" sz="2400">
                <a:latin typeface="DM Sans Medium"/>
              </a:rPr>
              <a:t>Musiker: Carl Bäckman Künkel</a:t>
            </a:r>
          </a:p>
          <a:p>
            <a:r>
              <a:rPr lang="sv-SE" b="1">
                <a:latin typeface="DM Sans Medium"/>
              </a:rPr>
              <a:t>Onsdag 24/6</a:t>
            </a:r>
            <a:br>
              <a:rPr lang="sv-SE" sz="2400">
                <a:latin typeface="DM Sans Medium" pitchFamily="2" charset="0"/>
              </a:rPr>
            </a:br>
            <a:r>
              <a:rPr lang="sv-SE" sz="2400" i="1">
                <a:latin typeface="DM Sans Medium"/>
              </a:rPr>
              <a:t>Calle Flundras sjömanshits.</a:t>
            </a:r>
            <a:br>
              <a:rPr lang="sv-SE" sz="2400">
                <a:latin typeface="DM Sans Medium" pitchFamily="2" charset="0"/>
              </a:rPr>
            </a:br>
            <a:r>
              <a:rPr lang="sv-SE" sz="2400">
                <a:latin typeface="DM Sans Medium"/>
              </a:rPr>
              <a:t>Musiker: Carl Bäckman Künkel</a:t>
            </a:r>
          </a:p>
          <a:p>
            <a:r>
              <a:rPr lang="sv-SE" b="1">
                <a:latin typeface="DM Sans Medium"/>
              </a:rPr>
              <a:t>Onsdag 1/7</a:t>
            </a:r>
            <a:br>
              <a:rPr lang="sv-SE" sz="2400">
                <a:latin typeface="DM Sans Medium" pitchFamily="2" charset="0"/>
              </a:rPr>
            </a:br>
            <a:r>
              <a:rPr lang="sv-SE" sz="2400" i="1">
                <a:latin typeface="DM Sans Medium"/>
              </a:rPr>
              <a:t>Ted Gärdestad klassiker.</a:t>
            </a:r>
            <a:br>
              <a:rPr lang="sv-SE" sz="2400">
                <a:latin typeface="DM Sans Medium" pitchFamily="2" charset="0"/>
              </a:rPr>
            </a:br>
            <a:r>
              <a:rPr lang="sv-SE" sz="2400">
                <a:latin typeface="DM Sans Medium"/>
              </a:rPr>
              <a:t>Musiker: Carl Bäckman Künkel</a:t>
            </a:r>
          </a:p>
          <a:p>
            <a:r>
              <a:rPr lang="sv-SE" b="1">
                <a:latin typeface="DM Sans Medium"/>
              </a:rPr>
              <a:t>Onsdag 8/7</a:t>
            </a:r>
            <a:br>
              <a:rPr lang="sv-SE" sz="2400">
                <a:latin typeface="DM Sans Medium" pitchFamily="2" charset="0"/>
              </a:rPr>
            </a:br>
            <a:r>
              <a:rPr lang="sv-SE" sz="2400" i="1">
                <a:latin typeface="DM Sans Medium"/>
              </a:rPr>
              <a:t>Minns du sången.</a:t>
            </a:r>
            <a:br>
              <a:rPr lang="sv-SE" sz="2400" i="1">
                <a:latin typeface="DM Sans Medium" pitchFamily="2" charset="0"/>
              </a:rPr>
            </a:br>
            <a:r>
              <a:rPr lang="sv-SE" sz="2400">
                <a:latin typeface="DM Sans Medium"/>
              </a:rPr>
              <a:t>Musiker: Christian Wallentin</a:t>
            </a:r>
          </a:p>
          <a:p>
            <a:endParaRPr lang="sv-SE" sz="2400">
              <a:latin typeface="DM Sans Medium" pitchFamily="2" charset="0"/>
            </a:endParaRPr>
          </a:p>
        </p:txBody>
      </p:sp>
    </p:spTree>
    <p:extLst>
      <p:ext uri="{BB962C8B-B14F-4D97-AF65-F5344CB8AC3E}">
        <p14:creationId xmlns:p14="http://schemas.microsoft.com/office/powerpoint/2010/main" val="2453633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8A336-4464-CBF9-1E10-258F5AC2536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F5E4F83-8659-7D19-376F-4763F3F33339}"/>
              </a:ext>
            </a:extLst>
          </p:cNvPr>
          <p:cNvSpPr>
            <a:spLocks noGrp="1"/>
          </p:cNvSpPr>
          <p:nvPr>
            <p:ph type="title"/>
          </p:nvPr>
        </p:nvSpPr>
        <p:spPr>
          <a:xfrm>
            <a:off x="783143" y="6868417"/>
            <a:ext cx="9564015" cy="5210703"/>
          </a:xfrm>
        </p:spPr>
        <p:txBody>
          <a:bodyPr/>
          <a:lstStyle/>
          <a:p>
            <a:r>
              <a:rPr lang="sv-SE" sz="2500" dirty="0"/>
              <a:t>Vi börjar förmiddagen</a:t>
            </a:r>
            <a:br>
              <a:rPr lang="sv-SE" sz="2500" dirty="0"/>
            </a:br>
            <a:r>
              <a:rPr lang="sv-SE" sz="2500" dirty="0"/>
              <a:t>direkt ute i landet. </a:t>
            </a:r>
            <a:br>
              <a:rPr lang="sv-SE" sz="2500" dirty="0"/>
            </a:br>
            <a:r>
              <a:rPr lang="sv-SE" sz="2500" dirty="0"/>
              <a:t>Vid 10-tiden tar vi en fikapaus, </a:t>
            </a:r>
            <a:br>
              <a:rPr lang="sv-SE" sz="2500" dirty="0"/>
            </a:br>
            <a:r>
              <a:rPr lang="sv-SE" sz="2500" dirty="0"/>
              <a:t>kaffe/te och smörgås, kostnad 10 kr.</a:t>
            </a:r>
            <a:br>
              <a:rPr lang="sv-SE" sz="2500" dirty="0"/>
            </a:br>
            <a:br>
              <a:rPr lang="sv-SE" sz="2200" dirty="0"/>
            </a:br>
            <a:r>
              <a:rPr lang="sv-SE" sz="2300" dirty="0"/>
              <a:t>Syftet med odlingsgruppen är att tillsammans skapa ett fungerande trädgårdsland med blommor, bär och grönsaker, för att sedan kunna använda skörden i församlingens verksamhet.  </a:t>
            </a:r>
            <a:br>
              <a:rPr lang="sv-SE" sz="2300" dirty="0"/>
            </a:br>
            <a:br>
              <a:rPr lang="sv-SE" sz="2300" dirty="0"/>
            </a:br>
            <a:r>
              <a:rPr lang="sv-SE" sz="2300" dirty="0"/>
              <a:t>Tack vare odlingsgruppen har församlingen varit självförsörjande på altarblommor under hela odlingssäsongen.</a:t>
            </a:r>
            <a:br>
              <a:rPr lang="sv-SE" sz="2300" dirty="0"/>
            </a:br>
            <a:r>
              <a:rPr lang="sv-SE" sz="2300" dirty="0"/>
              <a:t>Kom och var med, det finns uppgifter för alla. </a:t>
            </a:r>
            <a:br>
              <a:rPr lang="sv-SE" sz="2300" dirty="0"/>
            </a:br>
            <a:r>
              <a:rPr lang="sv-SE" sz="2300" dirty="0"/>
              <a:t>Det går även bra att komma och bara fika med oss </a:t>
            </a:r>
            <a:r>
              <a:rPr lang="sv-SE" sz="2300" dirty="0" err="1"/>
              <a:t>kl</a:t>
            </a:r>
            <a:r>
              <a:rPr lang="sv-SE" sz="2300" dirty="0"/>
              <a:t> 10.00. </a:t>
            </a:r>
            <a:br>
              <a:rPr lang="sv-SE" sz="2300" dirty="0"/>
            </a:br>
            <a:br>
              <a:rPr lang="sv-SE" sz="2300" dirty="0"/>
            </a:br>
            <a:r>
              <a:rPr lang="sv-SE" sz="2300" dirty="0"/>
              <a:t>Gillar du att sticka, virka eller pyssla? Ta med ditt handarbete och var med oss i odlingsgruppen under förmiddagen. Det finns sittplatser till alla i trädgården. </a:t>
            </a:r>
          </a:p>
        </p:txBody>
      </p:sp>
      <p:sp>
        <p:nvSpPr>
          <p:cNvPr id="4" name="Platshållare för text 3">
            <a:extLst>
              <a:ext uri="{FF2B5EF4-FFF2-40B4-BE49-F238E27FC236}">
                <a16:creationId xmlns:a16="http://schemas.microsoft.com/office/drawing/2014/main" id="{BC04410B-D4B3-9698-61FE-05CBF4DBA6AE}"/>
              </a:ext>
            </a:extLst>
          </p:cNvPr>
          <p:cNvSpPr>
            <a:spLocks noGrp="1"/>
          </p:cNvSpPr>
          <p:nvPr>
            <p:ph type="body" idx="1"/>
          </p:nvPr>
        </p:nvSpPr>
        <p:spPr>
          <a:xfrm>
            <a:off x="1046881" y="2673000"/>
            <a:ext cx="4035287" cy="3781054"/>
          </a:xfrm>
        </p:spPr>
        <p:txBody>
          <a:bodyPr/>
          <a:lstStyle/>
          <a:p>
            <a:r>
              <a:rPr lang="sv-SE" sz="3600" b="1" dirty="0"/>
              <a:t>Odlingsgruppen </a:t>
            </a:r>
            <a:br>
              <a:rPr lang="sv-SE" sz="3600" b="1" dirty="0"/>
            </a:br>
            <a:r>
              <a:rPr lang="sv-SE" sz="3600" b="1" dirty="0"/>
              <a:t>i Mikael</a:t>
            </a:r>
          </a:p>
          <a:p>
            <a:r>
              <a:rPr lang="sv-SE" sz="3600" b="1" dirty="0"/>
              <a:t>Vi ses på torsdagar</a:t>
            </a:r>
            <a:br>
              <a:rPr lang="sv-SE" sz="3600" b="1" dirty="0"/>
            </a:br>
            <a:r>
              <a:rPr lang="sv-SE" sz="3600" b="1" dirty="0" err="1"/>
              <a:t>kl</a:t>
            </a:r>
            <a:r>
              <a:rPr lang="sv-SE" sz="3600" b="1" dirty="0"/>
              <a:t> 9.00-11.00</a:t>
            </a:r>
            <a:br>
              <a:rPr lang="sv-SE" sz="3600" b="1" dirty="0"/>
            </a:br>
            <a:r>
              <a:rPr lang="sv-SE" sz="3600" b="1" dirty="0"/>
              <a:t>i landet vid </a:t>
            </a:r>
            <a:br>
              <a:rPr lang="sv-SE" sz="3600" b="1" dirty="0"/>
            </a:br>
            <a:r>
              <a:rPr lang="sv-SE" sz="3600" b="1" dirty="0" err="1"/>
              <a:t>Hjärsta</a:t>
            </a:r>
            <a:r>
              <a:rPr lang="sv-SE" sz="3600" b="1" dirty="0"/>
              <a:t> gård</a:t>
            </a:r>
          </a:p>
        </p:txBody>
      </p:sp>
      <p:pic>
        <p:nvPicPr>
          <p:cNvPr id="14" name="Platshållare för bild 13" descr="En bild som visar grönsak, rädisa, person, växt&#10;&#10;AI-genererat innehåll kan vara felaktigt.">
            <a:extLst>
              <a:ext uri="{FF2B5EF4-FFF2-40B4-BE49-F238E27FC236}">
                <a16:creationId xmlns:a16="http://schemas.microsoft.com/office/drawing/2014/main" id="{91134C8A-A7F7-6D0A-5D35-D811B003FAE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826" r="3826"/>
          <a:stretch>
            <a:fillRect/>
          </a:stretch>
        </p:blipFill>
        <p:spPr/>
      </p:pic>
      <p:pic>
        <p:nvPicPr>
          <p:cNvPr id="16" name="Bildobjekt 15" descr="En bild som visar utomhus, gräs, träd, klädsel&#10;&#10;AI-genererat innehåll kan vara felaktigt.">
            <a:extLst>
              <a:ext uri="{FF2B5EF4-FFF2-40B4-BE49-F238E27FC236}">
                <a16:creationId xmlns:a16="http://schemas.microsoft.com/office/drawing/2014/main" id="{5E0BD137-095E-FE3F-32B9-2F235203E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906" y="3995738"/>
            <a:ext cx="5345907" cy="3563938"/>
          </a:xfrm>
          <a:prstGeom prst="rect">
            <a:avLst/>
          </a:prstGeom>
        </p:spPr>
      </p:pic>
      <p:sp>
        <p:nvSpPr>
          <p:cNvPr id="5" name="textruta 4">
            <a:extLst>
              <a:ext uri="{FF2B5EF4-FFF2-40B4-BE49-F238E27FC236}">
                <a16:creationId xmlns:a16="http://schemas.microsoft.com/office/drawing/2014/main" id="{2A206CDC-CF9B-920A-D947-29A71C2B136C}"/>
              </a:ext>
            </a:extLst>
          </p:cNvPr>
          <p:cNvSpPr txBox="1"/>
          <p:nvPr/>
        </p:nvSpPr>
        <p:spPr>
          <a:xfrm>
            <a:off x="5565150" y="12570145"/>
            <a:ext cx="4691270" cy="1446550"/>
          </a:xfrm>
          <a:prstGeom prst="rect">
            <a:avLst/>
          </a:prstGeom>
          <a:noFill/>
        </p:spPr>
        <p:txBody>
          <a:bodyPr wrap="square" rtlCol="0">
            <a:spAutoFit/>
          </a:bodyPr>
          <a:lstStyle/>
          <a:p>
            <a:r>
              <a:rPr lang="sv-SE" sz="2200" dirty="0"/>
              <a:t>Caroline </a:t>
            </a:r>
            <a:r>
              <a:rPr lang="sv-SE" sz="2200" dirty="0" err="1"/>
              <a:t>Gestranius</a:t>
            </a:r>
            <a:r>
              <a:rPr lang="sv-SE" sz="2200" dirty="0"/>
              <a:t>, 019-15 47 52, caroline.gestranius@svenskakyrkan.se</a:t>
            </a:r>
            <a:br>
              <a:rPr lang="sv-SE" sz="2200" dirty="0"/>
            </a:br>
            <a:r>
              <a:rPr lang="sv-SE" sz="2200" dirty="0"/>
              <a:t>Ulrika </a:t>
            </a:r>
            <a:r>
              <a:rPr lang="sv-SE" sz="2200" dirty="0" err="1"/>
              <a:t>Sövig</a:t>
            </a:r>
            <a:r>
              <a:rPr lang="sv-SE" sz="2200" dirty="0"/>
              <a:t>, 019-15 47 47, </a:t>
            </a:r>
            <a:br>
              <a:rPr lang="sv-SE" sz="2200" dirty="0"/>
            </a:br>
            <a:r>
              <a:rPr lang="sv-SE" sz="2200" dirty="0"/>
              <a:t>ulrika.sovig@svenskakyrkan.se﻿</a:t>
            </a:r>
          </a:p>
        </p:txBody>
      </p:sp>
      <p:sp>
        <p:nvSpPr>
          <p:cNvPr id="6" name="textruta 5">
            <a:extLst>
              <a:ext uri="{FF2B5EF4-FFF2-40B4-BE49-F238E27FC236}">
                <a16:creationId xmlns:a16="http://schemas.microsoft.com/office/drawing/2014/main" id="{F4FCA6D4-7B4C-B800-E43D-1F0CFE141870}"/>
              </a:ext>
            </a:extLst>
          </p:cNvPr>
          <p:cNvSpPr txBox="1"/>
          <p:nvPr/>
        </p:nvSpPr>
        <p:spPr>
          <a:xfrm>
            <a:off x="783143" y="12570145"/>
            <a:ext cx="4299025" cy="800219"/>
          </a:xfrm>
          <a:prstGeom prst="rect">
            <a:avLst/>
          </a:prstGeom>
          <a:noFill/>
        </p:spPr>
        <p:txBody>
          <a:bodyPr wrap="square" rtlCol="0">
            <a:spAutoFit/>
          </a:bodyPr>
          <a:lstStyle/>
          <a:p>
            <a:r>
              <a:rPr lang="sv-SE" sz="2300" dirty="0">
                <a:latin typeface="DM Sans Medium" pitchFamily="2" charset="0"/>
                <a:ea typeface="+mj-ea"/>
                <a:cs typeface="+mj-cs"/>
              </a:rPr>
              <a:t>Varmt välkommen! </a:t>
            </a:r>
            <a:br>
              <a:rPr lang="sv-SE" sz="2300" dirty="0">
                <a:latin typeface="DM Sans Medium" pitchFamily="2" charset="0"/>
                <a:ea typeface="+mj-ea"/>
                <a:cs typeface="+mj-cs"/>
              </a:rPr>
            </a:br>
            <a:r>
              <a:rPr lang="sv-SE" sz="2300" dirty="0">
                <a:latin typeface="DM Sans Medium" pitchFamily="2" charset="0"/>
                <a:ea typeface="+mj-ea"/>
                <a:cs typeface="+mj-cs"/>
              </a:rPr>
              <a:t>Hälsningar Caroline &amp; Ulrika</a:t>
            </a:r>
          </a:p>
        </p:txBody>
      </p:sp>
    </p:spTree>
    <p:extLst>
      <p:ext uri="{BB962C8B-B14F-4D97-AF65-F5344CB8AC3E}">
        <p14:creationId xmlns:p14="http://schemas.microsoft.com/office/powerpoint/2010/main" val="1766743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42D10F-DF73-74B5-6BD8-84A6510E10A1}"/>
              </a:ext>
            </a:extLst>
          </p:cNvPr>
          <p:cNvSpPr>
            <a:spLocks noGrp="1"/>
          </p:cNvSpPr>
          <p:nvPr>
            <p:ph type="title"/>
          </p:nvPr>
        </p:nvSpPr>
        <p:spPr>
          <a:xfrm>
            <a:off x="1598153" y="6668650"/>
            <a:ext cx="8102291" cy="5642615"/>
          </a:xfrm>
        </p:spPr>
        <p:txBody>
          <a:bodyPr lIns="91440" tIns="45720" rIns="91440" bIns="45720" anchor="t"/>
          <a:lstStyle/>
          <a:p>
            <a:pPr algn="ctr"/>
            <a:r>
              <a:rPr lang="sv-SE" sz="3600">
                <a:latin typeface="DM Sans"/>
              </a:rPr>
              <a:t>Vi träffas tre måndagar i juni, </a:t>
            </a:r>
            <a:endParaRPr lang="en-US" sz="3600"/>
          </a:p>
          <a:p>
            <a:pPr algn="ctr"/>
            <a:r>
              <a:rPr lang="sv-SE" sz="3600">
                <a:latin typeface="DM Sans"/>
              </a:rPr>
              <a:t>1, 8 och 15 juni i kyrkparken </a:t>
            </a:r>
            <a:endParaRPr lang="sv-SE" sz="3600"/>
          </a:p>
          <a:p>
            <a:pPr algn="ctr"/>
            <a:r>
              <a:rPr lang="sv-SE" sz="3600">
                <a:latin typeface="DM Sans"/>
              </a:rPr>
              <a:t>utanför S:t Mikaels kyrka, </a:t>
            </a:r>
            <a:endParaRPr lang="sv-SE" sz="3600"/>
          </a:p>
          <a:p>
            <a:pPr algn="ctr"/>
            <a:r>
              <a:rPr lang="sv-SE" sz="3600">
                <a:latin typeface="DM Sans"/>
              </a:rPr>
              <a:t>kl.9.30-12.</a:t>
            </a:r>
            <a:br>
              <a:rPr lang="sv-SE" sz="3600" dirty="0">
                <a:latin typeface="DM Sans"/>
              </a:rPr>
            </a:br>
            <a:endParaRPr lang="sv-SE" sz="3600"/>
          </a:p>
          <a:p>
            <a:pPr algn="ctr"/>
            <a:r>
              <a:rPr lang="sv-SE" sz="5400">
                <a:latin typeface="DM Sans"/>
              </a:rPr>
              <a:t>Välkomna!</a:t>
            </a:r>
            <a:endParaRPr lang="sv-SE"/>
          </a:p>
          <a:p>
            <a:pPr algn="ctr"/>
            <a:br>
              <a:rPr lang="sv-SE" sz="2800" dirty="0">
                <a:latin typeface="DM Sans"/>
              </a:rPr>
            </a:br>
            <a:br>
              <a:rPr lang="sv-SE" sz="2800" dirty="0">
                <a:latin typeface="DM Sans"/>
              </a:rPr>
            </a:br>
            <a:br>
              <a:rPr lang="sv-SE" sz="2800" dirty="0">
                <a:latin typeface="DM Sans"/>
              </a:rPr>
            </a:br>
            <a:r>
              <a:rPr lang="sv-SE" sz="2800">
                <a:latin typeface="DM Sans"/>
              </a:rPr>
              <a:t>Frågor? Kontakta Petra Tordsson, pedagog i </a:t>
            </a:r>
            <a:br>
              <a:rPr lang="sv-SE" sz="2800" dirty="0">
                <a:latin typeface="DM Sans"/>
              </a:rPr>
            </a:br>
            <a:r>
              <a:rPr lang="sv-SE" sz="2800">
                <a:latin typeface="DM Sans"/>
              </a:rPr>
              <a:t>S:t Mikaels kyrka, </a:t>
            </a:r>
            <a:endParaRPr lang="sv-SE" sz="2800"/>
          </a:p>
          <a:p>
            <a:pPr algn="ctr"/>
            <a:r>
              <a:rPr lang="sv-SE" sz="2800">
                <a:latin typeface="DM Sans"/>
              </a:rPr>
              <a:t>019-15 47 53, 076-772 03 51</a:t>
            </a:r>
            <a:endParaRPr lang="sv-SE" sz="2800"/>
          </a:p>
          <a:p>
            <a:endParaRPr lang="sv-SE" sz="5100" dirty="0"/>
          </a:p>
        </p:txBody>
      </p:sp>
      <p:sp>
        <p:nvSpPr>
          <p:cNvPr id="4" name="Platshållare för text 3">
            <a:extLst>
              <a:ext uri="{FF2B5EF4-FFF2-40B4-BE49-F238E27FC236}">
                <a16:creationId xmlns:a16="http://schemas.microsoft.com/office/drawing/2014/main" id="{35284EC7-D3CC-2CD9-DAC7-363B9A610677}"/>
              </a:ext>
            </a:extLst>
          </p:cNvPr>
          <p:cNvSpPr>
            <a:spLocks noGrp="1"/>
          </p:cNvSpPr>
          <p:nvPr>
            <p:ph type="body" idx="1"/>
          </p:nvPr>
        </p:nvSpPr>
        <p:spPr>
          <a:xfrm>
            <a:off x="770600" y="2248618"/>
            <a:ext cx="4548928" cy="3888546"/>
          </a:xfrm>
        </p:spPr>
        <p:txBody>
          <a:bodyPr lIns="91440" tIns="45720" rIns="91440" bIns="45720" anchor="t"/>
          <a:lstStyle/>
          <a:p>
            <a:pPr algn="ctr"/>
            <a:r>
              <a:rPr lang="sv-SE" sz="5400">
                <a:latin typeface="DM Sans Medium"/>
              </a:rPr>
              <a:t>Kom och lek!</a:t>
            </a:r>
            <a:br>
              <a:rPr lang="sv-SE" sz="5400" dirty="0">
                <a:latin typeface="DM Sans Medium"/>
              </a:rPr>
            </a:br>
            <a:r>
              <a:rPr lang="sv-SE" sz="5400">
                <a:latin typeface="DM Sans Medium"/>
              </a:rPr>
              <a:t> Träffa andra familjer i kyrkparken!</a:t>
            </a:r>
            <a:endParaRPr lang="en-US"/>
          </a:p>
        </p:txBody>
      </p:sp>
      <p:pic>
        <p:nvPicPr>
          <p:cNvPr id="10" name="Picture Placeholder 9">
            <a:extLst>
              <a:ext uri="{FF2B5EF4-FFF2-40B4-BE49-F238E27FC236}">
                <a16:creationId xmlns:a16="http://schemas.microsoft.com/office/drawing/2014/main" id="{57E98B9A-C34C-FBAA-24CD-505F17FA0912}"/>
              </a:ext>
            </a:extLst>
          </p:cNvPr>
          <p:cNvPicPr>
            <a:picLocks noGrp="1" noChangeAspect="1"/>
          </p:cNvPicPr>
          <p:nvPr>
            <p:ph type="pic" sz="quarter" idx="14"/>
          </p:nvPr>
        </p:nvPicPr>
        <p:blipFill>
          <a:blip r:embed="rId2"/>
          <a:srcRect t="12426" b="12426"/>
          <a:stretch/>
        </p:blipFill>
        <p:spPr>
          <a:custGeom>
            <a:avLst/>
            <a:gdLst>
              <a:gd name="connsiteX0" fmla="*/ 0 w 5346000"/>
              <a:gd name="connsiteY0" fmla="*/ 0 h 5346000"/>
              <a:gd name="connsiteX1" fmla="*/ 5346000 w 5346000"/>
              <a:gd name="connsiteY1" fmla="*/ 5346000 h 5346000"/>
              <a:gd name="connsiteX2" fmla="*/ 0 w 5346000"/>
              <a:gd name="connsiteY2" fmla="*/ 5346000 h 5346000"/>
            </a:gdLst>
            <a:ahLst/>
            <a:cxnLst>
              <a:cxn ang="0">
                <a:pos x="connsiteX0" y="connsiteY0"/>
              </a:cxn>
              <a:cxn ang="0">
                <a:pos x="connsiteX1" y="connsiteY1"/>
              </a:cxn>
              <a:cxn ang="0">
                <a:pos x="connsiteX2" y="connsiteY2"/>
              </a:cxn>
            </a:cxnLst>
            <a:rect l="l" t="t" r="r" b="b"/>
            <a:pathLst>
              <a:path w="5346000" h="5346000">
                <a:moveTo>
                  <a:pt x="0" y="0"/>
                </a:moveTo>
                <a:cubicBezTo>
                  <a:pt x="2952514" y="0"/>
                  <a:pt x="5346000" y="2393486"/>
                  <a:pt x="5346000" y="5346000"/>
                </a:cubicBezTo>
                <a:lnTo>
                  <a:pt x="0" y="5346000"/>
                </a:lnTo>
                <a:close/>
              </a:path>
            </a:pathLst>
          </a:custGeom>
          <a:noFill/>
        </p:spPr>
      </p:pic>
    </p:spTree>
    <p:extLst>
      <p:ext uri="{BB962C8B-B14F-4D97-AF65-F5344CB8AC3E}">
        <p14:creationId xmlns:p14="http://schemas.microsoft.com/office/powerpoint/2010/main" val="1550707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BD1C4-53D2-D552-D3C5-3E917D89D909}"/>
              </a:ext>
            </a:extLst>
          </p:cNvPr>
          <p:cNvSpPr>
            <a:spLocks noGrp="1"/>
          </p:cNvSpPr>
          <p:nvPr>
            <p:ph type="title"/>
          </p:nvPr>
        </p:nvSpPr>
        <p:spPr>
          <a:xfrm>
            <a:off x="709826" y="2294798"/>
            <a:ext cx="4263391" cy="3709113"/>
          </a:xfrm>
        </p:spPr>
        <p:txBody>
          <a:bodyPr lIns="91440" tIns="45720" rIns="91440" bIns="45720" anchor="t"/>
          <a:lstStyle/>
          <a:p>
            <a:pPr algn="ctr"/>
            <a:r>
              <a:rPr lang="en-US" sz="5100" dirty="0" err="1">
                <a:latin typeface="DM Sans Medium"/>
              </a:rPr>
              <a:t>Sommarkul</a:t>
            </a:r>
            <a:r>
              <a:rPr lang="en-US" sz="5100" dirty="0">
                <a:latin typeface="DM Sans Medium"/>
              </a:rPr>
              <a:t> </a:t>
            </a:r>
            <a:r>
              <a:rPr lang="en-US" sz="5100" dirty="0" err="1">
                <a:latin typeface="DM Sans Medium"/>
              </a:rPr>
              <a:t>i</a:t>
            </a:r>
            <a:r>
              <a:rPr lang="en-US" sz="5100" dirty="0">
                <a:latin typeface="DM Sans Medium"/>
              </a:rPr>
              <a:t> </a:t>
            </a:r>
            <a:r>
              <a:rPr lang="en-US" sz="5100" dirty="0" err="1">
                <a:latin typeface="DM Sans Medium"/>
              </a:rPr>
              <a:t>kyrkparken</a:t>
            </a:r>
            <a:r>
              <a:rPr lang="en-US" sz="5100" dirty="0">
                <a:latin typeface="DM Sans Medium"/>
              </a:rPr>
              <a:t>!</a:t>
            </a:r>
            <a:br>
              <a:rPr lang="en-US" sz="5100" dirty="0">
                <a:latin typeface="DM Sans Medium"/>
              </a:rPr>
            </a:br>
            <a:r>
              <a:rPr lang="en-US" sz="4000" dirty="0">
                <a:latin typeface="DM Sans Medium"/>
              </a:rPr>
              <a:t>12 </a:t>
            </a:r>
            <a:r>
              <a:rPr lang="en-US" sz="4000" dirty="0" err="1">
                <a:latin typeface="DM Sans Medium"/>
              </a:rPr>
              <a:t>juni</a:t>
            </a:r>
            <a:r>
              <a:rPr lang="en-US" sz="4000" dirty="0">
                <a:latin typeface="DM Sans Medium"/>
              </a:rPr>
              <a:t> </a:t>
            </a:r>
            <a:br>
              <a:rPr lang="en-US" sz="4000" dirty="0">
                <a:latin typeface="DM Sans Medium"/>
              </a:rPr>
            </a:br>
            <a:r>
              <a:rPr lang="en-US" sz="4000" dirty="0">
                <a:latin typeface="DM Sans Medium"/>
              </a:rPr>
              <a:t>kl.9.30-13.30</a:t>
            </a:r>
            <a:endParaRPr lang="en-US" sz="4000" dirty="0"/>
          </a:p>
        </p:txBody>
      </p:sp>
      <p:pic>
        <p:nvPicPr>
          <p:cNvPr id="5" name="Picture Placeholder 4">
            <a:extLst>
              <a:ext uri="{FF2B5EF4-FFF2-40B4-BE49-F238E27FC236}">
                <a16:creationId xmlns:a16="http://schemas.microsoft.com/office/drawing/2014/main" id="{EBB30655-653F-FE33-3529-E6AD2F0248B2}"/>
              </a:ext>
            </a:extLst>
          </p:cNvPr>
          <p:cNvPicPr>
            <a:picLocks noGrp="1" noChangeAspect="1"/>
          </p:cNvPicPr>
          <p:nvPr>
            <p:ph type="pic" sz="quarter" idx="14"/>
          </p:nvPr>
        </p:nvPicPr>
        <p:blipFill>
          <a:blip r:embed="rId2"/>
          <a:srcRect l="16677" r="16677"/>
          <a:stretch/>
        </p:blipFill>
        <p:spPr>
          <a:custGeom>
            <a:avLst/>
            <a:gdLst>
              <a:gd name="connsiteX0" fmla="*/ 0 w 5346000"/>
              <a:gd name="connsiteY0" fmla="*/ 0 h 5346000"/>
              <a:gd name="connsiteX1" fmla="*/ 5346000 w 5346000"/>
              <a:gd name="connsiteY1" fmla="*/ 5346000 h 5346000"/>
              <a:gd name="connsiteX2" fmla="*/ 0 w 5346000"/>
              <a:gd name="connsiteY2" fmla="*/ 5346000 h 5346000"/>
            </a:gdLst>
            <a:ahLst/>
            <a:cxnLst>
              <a:cxn ang="0">
                <a:pos x="connsiteX0" y="connsiteY0"/>
              </a:cxn>
              <a:cxn ang="0">
                <a:pos x="connsiteX1" y="connsiteY1"/>
              </a:cxn>
              <a:cxn ang="0">
                <a:pos x="connsiteX2" y="connsiteY2"/>
              </a:cxn>
            </a:cxnLst>
            <a:rect l="l" t="t" r="r" b="b"/>
            <a:pathLst>
              <a:path w="5346000" h="5346000">
                <a:moveTo>
                  <a:pt x="0" y="0"/>
                </a:moveTo>
                <a:cubicBezTo>
                  <a:pt x="2952514" y="0"/>
                  <a:pt x="5346000" y="2393486"/>
                  <a:pt x="5346000" y="5346000"/>
                </a:cubicBezTo>
                <a:lnTo>
                  <a:pt x="0" y="5346000"/>
                </a:lnTo>
                <a:close/>
              </a:path>
            </a:pathLst>
          </a:custGeom>
          <a:noFill/>
        </p:spPr>
      </p:pic>
      <p:sp>
        <p:nvSpPr>
          <p:cNvPr id="4" name="Text Placeholder 3">
            <a:extLst>
              <a:ext uri="{FF2B5EF4-FFF2-40B4-BE49-F238E27FC236}">
                <a16:creationId xmlns:a16="http://schemas.microsoft.com/office/drawing/2014/main" id="{CA798B0B-1114-F6DD-D834-C0ED45E6CCFD}"/>
              </a:ext>
            </a:extLst>
          </p:cNvPr>
          <p:cNvSpPr>
            <a:spLocks noGrp="1"/>
          </p:cNvSpPr>
          <p:nvPr>
            <p:ph type="body" idx="1"/>
          </p:nvPr>
        </p:nvSpPr>
        <p:spPr>
          <a:xfrm>
            <a:off x="960553" y="5986845"/>
            <a:ext cx="8990630" cy="7438582"/>
          </a:xfrm>
        </p:spPr>
        <p:txBody>
          <a:bodyPr lIns="91440" tIns="45720" rIns="91440" bIns="45720" anchor="t"/>
          <a:lstStyle/>
          <a:p>
            <a:r>
              <a:rPr lang="en-US" sz="3600" dirty="0" err="1">
                <a:latin typeface="DM Sans"/>
              </a:rPr>
              <a:t>Välkomna</a:t>
            </a:r>
            <a:r>
              <a:rPr lang="en-US" sz="3600" dirty="0">
                <a:latin typeface="DM Sans"/>
              </a:rPr>
              <a:t> </a:t>
            </a:r>
            <a:r>
              <a:rPr lang="en-US" sz="3600" dirty="0" err="1">
                <a:latin typeface="DM Sans"/>
              </a:rPr>
              <a:t>på</a:t>
            </a:r>
            <a:r>
              <a:rPr lang="en-US" sz="3600" dirty="0">
                <a:latin typeface="DM Sans"/>
              </a:rPr>
              <a:t> </a:t>
            </a:r>
            <a:r>
              <a:rPr lang="en-US" sz="3600" dirty="0" err="1">
                <a:latin typeface="DM Sans"/>
              </a:rPr>
              <a:t>sommarkul</a:t>
            </a:r>
            <a:r>
              <a:rPr lang="en-US" sz="3600" dirty="0">
                <a:latin typeface="DM Sans"/>
              </a:rPr>
              <a:t> för barn och </a:t>
            </a:r>
            <a:r>
              <a:rPr lang="en-US" sz="3600" dirty="0" err="1">
                <a:latin typeface="DM Sans"/>
              </a:rPr>
              <a:t>deras</a:t>
            </a:r>
            <a:r>
              <a:rPr lang="en-US" sz="3600" dirty="0">
                <a:latin typeface="DM Sans"/>
              </a:rPr>
              <a:t> </a:t>
            </a:r>
            <a:r>
              <a:rPr lang="en-US" sz="3600" dirty="0" err="1">
                <a:latin typeface="DM Sans"/>
              </a:rPr>
              <a:t>vuxna</a:t>
            </a:r>
            <a:r>
              <a:rPr lang="en-US" sz="3600" dirty="0">
                <a:latin typeface="DM Sans"/>
              </a:rPr>
              <a:t> </a:t>
            </a:r>
            <a:r>
              <a:rPr lang="en-US" sz="3600" dirty="0" err="1">
                <a:latin typeface="DM Sans"/>
              </a:rPr>
              <a:t>i</a:t>
            </a:r>
            <a:r>
              <a:rPr lang="en-US" sz="3600" dirty="0">
                <a:latin typeface="DM Sans"/>
              </a:rPr>
              <a:t> </a:t>
            </a:r>
            <a:r>
              <a:rPr lang="en-US" sz="3600" dirty="0" err="1">
                <a:latin typeface="DM Sans"/>
              </a:rPr>
              <a:t>parken</a:t>
            </a:r>
            <a:r>
              <a:rPr lang="en-US" sz="3600" dirty="0">
                <a:latin typeface="DM Sans"/>
              </a:rPr>
              <a:t> </a:t>
            </a:r>
            <a:r>
              <a:rPr lang="en-US" sz="3600" dirty="0" err="1">
                <a:latin typeface="DM Sans"/>
              </a:rPr>
              <a:t>utanför</a:t>
            </a:r>
            <a:r>
              <a:rPr lang="en-US" sz="3600" dirty="0">
                <a:latin typeface="DM Sans"/>
              </a:rPr>
              <a:t> </a:t>
            </a:r>
            <a:r>
              <a:rPr lang="en-US" sz="3600" dirty="0" err="1">
                <a:latin typeface="DM Sans"/>
              </a:rPr>
              <a:t>S:t</a:t>
            </a:r>
            <a:r>
              <a:rPr lang="en-US" sz="3600" dirty="0">
                <a:latin typeface="DM Sans"/>
              </a:rPr>
              <a:t> Mikaels </a:t>
            </a:r>
            <a:r>
              <a:rPr lang="en-US" sz="3600" dirty="0" err="1">
                <a:latin typeface="DM Sans"/>
              </a:rPr>
              <a:t>kyrka</a:t>
            </a:r>
            <a:r>
              <a:rPr lang="en-US" sz="3600" dirty="0">
                <a:latin typeface="DM Sans"/>
              </a:rPr>
              <a:t> </a:t>
            </a:r>
            <a:r>
              <a:rPr lang="en-US" sz="3600" dirty="0" err="1">
                <a:latin typeface="DM Sans"/>
              </a:rPr>
              <a:t>i</a:t>
            </a:r>
            <a:r>
              <a:rPr lang="en-US" sz="3600" dirty="0">
                <a:latin typeface="DM Sans"/>
              </a:rPr>
              <a:t> </a:t>
            </a:r>
            <a:r>
              <a:rPr lang="en-US" sz="3600" dirty="0" err="1">
                <a:latin typeface="DM Sans"/>
              </a:rPr>
              <a:t>Baronbackarna</a:t>
            </a:r>
            <a:r>
              <a:rPr lang="en-US" sz="3600" dirty="0">
                <a:latin typeface="DM Sans"/>
              </a:rPr>
              <a:t>! En </a:t>
            </a:r>
            <a:r>
              <a:rPr lang="en-US" sz="3600" dirty="0" err="1">
                <a:latin typeface="DM Sans"/>
              </a:rPr>
              <a:t>rolig</a:t>
            </a:r>
            <a:r>
              <a:rPr lang="en-US" sz="3600" dirty="0">
                <a:latin typeface="DM Sans"/>
              </a:rPr>
              <a:t> </a:t>
            </a:r>
            <a:r>
              <a:rPr lang="en-US" sz="3600" dirty="0" err="1">
                <a:latin typeface="DM Sans"/>
              </a:rPr>
              <a:t>dag</a:t>
            </a:r>
            <a:r>
              <a:rPr lang="en-US" sz="3600" dirty="0">
                <a:latin typeface="DM Sans"/>
              </a:rPr>
              <a:t> </a:t>
            </a:r>
            <a:r>
              <a:rPr lang="en-US" sz="3600" dirty="0" err="1">
                <a:latin typeface="DM Sans"/>
              </a:rPr>
              <a:t>fylld</a:t>
            </a:r>
            <a:r>
              <a:rPr lang="en-US" sz="3600" dirty="0">
                <a:latin typeface="DM Sans"/>
              </a:rPr>
              <a:t> av lek, mat och </a:t>
            </a:r>
            <a:r>
              <a:rPr lang="en-US" sz="3600" dirty="0" err="1">
                <a:latin typeface="DM Sans"/>
              </a:rPr>
              <a:t>gemenskap</a:t>
            </a:r>
            <a:r>
              <a:rPr lang="en-US" sz="3600" dirty="0">
                <a:latin typeface="DM Sans"/>
              </a:rPr>
              <a:t>!</a:t>
            </a:r>
            <a:br>
              <a:rPr lang="en-US" sz="3600" dirty="0"/>
            </a:br>
            <a:r>
              <a:rPr lang="en-US" sz="3600" dirty="0">
                <a:latin typeface="DM Sans"/>
              </a:rPr>
              <a:t> </a:t>
            </a:r>
            <a:endParaRPr lang="en-US" dirty="0">
              <a:latin typeface="DM Sans"/>
            </a:endParaRPr>
          </a:p>
          <a:p>
            <a:r>
              <a:rPr lang="en-US" dirty="0"/>
              <a:t>Vad </a:t>
            </a:r>
            <a:r>
              <a:rPr lang="en-US" dirty="0" err="1"/>
              <a:t>händer</a:t>
            </a:r>
            <a:r>
              <a:rPr lang="en-US" dirty="0"/>
              <a:t> under </a:t>
            </a:r>
            <a:r>
              <a:rPr lang="en-US" dirty="0" err="1"/>
              <a:t>dagen</a:t>
            </a:r>
            <a:r>
              <a:rPr lang="en-US" dirty="0"/>
              <a:t>?</a:t>
            </a:r>
          </a:p>
          <a:p>
            <a:r>
              <a:rPr lang="en-US" dirty="0">
                <a:latin typeface="Arial"/>
                <a:cs typeface="Arial"/>
              </a:rPr>
              <a:t>•</a:t>
            </a:r>
            <a:r>
              <a:rPr lang="en-US" dirty="0" err="1"/>
              <a:t>Aktiviteter</a:t>
            </a:r>
            <a:r>
              <a:rPr lang="en-US" dirty="0"/>
              <a:t> för barn, </a:t>
            </a:r>
            <a:r>
              <a:rPr lang="en-US" dirty="0" err="1"/>
              <a:t>t.ex</a:t>
            </a:r>
            <a:r>
              <a:rPr lang="en-US" dirty="0"/>
              <a:t> </a:t>
            </a:r>
            <a:r>
              <a:rPr lang="en-US" dirty="0" err="1"/>
              <a:t>tipspromenad</a:t>
            </a:r>
            <a:endParaRPr lang="en-US"/>
          </a:p>
          <a:p>
            <a:r>
              <a:rPr lang="en-US" dirty="0">
                <a:latin typeface="Arial"/>
                <a:cs typeface="Arial"/>
              </a:rPr>
              <a:t>•</a:t>
            </a:r>
            <a:r>
              <a:rPr lang="en-US" dirty="0" err="1"/>
              <a:t>Trädgårdsspel</a:t>
            </a:r>
            <a:r>
              <a:rPr lang="en-US" dirty="0"/>
              <a:t> &amp; </a:t>
            </a:r>
            <a:r>
              <a:rPr lang="en-US" dirty="0" err="1"/>
              <a:t>gemensamma</a:t>
            </a:r>
            <a:r>
              <a:rPr lang="en-US" dirty="0"/>
              <a:t> </a:t>
            </a:r>
            <a:r>
              <a:rPr lang="en-US" dirty="0" err="1"/>
              <a:t>lekar</a:t>
            </a:r>
            <a:endParaRPr lang="en-US"/>
          </a:p>
          <a:p>
            <a:r>
              <a:rPr lang="en-US" dirty="0">
                <a:latin typeface="Arial"/>
                <a:cs typeface="Arial"/>
              </a:rPr>
              <a:t>•</a:t>
            </a:r>
            <a:r>
              <a:rPr lang="en-US" dirty="0"/>
              <a:t>Gemensam </a:t>
            </a:r>
            <a:r>
              <a:rPr lang="en-US" dirty="0" err="1"/>
              <a:t>röris</a:t>
            </a:r>
            <a:r>
              <a:rPr lang="en-US" dirty="0"/>
              <a:t> med </a:t>
            </a:r>
            <a:r>
              <a:rPr lang="en-US" dirty="0" err="1"/>
              <a:t>Friskis</a:t>
            </a:r>
            <a:r>
              <a:rPr lang="en-US" dirty="0"/>
              <a:t> &amp; </a:t>
            </a:r>
            <a:r>
              <a:rPr lang="en-US" dirty="0" err="1"/>
              <a:t>Svettis</a:t>
            </a:r>
            <a:r>
              <a:rPr lang="en-US" dirty="0"/>
              <a:t> kl.10.30</a:t>
            </a:r>
          </a:p>
          <a:p>
            <a:r>
              <a:rPr lang="en-US" dirty="0">
                <a:latin typeface="Arial"/>
                <a:cs typeface="Arial"/>
              </a:rPr>
              <a:t>•</a:t>
            </a:r>
            <a:r>
              <a:rPr lang="en-US" dirty="0" err="1"/>
              <a:t>Korv</a:t>
            </a:r>
            <a:r>
              <a:rPr lang="en-US" dirty="0"/>
              <a:t> &amp; </a:t>
            </a:r>
            <a:r>
              <a:rPr lang="en-US" dirty="0" err="1"/>
              <a:t>bröd</a:t>
            </a:r>
            <a:r>
              <a:rPr lang="en-US" dirty="0"/>
              <a:t> till lunch ca 11.30 </a:t>
            </a:r>
            <a:r>
              <a:rPr lang="en-US" sz="2400" dirty="0"/>
              <a:t>(</a:t>
            </a:r>
            <a:r>
              <a:rPr lang="en-US" sz="2400" dirty="0" err="1"/>
              <a:t>vuxna</a:t>
            </a:r>
            <a:r>
              <a:rPr lang="en-US" sz="2400" dirty="0"/>
              <a:t> 20 </a:t>
            </a:r>
            <a:r>
              <a:rPr lang="en-US" sz="2400" dirty="0" err="1"/>
              <a:t>kr</a:t>
            </a:r>
            <a:r>
              <a:rPr lang="en-US" sz="2400" dirty="0"/>
              <a:t>, barn gratis)</a:t>
            </a:r>
            <a:endParaRPr lang="en-US" dirty="0"/>
          </a:p>
          <a:p>
            <a:r>
              <a:rPr lang="en-US" dirty="0">
                <a:latin typeface="Arial"/>
                <a:cs typeface="Arial"/>
              </a:rPr>
              <a:t>•</a:t>
            </a:r>
            <a:r>
              <a:rPr lang="en-US" dirty="0"/>
              <a:t>Fika </a:t>
            </a:r>
            <a:r>
              <a:rPr lang="en-US" dirty="0" err="1"/>
              <a:t>på</a:t>
            </a:r>
            <a:r>
              <a:rPr lang="en-US" dirty="0"/>
              <a:t> </a:t>
            </a:r>
            <a:r>
              <a:rPr lang="en-US" dirty="0" err="1"/>
              <a:t>eftermiddagen</a:t>
            </a:r>
            <a:endParaRPr lang="en-US"/>
          </a:p>
          <a:p>
            <a:endParaRPr lang="en-US" sz="2400" dirty="0">
              <a:latin typeface="DM Sans"/>
            </a:endParaRPr>
          </a:p>
          <a:p>
            <a:r>
              <a:rPr lang="en-US" sz="2400" dirty="0" err="1">
                <a:latin typeface="DM Sans"/>
              </a:rPr>
              <a:t>Frågor</a:t>
            </a:r>
            <a:r>
              <a:rPr lang="en-US" sz="2400" dirty="0">
                <a:latin typeface="DM Sans"/>
              </a:rPr>
              <a:t>? Kontakta Petra Tordsson, </a:t>
            </a:r>
            <a:r>
              <a:rPr lang="en-US" sz="2400" dirty="0" err="1">
                <a:latin typeface="DM Sans"/>
              </a:rPr>
              <a:t>pedagog</a:t>
            </a:r>
            <a:r>
              <a:rPr lang="en-US" sz="2400" dirty="0">
                <a:latin typeface="DM Sans"/>
              </a:rPr>
              <a:t> </a:t>
            </a:r>
            <a:r>
              <a:rPr lang="en-US" sz="2400" dirty="0" err="1">
                <a:latin typeface="DM Sans"/>
              </a:rPr>
              <a:t>i</a:t>
            </a:r>
            <a:r>
              <a:rPr lang="en-US" sz="2400" dirty="0">
                <a:latin typeface="DM Sans"/>
              </a:rPr>
              <a:t> </a:t>
            </a:r>
            <a:r>
              <a:rPr lang="en-US" sz="2400" dirty="0" err="1">
                <a:latin typeface="DM Sans"/>
              </a:rPr>
              <a:t>S:t</a:t>
            </a:r>
            <a:r>
              <a:rPr lang="en-US" sz="2400" dirty="0">
                <a:latin typeface="DM Sans"/>
              </a:rPr>
              <a:t> Mikaels </a:t>
            </a:r>
            <a:r>
              <a:rPr lang="en-US" sz="2400" dirty="0" err="1">
                <a:latin typeface="DM Sans"/>
              </a:rPr>
              <a:t>kyrka</a:t>
            </a:r>
            <a:r>
              <a:rPr lang="en-US" sz="2400" dirty="0">
                <a:latin typeface="DM Sans"/>
              </a:rPr>
              <a:t>, </a:t>
            </a:r>
            <a:br>
              <a:rPr lang="en-US" sz="2400" dirty="0"/>
            </a:br>
            <a:r>
              <a:rPr lang="en-US" sz="2400" dirty="0">
                <a:latin typeface="DM Sans"/>
              </a:rPr>
              <a:t>019-15 47 53, 076-772 03 51</a:t>
            </a:r>
            <a:endParaRPr lang="en-US">
              <a:latin typeface="DM Sans"/>
            </a:endParaRPr>
          </a:p>
          <a:p>
            <a:endParaRPr lang="en-US" dirty="0"/>
          </a:p>
        </p:txBody>
      </p:sp>
    </p:spTree>
    <p:extLst>
      <p:ext uri="{BB962C8B-B14F-4D97-AF65-F5344CB8AC3E}">
        <p14:creationId xmlns:p14="http://schemas.microsoft.com/office/powerpoint/2010/main" val="3158228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0C2822-39CF-FBDD-387B-5398C28AD9DA}"/>
              </a:ext>
            </a:extLst>
          </p:cNvPr>
          <p:cNvSpPr>
            <a:spLocks noGrp="1"/>
          </p:cNvSpPr>
          <p:nvPr>
            <p:ph type="title"/>
          </p:nvPr>
        </p:nvSpPr>
        <p:spPr/>
        <p:txBody>
          <a:bodyPr/>
          <a:lstStyle/>
          <a:p>
            <a:endParaRPr lang="sv-SE"/>
          </a:p>
        </p:txBody>
      </p:sp>
      <p:sp>
        <p:nvSpPr>
          <p:cNvPr id="3" name="Platshållare för bild 2">
            <a:extLst>
              <a:ext uri="{FF2B5EF4-FFF2-40B4-BE49-F238E27FC236}">
                <a16:creationId xmlns:a16="http://schemas.microsoft.com/office/drawing/2014/main" id="{90B25469-C9C1-AF88-763F-59F1F74BD30D}"/>
              </a:ext>
            </a:extLst>
          </p:cNvPr>
          <p:cNvSpPr>
            <a:spLocks noGrp="1"/>
          </p:cNvSpPr>
          <p:nvPr>
            <p:ph type="pic" sz="quarter" idx="14"/>
          </p:nvPr>
        </p:nvSpPr>
        <p:spPr/>
        <p:txBody>
          <a:bodyPr/>
          <a:lstStyle/>
          <a:p>
            <a:endParaRPr lang="sv-SE"/>
          </a:p>
        </p:txBody>
      </p:sp>
      <p:sp>
        <p:nvSpPr>
          <p:cNvPr id="4" name="Platshållare för text 3">
            <a:extLst>
              <a:ext uri="{FF2B5EF4-FFF2-40B4-BE49-F238E27FC236}">
                <a16:creationId xmlns:a16="http://schemas.microsoft.com/office/drawing/2014/main" id="{845DC30E-C8FA-7DB1-17B5-15F09BDF1928}"/>
              </a:ext>
            </a:extLst>
          </p:cNvPr>
          <p:cNvSpPr>
            <a:spLocks noGrp="1"/>
          </p:cNvSpPr>
          <p:nvPr>
            <p:ph type="body" idx="1"/>
          </p:nvPr>
        </p:nvSpPr>
        <p:spPr/>
        <p:txBody>
          <a:bodyPr/>
          <a:lstStyle/>
          <a:p>
            <a:endParaRPr lang="sv-SE"/>
          </a:p>
        </p:txBody>
      </p:sp>
      <p:pic>
        <p:nvPicPr>
          <p:cNvPr id="6" name="Bildobjekt 5">
            <a:extLst>
              <a:ext uri="{FF2B5EF4-FFF2-40B4-BE49-F238E27FC236}">
                <a16:creationId xmlns:a16="http://schemas.microsoft.com/office/drawing/2014/main" id="{829BB520-6803-75BC-E6DE-B62FB3E1BA9E}"/>
              </a:ext>
            </a:extLst>
          </p:cNvPr>
          <p:cNvPicPr>
            <a:picLocks noChangeAspect="1"/>
          </p:cNvPicPr>
          <p:nvPr/>
        </p:nvPicPr>
        <p:blipFill>
          <a:blip r:embed="rId2"/>
          <a:stretch>
            <a:fillRect/>
          </a:stretch>
        </p:blipFill>
        <p:spPr>
          <a:xfrm>
            <a:off x="-46120" y="0"/>
            <a:ext cx="10784053" cy="15119350"/>
          </a:xfrm>
          <a:prstGeom prst="rect">
            <a:avLst/>
          </a:prstGeom>
        </p:spPr>
      </p:pic>
    </p:spTree>
    <p:extLst>
      <p:ext uri="{BB962C8B-B14F-4D97-AF65-F5344CB8AC3E}">
        <p14:creationId xmlns:p14="http://schemas.microsoft.com/office/powerpoint/2010/main" val="3811427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D75EF0-A7C5-31BF-87B8-AAB0B4DF53AB}"/>
              </a:ext>
            </a:extLst>
          </p:cNvPr>
          <p:cNvSpPr>
            <a:spLocks noGrp="1"/>
          </p:cNvSpPr>
          <p:nvPr>
            <p:ph type="title"/>
          </p:nvPr>
        </p:nvSpPr>
        <p:spPr>
          <a:xfrm>
            <a:off x="614700" y="3144645"/>
            <a:ext cx="4104759" cy="2201355"/>
          </a:xfrm>
        </p:spPr>
        <p:txBody>
          <a:bodyPr/>
          <a:lstStyle/>
          <a:p>
            <a:r>
              <a:rPr lang="sv-SE" sz="3200"/>
              <a:t>Kontaktuppgifter till Mikaels församling:</a:t>
            </a:r>
          </a:p>
        </p:txBody>
      </p:sp>
      <p:pic>
        <p:nvPicPr>
          <p:cNvPr id="11" name="Platshållare för bild 10">
            <a:extLst>
              <a:ext uri="{FF2B5EF4-FFF2-40B4-BE49-F238E27FC236}">
                <a16:creationId xmlns:a16="http://schemas.microsoft.com/office/drawing/2014/main" id="{805DD9E8-2372-6319-E512-9658639793A9}"/>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3130" r="362"/>
          <a:stretch/>
        </p:blipFill>
        <p:spPr>
          <a:xfrm>
            <a:off x="5346000" y="0"/>
            <a:ext cx="5346000" cy="5346000"/>
          </a:xfrm>
        </p:spPr>
      </p:pic>
      <p:sp>
        <p:nvSpPr>
          <p:cNvPr id="4" name="Platshållare för text 3">
            <a:extLst>
              <a:ext uri="{FF2B5EF4-FFF2-40B4-BE49-F238E27FC236}">
                <a16:creationId xmlns:a16="http://schemas.microsoft.com/office/drawing/2014/main" id="{DFF6C210-D38F-9331-713C-7FE4C3D68738}"/>
              </a:ext>
            </a:extLst>
          </p:cNvPr>
          <p:cNvSpPr>
            <a:spLocks noGrp="1"/>
          </p:cNvSpPr>
          <p:nvPr>
            <p:ph type="body" idx="1"/>
          </p:nvPr>
        </p:nvSpPr>
        <p:spPr>
          <a:xfrm>
            <a:off x="614700" y="5810381"/>
            <a:ext cx="4435765" cy="7321419"/>
          </a:xfrm>
        </p:spPr>
        <p:txBody>
          <a:bodyPr/>
          <a:lstStyle/>
          <a:p>
            <a:pPr>
              <a:lnSpc>
                <a:spcPct val="107000"/>
              </a:lnSpc>
              <a:spcAft>
                <a:spcPts val="800"/>
              </a:spcAft>
            </a:pPr>
            <a:r>
              <a:rPr lang="sv-SE" sz="1600" kern="100" dirty="0">
                <a:latin typeface="Aptos" panose="020B0004020202020204" pitchFamily="34" charset="0"/>
                <a:ea typeface="Aptos" panose="020B0004020202020204" pitchFamily="34" charset="0"/>
                <a:cs typeface="Times New Roman" panose="02020603050405020304" pitchFamily="18" charset="0"/>
              </a:rPr>
              <a:t>Informationsservice/växel:</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panose="020B0004020202020204" pitchFamily="34" charset="0"/>
                <a:ea typeface="Aptos" panose="020B0004020202020204" pitchFamily="34" charset="0"/>
                <a:cs typeface="Times New Roman" panose="02020603050405020304" pitchFamily="18" charset="0"/>
              </a:rPr>
              <a:t>019-15 45 00</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effectLst/>
                <a:latin typeface="Aptos" panose="020B0004020202020204" pitchFamily="34" charset="0"/>
                <a:ea typeface="Aptos" panose="020B0004020202020204" pitchFamily="34" charset="0"/>
                <a:cs typeface="Times New Roman" panose="02020603050405020304" pitchFamily="18" charset="0"/>
              </a:rPr>
              <a:t>S:t Mikaels kyrka, Hjärstavägen 33, 703 58 Örebro</a:t>
            </a:r>
          </a:p>
          <a:p>
            <a:pPr>
              <a:lnSpc>
                <a:spcPct val="107000"/>
              </a:lnSpc>
              <a:spcAft>
                <a:spcPts val="800"/>
              </a:spcAft>
            </a:pPr>
            <a:r>
              <a:rPr lang="sv-SE" sz="1600" kern="100" dirty="0">
                <a:latin typeface="Aptos" panose="020B0004020202020204" pitchFamily="34" charset="0"/>
                <a:ea typeface="Aptos" panose="020B0004020202020204" pitchFamily="34" charset="0"/>
                <a:cs typeface="Times New Roman" panose="02020603050405020304" pitchFamily="18" charset="0"/>
              </a:rPr>
              <a:t>E-post: mikaels.forsamling@svenskakyrkan.se</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panose="020B0004020202020204" pitchFamily="34" charset="0"/>
                <a:ea typeface="Aptos" panose="020B0004020202020204" pitchFamily="34" charset="0"/>
                <a:cs typeface="Times New Roman" panose="02020603050405020304" pitchFamily="18" charset="0"/>
              </a:rPr>
              <a:t>Webb: www.svenskakyrkan.se/mikaels </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panose="020B0004020202020204" pitchFamily="34" charset="0"/>
                <a:ea typeface="Aptos" panose="020B0004020202020204" pitchFamily="34" charset="0"/>
                <a:cs typeface="Times New Roman" panose="02020603050405020304" pitchFamily="18" charset="0"/>
              </a:rPr>
              <a:t>facebook.com/svkmikael</a:t>
            </a:r>
          </a:p>
          <a:p>
            <a:pPr>
              <a:lnSpc>
                <a:spcPct val="107000"/>
              </a:lnSpc>
              <a:spcAft>
                <a:spcPts val="800"/>
              </a:spcAft>
            </a:pPr>
            <a:r>
              <a:rPr lang="sv-SE" sz="1600" b="1" kern="100" dirty="0">
                <a:latin typeface="Aptos" panose="020B0004020202020204" pitchFamily="34" charset="0"/>
                <a:ea typeface="Aptos" panose="020B0004020202020204" pitchFamily="34" charset="0"/>
                <a:cs typeface="Times New Roman" panose="02020603050405020304" pitchFamily="18" charset="0"/>
              </a:rPr>
              <a:t>Präster:</a:t>
            </a:r>
            <a:r>
              <a:rPr lang="sv-SE" sz="1600" kern="100" dirty="0">
                <a:latin typeface="Aptos" panose="020B0004020202020204" pitchFamily="34" charset="0"/>
                <a:ea typeface="Aptos" panose="020B0004020202020204" pitchFamily="34" charset="0"/>
                <a:cs typeface="Times New Roman" panose="02020603050405020304" pitchFamily="18" charset="0"/>
              </a:rPr>
              <a:t>	</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panose="020B0004020202020204" pitchFamily="34" charset="0"/>
                <a:ea typeface="Aptos" panose="020B0004020202020204" pitchFamily="34" charset="0"/>
                <a:cs typeface="Times New Roman" panose="02020603050405020304" pitchFamily="18" charset="0"/>
              </a:rPr>
              <a:t>Per Petterson	019-15 47 67</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panose="020B0004020202020204" pitchFamily="34" charset="0"/>
                <a:ea typeface="Aptos" panose="020B0004020202020204" pitchFamily="34" charset="0"/>
                <a:cs typeface="Times New Roman" panose="02020603050405020304" pitchFamily="18" charset="0"/>
              </a:rPr>
              <a:t>Karin Maltén	019-15 47 56</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panose="020B0004020202020204" pitchFamily="34" charset="0"/>
                <a:ea typeface="Aptos" panose="020B0004020202020204" pitchFamily="34" charset="0"/>
                <a:cs typeface="Times New Roman" panose="02020603050405020304" pitchFamily="18" charset="0"/>
              </a:rPr>
              <a:t>Jenny Lundqvist	019-15 45 71</a:t>
            </a:r>
            <a:br>
              <a:rPr lang="sv-SE" sz="1600" kern="100" dirty="0">
                <a:latin typeface="Aptos" panose="020B0004020202020204" pitchFamily="34" charset="0"/>
                <a:ea typeface="Aptos" panose="020B0004020202020204" pitchFamily="34" charset="0"/>
                <a:cs typeface="Times New Roman" panose="02020603050405020304" pitchFamily="18" charset="0"/>
              </a:rPr>
            </a:b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b="1" kern="100" dirty="0">
                <a:latin typeface="Aptos" panose="020B0004020202020204" pitchFamily="34" charset="0"/>
                <a:ea typeface="Aptos" panose="020B0004020202020204" pitchFamily="34" charset="0"/>
                <a:cs typeface="Times New Roman" panose="02020603050405020304" pitchFamily="18" charset="0"/>
              </a:rPr>
              <a:t>Kyrkomusiker:</a:t>
            </a:r>
            <a:r>
              <a:rPr lang="sv-SE" sz="1600" kern="100" dirty="0">
                <a:latin typeface="Aptos" panose="020B0004020202020204" pitchFamily="34" charset="0"/>
                <a:ea typeface="Aptos" panose="020B0004020202020204" pitchFamily="34" charset="0"/>
                <a:cs typeface="Times New Roman" panose="02020603050405020304" pitchFamily="18" charset="0"/>
              </a:rPr>
              <a:t>	</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panose="020B0004020202020204" pitchFamily="34" charset="0"/>
                <a:ea typeface="Aptos" panose="020B0004020202020204" pitchFamily="34" charset="0"/>
                <a:cs typeface="Times New Roman" panose="02020603050405020304" pitchFamily="18" charset="0"/>
              </a:rPr>
              <a:t>Christian Wallentin	019-15 45 40</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panose="020B0004020202020204" pitchFamily="34" charset="0"/>
                <a:ea typeface="Aptos" panose="020B0004020202020204" pitchFamily="34" charset="0"/>
                <a:cs typeface="Times New Roman" panose="02020603050405020304" pitchFamily="18" charset="0"/>
              </a:rPr>
              <a:t>Carl Bäckman K</a:t>
            </a:r>
            <a:r>
              <a:rPr lang="el-GR" sz="1600" kern="100" dirty="0">
                <a:latin typeface="Aptos" panose="020B0004020202020204" pitchFamily="34" charset="0"/>
                <a:ea typeface="Aptos" panose="020B0004020202020204" pitchFamily="34" charset="0"/>
                <a:cs typeface="Times New Roman" panose="02020603050405020304" pitchFamily="18" charset="0"/>
              </a:rPr>
              <a:t>ϋ</a:t>
            </a:r>
            <a:r>
              <a:rPr lang="sv-SE" sz="1600" kern="100" dirty="0">
                <a:latin typeface="Aptos" panose="020B0004020202020204" pitchFamily="34" charset="0"/>
                <a:ea typeface="Aptos" panose="020B0004020202020204" pitchFamily="34" charset="0"/>
                <a:cs typeface="Times New Roman" panose="02020603050405020304" pitchFamily="18" charset="0"/>
              </a:rPr>
              <a:t>nkel	019-15 46 27</a:t>
            </a:r>
          </a:p>
          <a:p>
            <a:pPr>
              <a:lnSpc>
                <a:spcPct val="107000"/>
              </a:lnSpc>
              <a:spcAft>
                <a:spcPts val="800"/>
              </a:spcAft>
            </a:pPr>
            <a:r>
              <a:rPr lang="sv-SE" sz="1600" b="1" kern="100" dirty="0">
                <a:latin typeface="Aptos" panose="020B0004020202020204" pitchFamily="34" charset="0"/>
                <a:ea typeface="Aptos" panose="020B0004020202020204" pitchFamily="34" charset="0"/>
                <a:cs typeface="Times New Roman" panose="02020603050405020304" pitchFamily="18" charset="0"/>
              </a:rPr>
              <a:t>Diakon:</a:t>
            </a:r>
            <a:r>
              <a:rPr lang="sv-SE" sz="1600" kern="100" dirty="0">
                <a:latin typeface="Aptos" panose="020B0004020202020204" pitchFamily="34" charset="0"/>
                <a:ea typeface="Aptos" panose="020B0004020202020204" pitchFamily="34" charset="0"/>
                <a:cs typeface="Times New Roman" panose="02020603050405020304" pitchFamily="18" charset="0"/>
              </a:rPr>
              <a:t>	</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panose="020B0004020202020204" pitchFamily="34" charset="0"/>
                <a:ea typeface="Aptos" panose="020B0004020202020204" pitchFamily="34" charset="0"/>
                <a:cs typeface="Times New Roman" panose="02020603050405020304" pitchFamily="18" charset="0"/>
              </a:rPr>
              <a:t>Kajsa Olofsson	019-15 47 44</a:t>
            </a:r>
          </a:p>
          <a:p>
            <a:pPr>
              <a:lnSpc>
                <a:spcPct val="107000"/>
              </a:lnSpc>
              <a:spcAft>
                <a:spcPts val="800"/>
              </a:spcAft>
            </a:pPr>
            <a:r>
              <a:rPr lang="sv-SE" sz="1600" b="1" kern="100" dirty="0">
                <a:latin typeface="Aptos" panose="020B0004020202020204" pitchFamily="34" charset="0"/>
                <a:ea typeface="Aptos" panose="020B0004020202020204" pitchFamily="34" charset="0"/>
                <a:cs typeface="Times New Roman" panose="02020603050405020304" pitchFamily="18" charset="0"/>
              </a:rPr>
              <a:t>Vaktmästare:	</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panose="020B0004020202020204" pitchFamily="34" charset="0"/>
                <a:ea typeface="Aptos" panose="020B0004020202020204" pitchFamily="34" charset="0"/>
                <a:cs typeface="Times New Roman" panose="02020603050405020304" pitchFamily="18" charset="0"/>
              </a:rPr>
              <a:t>Caroline Gestranius	019-15 47 52</a:t>
            </a:r>
          </a:p>
          <a:p>
            <a:pPr>
              <a:lnSpc>
                <a:spcPct val="107000"/>
              </a:lnSpc>
              <a:spcAft>
                <a:spcPts val="800"/>
              </a:spcAft>
            </a:pPr>
            <a:r>
              <a:rPr lang="sv-SE" sz="1600" b="1" kern="100" dirty="0">
                <a:latin typeface="Aptos" panose="020B0004020202020204" pitchFamily="34" charset="0"/>
                <a:ea typeface="Aptos" panose="020B0004020202020204" pitchFamily="34" charset="0"/>
                <a:cs typeface="Times New Roman" panose="02020603050405020304" pitchFamily="18" charset="0"/>
              </a:rPr>
              <a:t>Vaktmästare/Lokalvård:</a:t>
            </a:r>
            <a:r>
              <a:rPr lang="sv-SE" sz="1600" kern="100" dirty="0">
                <a:latin typeface="Aptos" panose="020B0004020202020204" pitchFamily="34" charset="0"/>
                <a:ea typeface="Aptos" panose="020B0004020202020204" pitchFamily="34" charset="0"/>
                <a:cs typeface="Times New Roman" panose="02020603050405020304" pitchFamily="18" charset="0"/>
              </a:rPr>
              <a:t>	</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panose="020B0004020202020204" pitchFamily="34" charset="0"/>
                <a:ea typeface="Aptos" panose="020B0004020202020204" pitchFamily="34" charset="0"/>
                <a:cs typeface="Times New Roman" panose="02020603050405020304" pitchFamily="18" charset="0"/>
              </a:rPr>
              <a:t>Therése Bjelkenholt	019-15 47 48</a:t>
            </a:r>
          </a:p>
        </p:txBody>
      </p:sp>
      <p:sp>
        <p:nvSpPr>
          <p:cNvPr id="7" name="Platshållare för text 3">
            <a:extLst>
              <a:ext uri="{FF2B5EF4-FFF2-40B4-BE49-F238E27FC236}">
                <a16:creationId xmlns:a16="http://schemas.microsoft.com/office/drawing/2014/main" id="{14CF69E7-1D73-0B2A-C721-8342991AF77A}"/>
              </a:ext>
            </a:extLst>
          </p:cNvPr>
          <p:cNvSpPr txBox="1">
            <a:spLocks/>
          </p:cNvSpPr>
          <p:nvPr/>
        </p:nvSpPr>
        <p:spPr>
          <a:xfrm>
            <a:off x="5641348" y="5810382"/>
            <a:ext cx="4435765" cy="8129138"/>
          </a:xfrm>
          <a:prstGeom prst="rect">
            <a:avLst/>
          </a:prstGeom>
        </p:spPr>
        <p:txBody>
          <a:bodyPr/>
          <a:lstStyle>
            <a:lvl1pPr marL="0" indent="0" algn="l" defTabSz="1069208" rtl="0" eaLnBrk="1" latinLnBrk="0" hangingPunct="1">
              <a:lnSpc>
                <a:spcPct val="90000"/>
              </a:lnSpc>
              <a:spcBef>
                <a:spcPts val="1169"/>
              </a:spcBef>
              <a:buFont typeface="Arial" panose="020B0604020202020204" pitchFamily="34" charset="0"/>
              <a:buNone/>
              <a:defRPr sz="2800" kern="1200">
                <a:solidFill>
                  <a:schemeClr val="tx1"/>
                </a:solidFill>
                <a:latin typeface="DM Sans" pitchFamily="2" charset="0"/>
                <a:ea typeface="+mn-ea"/>
                <a:cs typeface="+mn-cs"/>
              </a:defRPr>
            </a:lvl1pPr>
            <a:lvl2pPr marL="534604" indent="0" algn="l" defTabSz="1069208" rtl="0" eaLnBrk="1" latinLnBrk="0" hangingPunct="1">
              <a:lnSpc>
                <a:spcPct val="90000"/>
              </a:lnSpc>
              <a:spcBef>
                <a:spcPts val="585"/>
              </a:spcBef>
              <a:buFont typeface="Arial" panose="020B0604020202020204" pitchFamily="34" charset="0"/>
              <a:buNone/>
              <a:defRPr sz="2339" kern="1200">
                <a:solidFill>
                  <a:schemeClr val="tx1">
                    <a:tint val="82000"/>
                  </a:schemeClr>
                </a:solidFill>
                <a:latin typeface="+mn-lt"/>
                <a:ea typeface="+mn-ea"/>
                <a:cs typeface="+mn-cs"/>
              </a:defRPr>
            </a:lvl2pPr>
            <a:lvl3pPr marL="1069208" indent="0" algn="l" defTabSz="1069208" rtl="0" eaLnBrk="1" latinLnBrk="0" hangingPunct="1">
              <a:lnSpc>
                <a:spcPct val="90000"/>
              </a:lnSpc>
              <a:spcBef>
                <a:spcPts val="585"/>
              </a:spcBef>
              <a:buFont typeface="Arial" panose="020B0604020202020204" pitchFamily="34" charset="0"/>
              <a:buNone/>
              <a:defRPr sz="2105" kern="1200">
                <a:solidFill>
                  <a:schemeClr val="tx1">
                    <a:tint val="82000"/>
                  </a:schemeClr>
                </a:solidFill>
                <a:latin typeface="+mn-lt"/>
                <a:ea typeface="+mn-ea"/>
                <a:cs typeface="+mn-cs"/>
              </a:defRPr>
            </a:lvl3pPr>
            <a:lvl4pPr marL="1603812" indent="0" algn="l" defTabSz="1069208" rtl="0" eaLnBrk="1" latinLnBrk="0" hangingPunct="1">
              <a:lnSpc>
                <a:spcPct val="90000"/>
              </a:lnSpc>
              <a:spcBef>
                <a:spcPts val="585"/>
              </a:spcBef>
              <a:buFont typeface="Arial" panose="020B0604020202020204" pitchFamily="34" charset="0"/>
              <a:buNone/>
              <a:defRPr sz="1871" kern="1200">
                <a:solidFill>
                  <a:schemeClr val="tx1">
                    <a:tint val="82000"/>
                  </a:schemeClr>
                </a:solidFill>
                <a:latin typeface="+mn-lt"/>
                <a:ea typeface="+mn-ea"/>
                <a:cs typeface="+mn-cs"/>
              </a:defRPr>
            </a:lvl4pPr>
            <a:lvl5pPr marL="2138416" indent="0" algn="l" defTabSz="1069208" rtl="0" eaLnBrk="1" latinLnBrk="0" hangingPunct="1">
              <a:lnSpc>
                <a:spcPct val="90000"/>
              </a:lnSpc>
              <a:spcBef>
                <a:spcPts val="585"/>
              </a:spcBef>
              <a:buFont typeface="Arial" panose="020B0604020202020204" pitchFamily="34" charset="0"/>
              <a:buNone/>
              <a:defRPr sz="1871" kern="1200">
                <a:solidFill>
                  <a:schemeClr val="tx1">
                    <a:tint val="82000"/>
                  </a:schemeClr>
                </a:solidFill>
                <a:latin typeface="+mn-lt"/>
                <a:ea typeface="+mn-ea"/>
                <a:cs typeface="+mn-cs"/>
              </a:defRPr>
            </a:lvl5pPr>
            <a:lvl6pPr marL="2673020" indent="0" algn="l" defTabSz="1069208" rtl="0" eaLnBrk="1" latinLnBrk="0" hangingPunct="1">
              <a:lnSpc>
                <a:spcPct val="90000"/>
              </a:lnSpc>
              <a:spcBef>
                <a:spcPts val="585"/>
              </a:spcBef>
              <a:buFont typeface="Arial" panose="020B0604020202020204" pitchFamily="34" charset="0"/>
              <a:buNone/>
              <a:defRPr sz="1871" kern="1200">
                <a:solidFill>
                  <a:schemeClr val="tx1">
                    <a:tint val="82000"/>
                  </a:schemeClr>
                </a:solidFill>
                <a:latin typeface="+mn-lt"/>
                <a:ea typeface="+mn-ea"/>
                <a:cs typeface="+mn-cs"/>
              </a:defRPr>
            </a:lvl6pPr>
            <a:lvl7pPr marL="3207624" indent="0" algn="l" defTabSz="1069208" rtl="0" eaLnBrk="1" latinLnBrk="0" hangingPunct="1">
              <a:lnSpc>
                <a:spcPct val="90000"/>
              </a:lnSpc>
              <a:spcBef>
                <a:spcPts val="585"/>
              </a:spcBef>
              <a:buFont typeface="Arial" panose="020B0604020202020204" pitchFamily="34" charset="0"/>
              <a:buNone/>
              <a:defRPr sz="1871" kern="1200">
                <a:solidFill>
                  <a:schemeClr val="tx1">
                    <a:tint val="82000"/>
                  </a:schemeClr>
                </a:solidFill>
                <a:latin typeface="+mn-lt"/>
                <a:ea typeface="+mn-ea"/>
                <a:cs typeface="+mn-cs"/>
              </a:defRPr>
            </a:lvl7pPr>
            <a:lvl8pPr marL="3742228" indent="0" algn="l" defTabSz="1069208" rtl="0" eaLnBrk="1" latinLnBrk="0" hangingPunct="1">
              <a:lnSpc>
                <a:spcPct val="90000"/>
              </a:lnSpc>
              <a:spcBef>
                <a:spcPts val="585"/>
              </a:spcBef>
              <a:buFont typeface="Arial" panose="020B0604020202020204" pitchFamily="34" charset="0"/>
              <a:buNone/>
              <a:defRPr sz="1871" kern="1200">
                <a:solidFill>
                  <a:schemeClr val="tx1">
                    <a:tint val="82000"/>
                  </a:schemeClr>
                </a:solidFill>
                <a:latin typeface="+mn-lt"/>
                <a:ea typeface="+mn-ea"/>
                <a:cs typeface="+mn-cs"/>
              </a:defRPr>
            </a:lvl8pPr>
            <a:lvl9pPr marL="4276832" indent="0" algn="l" defTabSz="1069208" rtl="0" eaLnBrk="1" latinLnBrk="0" hangingPunct="1">
              <a:lnSpc>
                <a:spcPct val="90000"/>
              </a:lnSpc>
              <a:spcBef>
                <a:spcPts val="585"/>
              </a:spcBef>
              <a:buFont typeface="Arial" panose="020B0604020202020204" pitchFamily="34" charset="0"/>
              <a:buNone/>
              <a:defRPr sz="1871" kern="1200">
                <a:solidFill>
                  <a:schemeClr val="tx1">
                    <a:tint val="82000"/>
                  </a:schemeClr>
                </a:solidFill>
                <a:latin typeface="+mn-lt"/>
                <a:ea typeface="+mn-ea"/>
                <a:cs typeface="+mn-cs"/>
              </a:defRPr>
            </a:lvl9pPr>
          </a:lstStyle>
          <a:p>
            <a:pPr>
              <a:lnSpc>
                <a:spcPct val="107000"/>
              </a:lnSpc>
              <a:spcAft>
                <a:spcPts val="800"/>
              </a:spcAft>
            </a:pPr>
            <a:r>
              <a:rPr lang="sv-SE" sz="1600" b="1" kern="100" dirty="0">
                <a:latin typeface="Aptos"/>
                <a:ea typeface="Aptos" panose="020B0004020202020204" pitchFamily="34" charset="0"/>
                <a:cs typeface="Times New Roman"/>
              </a:rPr>
              <a:t>Husvärd/Lokalvård:</a:t>
            </a:r>
            <a:r>
              <a:rPr lang="sv-SE" sz="1600" kern="100" dirty="0">
                <a:latin typeface="Aptos"/>
                <a:ea typeface="Aptos" panose="020B0004020202020204" pitchFamily="34" charset="0"/>
                <a:cs typeface="Times New Roman"/>
              </a:rPr>
              <a:t>	</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a:ea typeface="Aptos" panose="020B0004020202020204" pitchFamily="34" charset="0"/>
                <a:cs typeface="Times New Roman"/>
              </a:rPr>
              <a:t>Aida Artin		019-15 47 50</a:t>
            </a:r>
          </a:p>
          <a:p>
            <a:pPr>
              <a:lnSpc>
                <a:spcPct val="107000"/>
              </a:lnSpc>
              <a:spcAft>
                <a:spcPts val="800"/>
              </a:spcAft>
            </a:pPr>
            <a:r>
              <a:rPr lang="sv-SE" sz="1600" b="1" kern="100" dirty="0">
                <a:latin typeface="Aptos"/>
                <a:ea typeface="Aptos" panose="020B0004020202020204" pitchFamily="34" charset="0"/>
                <a:cs typeface="Times New Roman"/>
              </a:rPr>
              <a:t>Expeditionen:	</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a:ea typeface="Aptos" panose="020B0004020202020204" pitchFamily="34" charset="0"/>
                <a:cs typeface="Times New Roman"/>
              </a:rPr>
              <a:t>Anne-Marie Östberg	019-15 47 42</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a:ea typeface="Aptos" panose="020B0004020202020204" pitchFamily="34" charset="0"/>
                <a:cs typeface="Times New Roman"/>
              </a:rPr>
              <a:t>Ulrika Sövig		019-15 47 47</a:t>
            </a:r>
          </a:p>
          <a:p>
            <a:pPr>
              <a:lnSpc>
                <a:spcPct val="107000"/>
              </a:lnSpc>
              <a:spcAft>
                <a:spcPts val="800"/>
              </a:spcAft>
            </a:pPr>
            <a:r>
              <a:rPr lang="sv-SE" sz="1600" b="1" kern="100" dirty="0">
                <a:latin typeface="Aptos"/>
                <a:ea typeface="Aptos" panose="020B0004020202020204" pitchFamily="34" charset="0"/>
                <a:cs typeface="Times New Roman"/>
              </a:rPr>
              <a:t>Församlingspedagoger:</a:t>
            </a:r>
            <a:r>
              <a:rPr lang="sv-SE" sz="1600" kern="100" dirty="0">
                <a:latin typeface="Aptos"/>
                <a:ea typeface="Aptos" panose="020B0004020202020204" pitchFamily="34" charset="0"/>
                <a:cs typeface="Times New Roman"/>
              </a:rPr>
              <a:t>	</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a:ea typeface="Aptos" panose="020B0004020202020204" pitchFamily="34" charset="0"/>
                <a:cs typeface="Times New Roman"/>
              </a:rPr>
              <a:t>Beatrice Öhman Matthews  019-15 46 26</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a:ea typeface="Aptos" panose="020B0004020202020204" pitchFamily="34" charset="0"/>
                <a:cs typeface="Times New Roman"/>
              </a:rPr>
              <a:t>Petra Tordsson	 019-15 47 53</a:t>
            </a:r>
          </a:p>
          <a:p>
            <a:pPr>
              <a:lnSpc>
                <a:spcPct val="107000"/>
              </a:lnSpc>
              <a:spcAft>
                <a:spcPts val="800"/>
              </a:spcAft>
            </a:pPr>
            <a:r>
              <a:rPr lang="sv-SE" sz="1600" b="1" kern="100" dirty="0">
                <a:latin typeface="Aptos"/>
                <a:ea typeface="Aptos" panose="020B0004020202020204" pitchFamily="34" charset="0"/>
                <a:cs typeface="Times New Roman"/>
              </a:rPr>
              <a:t>Praktikant-Ung resurs år:	</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a:ea typeface="Aptos" panose="020B0004020202020204" pitchFamily="34" charset="0"/>
                <a:cs typeface="Times New Roman"/>
              </a:rPr>
              <a:t>Tilde Pihlgre	n	019-15 45 43</a:t>
            </a:r>
          </a:p>
          <a:p>
            <a:pPr>
              <a:lnSpc>
                <a:spcPct val="107000"/>
              </a:lnSpc>
              <a:spcAft>
                <a:spcPts val="800"/>
              </a:spcAft>
            </a:pPr>
            <a:r>
              <a:rPr lang="sv-SE" sz="1600" b="1" kern="100" dirty="0">
                <a:latin typeface="Aptos"/>
                <a:ea typeface="Aptos" panose="020B0004020202020204" pitchFamily="34" charset="0"/>
                <a:cs typeface="Times New Roman"/>
              </a:rPr>
              <a:t>Tegelbruket:	</a:t>
            </a:r>
            <a:br>
              <a:rPr lang="sv-SE" sz="1600" b="1"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a:ea typeface="Aptos" panose="020B0004020202020204" pitchFamily="34" charset="0"/>
                <a:cs typeface="Times New Roman"/>
              </a:rPr>
              <a:t>Ola Frideblad 	019-15 47 68</a:t>
            </a:r>
          </a:p>
          <a:p>
            <a:pPr>
              <a:lnSpc>
                <a:spcPct val="107000"/>
              </a:lnSpc>
              <a:spcAft>
                <a:spcPts val="800"/>
              </a:spcAft>
            </a:pPr>
            <a:br>
              <a:rPr lang="sv-SE" sz="1600" b="1" kern="100" dirty="0">
                <a:latin typeface="Aptos" panose="020B0004020202020204" pitchFamily="34" charset="0"/>
                <a:ea typeface="Aptos" panose="020B0004020202020204" pitchFamily="34" charset="0"/>
                <a:cs typeface="Times New Roman" panose="02020603050405020304" pitchFamily="18" charset="0"/>
              </a:rPr>
            </a:br>
            <a:r>
              <a:rPr lang="sv-SE" sz="1600" b="1" kern="100" dirty="0">
                <a:latin typeface="Aptos"/>
                <a:ea typeface="Aptos" panose="020B0004020202020204" pitchFamily="34" charset="0"/>
                <a:cs typeface="Times New Roman"/>
              </a:rPr>
              <a:t>Svenska kyrkans finskspråkiga arbete</a:t>
            </a:r>
            <a:br>
              <a:rPr lang="sv-SE" sz="1600" b="1" kern="100" dirty="0">
                <a:latin typeface="Aptos" panose="020B0004020202020204" pitchFamily="34" charset="0"/>
                <a:ea typeface="Aptos" panose="020B0004020202020204" pitchFamily="34" charset="0"/>
                <a:cs typeface="Times New Roman" panose="02020603050405020304" pitchFamily="18" charset="0"/>
              </a:rPr>
            </a:br>
            <a:br>
              <a:rPr lang="sv-SE" sz="1600" b="1" kern="100" dirty="0">
                <a:latin typeface="Aptos" panose="020B0004020202020204" pitchFamily="34" charset="0"/>
                <a:ea typeface="Aptos" panose="020B0004020202020204" pitchFamily="34" charset="0"/>
                <a:cs typeface="Times New Roman" panose="02020603050405020304" pitchFamily="18" charset="0"/>
              </a:rPr>
            </a:br>
            <a:r>
              <a:rPr lang="sv-SE" sz="1600" b="1" kern="100" dirty="0">
                <a:latin typeface="Aptos"/>
                <a:ea typeface="Aptos" panose="020B0004020202020204" pitchFamily="34" charset="0"/>
                <a:cs typeface="Times New Roman"/>
              </a:rPr>
              <a:t>Präst: </a:t>
            </a:r>
            <a:br>
              <a:rPr lang="sv-SE" sz="1600" b="1"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a:ea typeface="Aptos" panose="020B0004020202020204" pitchFamily="34" charset="0"/>
                <a:cs typeface="Times New Roman"/>
              </a:rPr>
              <a:t>Rolf Heikkinen	019-15 45 51</a:t>
            </a:r>
            <a:r>
              <a:rPr lang="sv-SE" sz="1600" kern="100" dirty="0">
                <a:solidFill>
                  <a:srgbClr val="FF0000"/>
                </a:solidFill>
                <a:latin typeface="Aptos"/>
                <a:ea typeface="Aptos" panose="020B0004020202020204" pitchFamily="34" charset="0"/>
                <a:cs typeface="Times New Roman"/>
              </a:rPr>
              <a:t>	</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b="1" kern="100" dirty="0">
                <a:latin typeface="Aptos"/>
                <a:ea typeface="Aptos" panose="020B0004020202020204" pitchFamily="34" charset="0"/>
                <a:cs typeface="Times New Roman"/>
              </a:rPr>
              <a:t>Församlingsassistent:</a:t>
            </a:r>
            <a:r>
              <a:rPr lang="sv-SE" sz="1600" kern="100" dirty="0">
                <a:latin typeface="Aptos"/>
                <a:ea typeface="Aptos" panose="020B0004020202020204" pitchFamily="34" charset="0"/>
                <a:cs typeface="Times New Roman"/>
              </a:rPr>
              <a:t>	</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a:ea typeface="Aptos" panose="020B0004020202020204" pitchFamily="34" charset="0"/>
                <a:cs typeface="Times New Roman"/>
              </a:rPr>
              <a:t>Anne-Marie Östberg	019-15 47 42</a:t>
            </a:r>
            <a:br>
              <a:rPr lang="sv-SE" sz="1600" kern="100" dirty="0">
                <a:latin typeface="Aptos"/>
                <a:ea typeface="Aptos" panose="020B0004020202020204" pitchFamily="34" charset="0"/>
                <a:cs typeface="Times New Roman"/>
              </a:rPr>
            </a:b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b="1" kern="100" dirty="0">
                <a:latin typeface="Aptos"/>
                <a:ea typeface="Aptos" panose="020B0004020202020204" pitchFamily="34" charset="0"/>
                <a:cs typeface="Times New Roman"/>
              </a:rPr>
              <a:t>Diakoniassistent: </a:t>
            </a:r>
            <a:br>
              <a:rPr lang="sv-SE" sz="1600" kern="100" dirty="0">
                <a:latin typeface="Aptos" panose="020B0004020202020204" pitchFamily="34" charset="0"/>
                <a:ea typeface="Aptos" panose="020B0004020202020204" pitchFamily="34" charset="0"/>
                <a:cs typeface="Times New Roman" panose="02020603050405020304" pitchFamily="18" charset="0"/>
              </a:rPr>
            </a:br>
            <a:r>
              <a:rPr lang="sv-SE" sz="1600" kern="100" dirty="0">
                <a:latin typeface="Aptos"/>
                <a:ea typeface="Aptos" panose="020B0004020202020204" pitchFamily="34" charset="0"/>
                <a:cs typeface="Times New Roman"/>
              </a:rPr>
              <a:t>Anneli Ossi		019-15 47 61</a:t>
            </a:r>
          </a:p>
          <a:p>
            <a:endParaRPr lang="sv-SE" sz="1400" dirty="0"/>
          </a:p>
        </p:txBody>
      </p:sp>
    </p:spTree>
    <p:extLst>
      <p:ext uri="{BB962C8B-B14F-4D97-AF65-F5344CB8AC3E}">
        <p14:creationId xmlns:p14="http://schemas.microsoft.com/office/powerpoint/2010/main" val="2229142111"/>
      </p:ext>
    </p:extLst>
  </p:cSld>
  <p:clrMapOvr>
    <a:masterClrMapping/>
  </p:clrMapOvr>
</p:sld>
</file>

<file path=ppt/theme/theme1.xml><?xml version="1.0" encoding="utf-8"?>
<a:theme xmlns:a="http://schemas.openxmlformats.org/drawingml/2006/main" name="Affisch A3 - Beige bakgrund - Logga till vänster">
  <a:themeElements>
    <a:clrScheme name="Svenska kyrkan">
      <a:dk1>
        <a:srgbClr val="000000"/>
      </a:dk1>
      <a:lt1>
        <a:srgbClr val="FFEBE1"/>
      </a:lt1>
      <a:dk2>
        <a:srgbClr val="7D0037"/>
      </a:dk2>
      <a:lt2>
        <a:srgbClr val="FFEBE1"/>
      </a:lt2>
      <a:accent1>
        <a:srgbClr val="7D0037"/>
      </a:accent1>
      <a:accent2>
        <a:srgbClr val="FFC3AA"/>
      </a:accent2>
      <a:accent3>
        <a:srgbClr val="FF785A"/>
      </a:accent3>
      <a:accent4>
        <a:srgbClr val="CDC3FF"/>
      </a:accent4>
      <a:accent5>
        <a:srgbClr val="BEE1C8"/>
      </a:accent5>
      <a:accent6>
        <a:srgbClr val="412B72"/>
      </a:accent6>
      <a:hlink>
        <a:srgbClr val="BC8E4C"/>
      </a:hlink>
      <a:folHlink>
        <a:srgbClr val="FF785A"/>
      </a:folHlink>
    </a:clrScheme>
    <a:fontScheme name="Dm Sans">
      <a:majorFont>
        <a:latin typeface="DM Sans 14pt Medium"/>
        <a:ea typeface=""/>
        <a:cs typeface=""/>
      </a:majorFont>
      <a:minorFont>
        <a:latin typeface="DM Sans 14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ffischmall Beige" id="{DE23DBE3-3E06-44E7-A27F-CF6B81FE041D}" vid="{0899F06C-434C-421B-A74B-1BEAD9DD85B7}"/>
    </a:ext>
  </a:extLst>
</a:theme>
</file>

<file path=ppt/theme/theme2.xml><?xml version="1.0" encoding="utf-8"?>
<a:theme xmlns:a="http://schemas.openxmlformats.org/drawingml/2006/main" name="1_Affisch A3 - Beige bakgrund - Logga till vänster">
  <a:themeElements>
    <a:clrScheme name="Svenska kyrkan">
      <a:dk1>
        <a:srgbClr val="000000"/>
      </a:dk1>
      <a:lt1>
        <a:srgbClr val="FFEBE1"/>
      </a:lt1>
      <a:dk2>
        <a:srgbClr val="7D0037"/>
      </a:dk2>
      <a:lt2>
        <a:srgbClr val="FFEBE1"/>
      </a:lt2>
      <a:accent1>
        <a:srgbClr val="7D0037"/>
      </a:accent1>
      <a:accent2>
        <a:srgbClr val="FFC3AA"/>
      </a:accent2>
      <a:accent3>
        <a:srgbClr val="FF785A"/>
      </a:accent3>
      <a:accent4>
        <a:srgbClr val="CDC3FF"/>
      </a:accent4>
      <a:accent5>
        <a:srgbClr val="BEE1C8"/>
      </a:accent5>
      <a:accent6>
        <a:srgbClr val="412B72"/>
      </a:accent6>
      <a:hlink>
        <a:srgbClr val="BC8E4C"/>
      </a:hlink>
      <a:folHlink>
        <a:srgbClr val="FF785A"/>
      </a:folHlink>
    </a:clrScheme>
    <a:fontScheme name="Dm Sans">
      <a:majorFont>
        <a:latin typeface="DM Sans 14pt Medium"/>
        <a:ea typeface=""/>
        <a:cs typeface=""/>
      </a:majorFont>
      <a:minorFont>
        <a:latin typeface="DM Sans 14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ffischmall Beige" id="{DE23DBE3-3E06-44E7-A27F-CF6B81FE041D}" vid="{D9A17366-5F24-465C-8869-ED72C6CFC00B}"/>
    </a:ext>
  </a:extLst>
</a:theme>
</file>

<file path=ppt/theme/theme3.xml><?xml version="1.0" encoding="utf-8"?>
<a:theme xmlns:a="http://schemas.openxmlformats.org/drawingml/2006/main" name="Affisch A3, vit bakgrund, logo nere vänster">
  <a:themeElements>
    <a:clrScheme name="Svenska kyrkan">
      <a:dk1>
        <a:srgbClr val="000000"/>
      </a:dk1>
      <a:lt1>
        <a:srgbClr val="FFEBE1"/>
      </a:lt1>
      <a:dk2>
        <a:srgbClr val="7D0037"/>
      </a:dk2>
      <a:lt2>
        <a:srgbClr val="FFEBE1"/>
      </a:lt2>
      <a:accent1>
        <a:srgbClr val="7D0037"/>
      </a:accent1>
      <a:accent2>
        <a:srgbClr val="FFC3AA"/>
      </a:accent2>
      <a:accent3>
        <a:srgbClr val="FF785A"/>
      </a:accent3>
      <a:accent4>
        <a:srgbClr val="CDC3FF"/>
      </a:accent4>
      <a:accent5>
        <a:srgbClr val="BEE1C8"/>
      </a:accent5>
      <a:accent6>
        <a:srgbClr val="412B72"/>
      </a:accent6>
      <a:hlink>
        <a:srgbClr val="BC8E4C"/>
      </a:hlink>
      <a:folHlink>
        <a:srgbClr val="FF785A"/>
      </a:folHlink>
    </a:clrScheme>
    <a:fontScheme name="DM sans">
      <a:majorFont>
        <a:latin typeface="DM Sans 14pt Medium"/>
        <a:ea typeface=""/>
        <a:cs typeface=""/>
      </a:majorFont>
      <a:minorFont>
        <a:latin typeface="DM Sans 14pt"/>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ffisch A3 vit-240528.potx" id="{7E24B809-3C96-4FBE-9CEB-B8FCDEB6CDFB}" vid="{76635B2D-9C4F-44DB-A90C-0CB4CC8A062E}"/>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38EBEC6C0E2084CA33CD809E798419C" ma:contentTypeVersion="15" ma:contentTypeDescription="Skapa ett nytt dokument." ma:contentTypeScope="" ma:versionID="1e1d94e5a341a8408b29d57de1941c26">
  <xsd:schema xmlns:xsd="http://www.w3.org/2001/XMLSchema" xmlns:xs="http://www.w3.org/2001/XMLSchema" xmlns:p="http://schemas.microsoft.com/office/2006/metadata/properties" xmlns:ns2="23fa62d4-6170-4505-aaf4-9ea31576ef36" xmlns:ns3="1e142b3f-87ae-4ef1-8c77-ca26ce959493" xmlns:ns4="972ac3a0-ae57-4bc1-b8f3-e65255091172" targetNamespace="http://schemas.microsoft.com/office/2006/metadata/properties" ma:root="true" ma:fieldsID="3c5a544b1ca5789d986b0ed5aa63fea4" ns2:_="" ns3:_="" ns4:_="">
    <xsd:import namespace="23fa62d4-6170-4505-aaf4-9ea31576ef36"/>
    <xsd:import namespace="1e142b3f-87ae-4ef1-8c77-ca26ce959493"/>
    <xsd:import namespace="972ac3a0-ae57-4bc1-b8f3-e6525509117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4:SharedWithUsers" minOccurs="0"/>
                <xsd:element ref="ns4:SharedWithDetails" minOccurs="0"/>
                <xsd:element ref="ns2:MediaServiceObjectDetectorVersion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fa62d4-6170-4505-aaf4-9ea31576e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eringar" ma:readOnly="false" ma:fieldId="{5cf76f15-5ced-4ddc-b409-7134ff3c332f}" ma:taxonomyMulti="true" ma:sspId="80d1b4eb-8425-4edd-a146-3efda088a203"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142b3f-87ae-4ef1-8c77-ca26ce95949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8e00e78-d7f9-4882-96a7-ac25642e45f5}" ma:internalName="TaxCatchAll" ma:showField="CatchAllData" ma:web="972ac3a0-ae57-4bc1-b8f3-e652550911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2ac3a0-ae57-4bc1-b8f3-e65255091172"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e142b3f-87ae-4ef1-8c77-ca26ce959493" xsi:nil="true"/>
    <lcf76f155ced4ddcb4097134ff3c332f xmlns="23fa62d4-6170-4505-aaf4-9ea31576ef3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596348-F430-4746-94D8-D4F6F8F0525E}">
  <ds:schemaRefs>
    <ds:schemaRef ds:uri="1e142b3f-87ae-4ef1-8c77-ca26ce959493"/>
    <ds:schemaRef ds:uri="23fa62d4-6170-4505-aaf4-9ea31576ef36"/>
    <ds:schemaRef ds:uri="972ac3a0-ae57-4bc1-b8f3-e652550911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7A70180-2696-4627-A26E-0EAE9C9B7C7F}">
  <ds:schemaRefs>
    <ds:schemaRef ds:uri="1e142b3f-87ae-4ef1-8c77-ca26ce959493"/>
    <ds:schemaRef ds:uri="http://purl.org/dc/elements/1.1/"/>
    <ds:schemaRef ds:uri="http://schemas.microsoft.com/office/infopath/2007/PartnerControls"/>
    <ds:schemaRef ds:uri="23fa62d4-6170-4505-aaf4-9ea31576ef36"/>
    <ds:schemaRef ds:uri="http://purl.org/dc/terms/"/>
    <ds:schemaRef ds:uri="http://schemas.microsoft.com/office/2006/metadata/properties"/>
    <ds:schemaRef ds:uri="http://schemas.microsoft.com/office/2006/documentManagement/types"/>
    <ds:schemaRef ds:uri="http://schemas.openxmlformats.org/package/2006/metadata/core-properties"/>
    <ds:schemaRef ds:uri="972ac3a0-ae57-4bc1-b8f3-e65255091172"/>
    <ds:schemaRef ds:uri="http://www.w3.org/XML/1998/namespace"/>
    <ds:schemaRef ds:uri="http://purl.org/dc/dcmitype/"/>
  </ds:schemaRefs>
</ds:datastoreItem>
</file>

<file path=customXml/itemProps3.xml><?xml version="1.0" encoding="utf-8"?>
<ds:datastoreItem xmlns:ds="http://schemas.openxmlformats.org/officeDocument/2006/customXml" ds:itemID="{AC1EAAED-48F8-41E0-AC53-7E67693CFE76}">
  <ds:schemaRefs>
    <ds:schemaRef ds:uri="http://schemas.microsoft.com/sharepoint/v3/contenttype/forms"/>
  </ds:schemaRefs>
</ds:datastoreItem>
</file>

<file path=docMetadata/LabelInfo.xml><?xml version="1.0" encoding="utf-8"?>
<clbl:labelList xmlns:clbl="http://schemas.microsoft.com/office/2020/mipLabelMetadata">
  <clbl:label id="{f0785fb4-7cd3-40c0-8122-f25147720244}" enabled="1" method="Standard" siteId="{3619ea90-fa6e-40bf-aa11-2d4a18ad7689}" removed="0"/>
</clbl:labelList>
</file>

<file path=docProps/app.xml><?xml version="1.0" encoding="utf-8"?>
<Properties xmlns="http://schemas.openxmlformats.org/officeDocument/2006/extended-properties" xmlns:vt="http://schemas.openxmlformats.org/officeDocument/2006/docPropsVTypes">
  <Template>Affischmall Vit</Template>
  <TotalTime>14</TotalTime>
  <Words>1401</Words>
  <Application>Microsoft Office PowerPoint</Application>
  <PresentationFormat>Anpassad</PresentationFormat>
  <Paragraphs>72</Paragraphs>
  <Slides>9</Slides>
  <Notes>0</Notes>
  <HiddenSlides>0</HiddenSlides>
  <MMClips>0</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9</vt:i4>
      </vt:variant>
    </vt:vector>
  </HeadingPairs>
  <TitlesOfParts>
    <vt:vector size="16" baseType="lpstr">
      <vt:lpstr>Aptos</vt:lpstr>
      <vt:lpstr>Arial</vt:lpstr>
      <vt:lpstr>DM Sans</vt:lpstr>
      <vt:lpstr>DM Sans Medium</vt:lpstr>
      <vt:lpstr>Affisch A3 - Beige bakgrund - Logga till vänster</vt:lpstr>
      <vt:lpstr>1_Affisch A3 - Beige bakgrund - Logga till vänster</vt:lpstr>
      <vt:lpstr>Affisch A3, vit bakgrund, logo nere vänster</vt:lpstr>
      <vt:lpstr>PowerPoint-presentation</vt:lpstr>
      <vt:lpstr>Fredag den 19 juni firar vi midsommar.   Vi håller till i Kyrkparken mellan  S:t Mikaels kyrka och Hjärsta gård.   Välkommen!</vt:lpstr>
      <vt:lpstr>Renovering av golvet i  S:t Mikaels kyrka</vt:lpstr>
      <vt:lpstr>Sommarcafé  med allsång i  Kyrkparken vid  S:t Mikaels kyrka  Onsdagar kl 14-15.30 17 juni – 5 augusti </vt:lpstr>
      <vt:lpstr>Vi börjar förmiddagen direkt ute i landet.  Vid 10-tiden tar vi en fikapaus,  kaffe/te och smörgås, kostnad 10 kr.  Syftet med odlingsgruppen är att tillsammans skapa ett fungerande trädgårdsland med blommor, bär och grönsaker, för att sedan kunna använda skörden i församlingens verksamhet.    Tack vare odlingsgruppen har församlingen varit självförsörjande på altarblommor under hela odlingssäsongen. Kom och var med, det finns uppgifter för alla.  Det går även bra att komma och bara fika med oss kl 10.00.   Gillar du att sticka, virka eller pyssla? Ta med ditt handarbete och var med oss i odlingsgruppen under förmiddagen. Det finns sittplatser till alla i trädgården. </vt:lpstr>
      <vt:lpstr>Vi träffas tre måndagar i juni,  1, 8 och 15 juni i kyrkparken  utanför S:t Mikaels kyrka,  kl.9.30-12.  Välkomna!    Frågor? Kontakta Petra Tordsson, pedagog i  S:t Mikaels kyrka,  019-15 47 53, 076-772 03 51 </vt:lpstr>
      <vt:lpstr>Sommarkul i kyrkparken! 12 juni  kl.9.30-13.30</vt:lpstr>
      <vt:lpstr>PowerPoint-presentation</vt:lpstr>
      <vt:lpstr>Kontaktuppgifter till Mikaels församling:</vt:lpstr>
    </vt:vector>
  </TitlesOfParts>
  <Company>Svenska Kyrkan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Ulrika Sövig</dc:creator>
  <cp:lastModifiedBy>Cecilia Jonsson</cp:lastModifiedBy>
  <cp:revision>93</cp:revision>
  <dcterms:created xsi:type="dcterms:W3CDTF">2024-09-24T10:43:50Z</dcterms:created>
  <dcterms:modified xsi:type="dcterms:W3CDTF">2026-05-29T08:33:38Z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0x010100038EBEC6C0E2084CA33CD809E798419C</vt:lpwstr>
  </property>
  <property fmtid="{D5CDD505-2E9C-101B-9397-08002B2CF9AE}" pid="3" name="MediaServiceImageTags">
    <vt:lpwstr/>
  </property>
</Properties>
</file>