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handoutMasterIdLst>
    <p:handoutMasterId r:id="rId6"/>
  </p:handout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54B"/>
    <a:srgbClr val="FF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EDBFA-B7BF-A247-B3E7-F9FD8E835692}" v="2" dt="2026-04-13T06:39:48.826"/>
    <p1510:client id="{D82C15AF-54FA-D04D-9EEF-DE0B1990A143}" v="307" dt="2026-04-13T07:19:17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30" d="100"/>
          <a:sy n="30" d="100"/>
        </p:scale>
        <p:origin x="21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A09440-F48E-2A28-AED6-FBB2602F08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1D4D026-BF84-8D3C-FE8A-FB8CFD0B6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E852-EFC4-4074-B3ED-2629680E5983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117FC58-2EFA-AE85-7D6F-4D62E8729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A56461-DE57-DE37-DABB-9ADAF27B5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CF42-EF4E-4EDE-B2F4-11A42786E3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99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bild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2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pos="3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6AD8384-03F2-53F1-4BAD-392BACDA2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5" b="24853"/>
          <a:stretch>
            <a:fillRect/>
          </a:stretch>
        </p:blipFill>
        <p:spPr>
          <a:xfrm>
            <a:off x="32825" y="0"/>
            <a:ext cx="10691813" cy="5725691"/>
          </a:xfrm>
          <a:prstGeom prst="rect">
            <a:avLst/>
          </a:prstGeom>
        </p:spPr>
      </p:pic>
      <p:sp>
        <p:nvSpPr>
          <p:cNvPr id="4" name="Frihandsfigur 3">
            <a:extLst>
              <a:ext uri="{FF2B5EF4-FFF2-40B4-BE49-F238E27FC236}">
                <a16:creationId xmlns:a16="http://schemas.microsoft.com/office/drawing/2014/main" id="{741458F5-AB6A-712B-CCEF-F231209763D0}"/>
              </a:ext>
            </a:extLst>
          </p:cNvPr>
          <p:cNvSpPr/>
          <p:nvPr/>
        </p:nvSpPr>
        <p:spPr>
          <a:xfrm>
            <a:off x="5345907" y="-1"/>
            <a:ext cx="5345906" cy="5725692"/>
          </a:xfrm>
          <a:custGeom>
            <a:avLst/>
            <a:gdLst>
              <a:gd name="connsiteX0" fmla="*/ 0 w 6403108"/>
              <a:gd name="connsiteY0" fmla="*/ 0 h 6858000"/>
              <a:gd name="connsiteX1" fmla="*/ 6403108 w 6403108"/>
              <a:gd name="connsiteY1" fmla="*/ 0 h 6858000"/>
              <a:gd name="connsiteX2" fmla="*/ 6403108 w 6403108"/>
              <a:gd name="connsiteY2" fmla="*/ 6858000 h 6858000"/>
              <a:gd name="connsiteX3" fmla="*/ 230139 w 6403108"/>
              <a:gd name="connsiteY3" fmla="*/ 175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3108" h="6858000">
                <a:moveTo>
                  <a:pt x="0" y="0"/>
                </a:moveTo>
                <a:lnTo>
                  <a:pt x="6403108" y="0"/>
                </a:lnTo>
                <a:lnTo>
                  <a:pt x="6403108" y="6858000"/>
                </a:lnTo>
                <a:cubicBezTo>
                  <a:pt x="6403108" y="3297835"/>
                  <a:pt x="3697404" y="369620"/>
                  <a:pt x="230139" y="17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sv-SE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A600D7-3952-E816-409D-75769019184F}"/>
              </a:ext>
            </a:extLst>
          </p:cNvPr>
          <p:cNvSpPr txBox="1"/>
          <p:nvPr/>
        </p:nvSpPr>
        <p:spPr>
          <a:xfrm>
            <a:off x="815919" y="4756196"/>
            <a:ext cx="836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rgbClr val="FFFFFF"/>
                </a:solidFill>
              </a:rPr>
              <a:t>Högerklicka på bilden och välj ”ändra bild/byt ut från fil” och byt mot </a:t>
            </a:r>
            <a:br>
              <a:rPr lang="sv-SE" b="1">
                <a:solidFill>
                  <a:srgbClr val="FFFFFF"/>
                </a:solidFill>
              </a:rPr>
            </a:br>
            <a:r>
              <a:rPr lang="sv-SE" b="1">
                <a:solidFill>
                  <a:srgbClr val="FFFFFF"/>
                </a:solidFill>
              </a:rPr>
              <a:t>en egen bild. Sen kan du ta bort den här textrutan ;-)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F338317B-62E3-D8A0-209E-B32A2F45ADB5}"/>
              </a:ext>
            </a:extLst>
          </p:cNvPr>
          <p:cNvSpPr txBox="1"/>
          <p:nvPr/>
        </p:nvSpPr>
        <p:spPr>
          <a:xfrm>
            <a:off x="773652" y="6011745"/>
            <a:ext cx="8155803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6000" b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Stafettvandring med </a:t>
            </a:r>
          </a:p>
          <a:p>
            <a:pPr>
              <a:buNone/>
            </a:pPr>
            <a:r>
              <a:rPr lang="sv-SE" sz="6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Pilgrimsstaven</a:t>
            </a:r>
          </a:p>
          <a:p>
            <a:br>
              <a:rPr lang="sv-SE" sz="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Köpings kyrka - Brukskyrkan - Heds kyrka</a:t>
            </a:r>
          </a:p>
          <a:p>
            <a:pPr>
              <a:buNone/>
            </a:pPr>
            <a:r>
              <a:rPr lang="sv-SE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 Romboleden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367D38F-1074-1EFD-47E4-FC8168DFF8BD}"/>
              </a:ext>
            </a:extLst>
          </p:cNvPr>
          <p:cNvSpPr txBox="1"/>
          <p:nvPr/>
        </p:nvSpPr>
        <p:spPr>
          <a:xfrm>
            <a:off x="773651" y="9094047"/>
            <a:ext cx="815580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Lördag 11 april: Sändningsmässa i Köpings kyrka </a:t>
            </a:r>
            <a:r>
              <a:rPr lang="sv-SE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9.00.</a:t>
            </a:r>
            <a:b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Vandringen till Brukskyrkan påbörjas ca </a:t>
            </a:r>
            <a:r>
              <a:rPr lang="sv-SE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9.30.</a:t>
            </a:r>
            <a:b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Söndag 12 april: Vi börjar gå </a:t>
            </a:r>
            <a:r>
              <a:rPr lang="sv-SE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9.30 och beräknas</a:t>
            </a:r>
          </a:p>
          <a:p>
            <a:pPr>
              <a:buNone/>
            </a:pP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vara framme vid Heds kyrka ca </a:t>
            </a:r>
            <a:r>
              <a:rPr lang="sv-SE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14.00.</a:t>
            </a:r>
          </a:p>
          <a:p>
            <a:pPr>
              <a:buNone/>
            </a:pPr>
            <a:br>
              <a:rPr lang="sv-SE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Dagsetapperna är cirka 12 km långa och lätta att gå. </a:t>
            </a:r>
          </a:p>
          <a:p>
            <a:pPr>
              <a:buNone/>
            </a:pPr>
            <a:r>
              <a:rPr lang="sv-SE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Övernatting</a:t>
            </a: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v-SE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golvsovning</a:t>
            </a: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i Brukskyrkan och</a:t>
            </a:r>
          </a:p>
          <a:p>
            <a:pPr>
              <a:buNone/>
            </a:pPr>
            <a: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gemensam matlagning (självkostnadspris). </a:t>
            </a:r>
            <a:b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 information och anmälan senast 1 april till</a:t>
            </a:r>
            <a:br>
              <a:rPr lang="sv-SE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Svante Eriksson, telefon 070-682 06 11</a:t>
            </a:r>
            <a:br>
              <a:rPr lang="sv-SE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E-post </a:t>
            </a:r>
            <a:r>
              <a:rPr lang="sv-SE" sz="140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svante.lillarocklunda@gmail.com</a:t>
            </a:r>
            <a:endParaRPr lang="sv-SE" sz="1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29AFDB-8605-C423-B6AE-401FB69EC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6685085"/>
            <a:ext cx="2414613" cy="843426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26821FE-11A8-ABAF-551A-3DE5B505B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28" y="11941567"/>
            <a:ext cx="5407528" cy="1331337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3DD466C6-60C9-A995-2A9C-730F6D5C2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98"/>
          <a:stretch>
            <a:fillRect/>
          </a:stretch>
        </p:blipFill>
        <p:spPr>
          <a:xfrm>
            <a:off x="8486408" y="3701629"/>
            <a:ext cx="1671515" cy="11384060"/>
          </a:xfrm>
          <a:prstGeom prst="rect">
            <a:avLst/>
          </a:prstGeom>
          <a:effectLst/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E12682D-1BBC-4858-B437-E346D9C14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18211" r="7060" b="19371"/>
          <a:stretch>
            <a:fillRect/>
          </a:stretch>
        </p:blipFill>
        <p:spPr>
          <a:xfrm>
            <a:off x="2881903" y="13796695"/>
            <a:ext cx="2444548" cy="70784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A32E6EE-F1A0-4E08-B704-ACB006FA2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9" y="13796695"/>
            <a:ext cx="721980" cy="72652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691E63C-0213-1F84-7DA3-977DBC5E46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13" y="13796695"/>
            <a:ext cx="751573" cy="7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3627"/>
      </p:ext>
    </p:extLst>
  </p:cSld>
  <p:clrMapOvr>
    <a:masterClrMapping/>
  </p:clrMapOvr>
</p:sld>
</file>

<file path=ppt/theme/theme1.xml><?xml version="1.0" encoding="utf-8"?>
<a:theme xmlns:a="http://schemas.openxmlformats.org/drawingml/2006/main" name="1_Affisch A3 - Beige bakgrund - Logga till vänster">
  <a:themeElements>
    <a:clrScheme name="Svenska kyrkan">
      <a:dk1>
        <a:srgbClr val="000000"/>
      </a:dk1>
      <a:lt1>
        <a:srgbClr val="FFEBE1"/>
      </a:lt1>
      <a:dk2>
        <a:srgbClr val="7D0037"/>
      </a:dk2>
      <a:lt2>
        <a:srgbClr val="FFEBE1"/>
      </a:lt2>
      <a:accent1>
        <a:srgbClr val="7D0037"/>
      </a:accent1>
      <a:accent2>
        <a:srgbClr val="FFC3AA"/>
      </a:accent2>
      <a:accent3>
        <a:srgbClr val="FF785A"/>
      </a:accent3>
      <a:accent4>
        <a:srgbClr val="CDC3FF"/>
      </a:accent4>
      <a:accent5>
        <a:srgbClr val="BEE1C8"/>
      </a:accent5>
      <a:accent6>
        <a:srgbClr val="412B72"/>
      </a:accent6>
      <a:hlink>
        <a:srgbClr val="BC8E4C"/>
      </a:hlink>
      <a:folHlink>
        <a:srgbClr val="FF785A"/>
      </a:folHlink>
    </a:clrScheme>
    <a:fontScheme name="Dm Sans">
      <a:majorFont>
        <a:latin typeface="DM Sans 14pt Medium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B479604F-075E-D74B-806F-8AC631B2966B}" vid="{E061A8E0-1698-2B40-8B88-5720DC9C55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9A12D5C9E6114C90F9721F7CC3C632" ma:contentTypeVersion="4" ma:contentTypeDescription="Skapa ett nytt dokument." ma:contentTypeScope="" ma:versionID="892caec534ee4b1ca1cd6e991b772f65">
  <xsd:schema xmlns:xsd="http://www.w3.org/2001/XMLSchema" xmlns:xs="http://www.w3.org/2001/XMLSchema" xmlns:p="http://schemas.microsoft.com/office/2006/metadata/properties" xmlns:ns2="3783b4e7-5ff2-48b4-a497-71b1f9e1d8fd" targetNamespace="http://schemas.microsoft.com/office/2006/metadata/properties" ma:root="true" ma:fieldsID="53cb2f404a385fe94bd0a4d0457708ea" ns2:_="">
    <xsd:import namespace="3783b4e7-5ff2-48b4-a497-71b1f9e1d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3b4e7-5ff2-48b4-a497-71b1f9e1d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1EAAED-48F8-41E0-AC53-7E67693CF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10C48-8C9D-43E7-AC19-61CBE6875D74}">
  <ds:schemaRefs>
    <ds:schemaRef ds:uri="3783b4e7-5ff2-48b4-a497-71b1f9e1d8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A70180-2696-4627-A26E-0EAE9C9B7C7F}">
  <ds:schemaRefs>
    <ds:schemaRef ds:uri="http://schemas.microsoft.com/office/2006/metadata/properties"/>
    <ds:schemaRef ds:uri="http://www.w3.org/XML/1998/namespace"/>
    <ds:schemaRef ds:uri="3783b4e7-5ff2-48b4-a497-71b1f9e1d8fd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A3 affisch - beige bakgrund - Logga nedre vänster</Template>
  <TotalTime>1</TotalTime>
  <Words>137</Words>
  <Application>Microsoft Office PowerPoint</Application>
  <PresentationFormat>Anpassad</PresentationFormat>
  <Paragraphs>11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Arial</vt:lpstr>
      <vt:lpstr>Times New Roman</vt:lpstr>
      <vt:lpstr>1_Affisch A3 - Beige bakgrund - Logga till vänster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Åke Paulsson</dc:creator>
  <cp:lastModifiedBy>Eva Dellemyr</cp:lastModifiedBy>
  <cp:revision>2</cp:revision>
  <dcterms:created xsi:type="dcterms:W3CDTF">2026-03-31T13:07:02Z</dcterms:created>
  <dcterms:modified xsi:type="dcterms:W3CDTF">2026-04-16T12:46:27Z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0x010100F89A12D5C9E6114C90F9721F7CC3C632</vt:lpwstr>
  </property>
</Properties>
</file>