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/>
    <p:restoredTop sz="94688"/>
  </p:normalViewPr>
  <p:slideViewPr>
    <p:cSldViewPr snapToGrid="0" snapToObjects="1">
      <p:cViewPr varScale="1">
        <p:scale>
          <a:sx n="29" d="100"/>
          <a:sy n="29" d="100"/>
        </p:scale>
        <p:origin x="-90" y="-6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do_logo_orig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99" y="928116"/>
            <a:ext cx="11992018" cy="119920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Bada och vatten</a:t>
            </a:r>
            <a:endParaRPr lang="ru-RU" dirty="0"/>
          </a:p>
        </p:txBody>
      </p:sp>
      <p:pic>
        <p:nvPicPr>
          <p:cNvPr id="4" name="Picture 2" descr="C:\Users\vxofrsc\Desktop\Badar där jag få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15" y="3332821"/>
            <a:ext cx="5730185" cy="82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31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Jakt och fiske</a:t>
            </a:r>
            <a:endParaRPr lang="ru-RU" dirty="0"/>
          </a:p>
        </p:txBody>
      </p:sp>
      <p:pic>
        <p:nvPicPr>
          <p:cNvPr id="4" name="Picture 2" descr="C:\Users\vxosaha\AppData\Local\Microsoft\Windows\Temporary Internet Files\Content.IE5\EHFZ8U15\fish-142132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64" y="2799209"/>
            <a:ext cx="4248472" cy="424847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6" name="Rektangel 5"/>
          <p:cNvSpPr/>
          <p:nvPr/>
        </p:nvSpPr>
        <p:spPr>
          <a:xfrm>
            <a:off x="8585200" y="7047680"/>
            <a:ext cx="726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3200" dirty="0"/>
              <a:t>Tänk på att alltid ta reda på de regler som gäller där du vill fiska.</a:t>
            </a:r>
          </a:p>
        </p:txBody>
      </p:sp>
    </p:spTree>
    <p:extLst>
      <p:ext uri="{BB962C8B-B14F-4D97-AF65-F5344CB8AC3E}">
        <p14:creationId xmlns:p14="http://schemas.microsoft.com/office/powerpoint/2010/main" val="489525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Grindar</a:t>
            </a:r>
            <a:endParaRPr lang="sv-SE" dirty="0"/>
          </a:p>
        </p:txBody>
      </p:sp>
      <p:pic>
        <p:nvPicPr>
          <p:cNvPr id="5" name="Picture 2" descr="C:\Users\vxofrsc\Desktop\Gri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550" y="2641600"/>
            <a:ext cx="6224899" cy="100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30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Bär och svampar</a:t>
            </a:r>
            <a:endParaRPr lang="sv-SE" dirty="0"/>
          </a:p>
        </p:txBody>
      </p:sp>
      <p:pic>
        <p:nvPicPr>
          <p:cNvPr id="4" name="Picture 2" descr="C:\Users\vxofrsc\Desktop\Plockar bara tillåtna bär e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08" y="2848403"/>
            <a:ext cx="6078991" cy="83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13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Skyddade områden</a:t>
            </a:r>
            <a:endParaRPr lang="sv-SE" dirty="0"/>
          </a:p>
        </p:txBody>
      </p:sp>
      <p:pic>
        <p:nvPicPr>
          <p:cNvPr id="4" name="Picture 2" descr="C:\Users\vxofrsc\Desktop\Skyddat områ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38" y="2641600"/>
            <a:ext cx="5554362" cy="89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59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Hänsyn</a:t>
            </a:r>
            <a:endParaRPr lang="ru-RU" dirty="0"/>
          </a:p>
        </p:txBody>
      </p:sp>
      <p:pic>
        <p:nvPicPr>
          <p:cNvPr id="4" name="Picture 2" descr="C:\Users\vxofrsc\Desktop\Hänsyn mot djur och människ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24" y="2641600"/>
            <a:ext cx="7077675" cy="94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33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smtClean="0"/>
              <a:t>Allemansrätten</a:t>
            </a:r>
            <a:endParaRPr lang="bg-BG"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5" name="AllemansraÌ_tt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0" end="28246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96400" y="76479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smtClean="0"/>
              <a:t>Camping</a:t>
            </a:r>
            <a:endParaRPr dirty="0"/>
          </a:p>
        </p:txBody>
      </p:sp>
      <p:pic>
        <p:nvPicPr>
          <p:cNvPr id="4" name="Picture 2" descr="C:\Users\vxofrsc\Desktop\Campar där det är tillå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79" y="3014441"/>
            <a:ext cx="7046642" cy="80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Elda</a:t>
            </a:r>
            <a:endParaRPr lang="sv-SE" dirty="0"/>
          </a:p>
        </p:txBody>
      </p:sp>
      <p:pic>
        <p:nvPicPr>
          <p:cNvPr id="5" name="Picture 2" descr="C:\Users\vxofrsc\Desktop\Eldar bara där jag få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04" y="2641600"/>
            <a:ext cx="6943592" cy="85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95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xofrsc\Desktop\Respektera avstå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04" y="3149600"/>
            <a:ext cx="7177696" cy="78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Avstånd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971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Köra bil</a:t>
            </a:r>
            <a:endParaRPr lang="sv-SE" dirty="0"/>
          </a:p>
        </p:txBody>
      </p:sp>
      <p:pic>
        <p:nvPicPr>
          <p:cNvPr id="5" name="Picture 2" descr="C:\Users\vxofrsc\Desktop\Kör där jag få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03" y="3364520"/>
            <a:ext cx="6280794" cy="75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01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Skräp</a:t>
            </a:r>
            <a:endParaRPr lang="sv-SE" dirty="0"/>
          </a:p>
        </p:txBody>
      </p:sp>
      <p:pic>
        <p:nvPicPr>
          <p:cNvPr id="4" name="Picture 2" descr="C:\Users\vxofrsc\Desktop\Rent och snyg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62" y="2201390"/>
            <a:ext cx="6727676" cy="96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79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Behov</a:t>
            </a:r>
            <a:endParaRPr lang="sv-SE" dirty="0"/>
          </a:p>
        </p:txBody>
      </p:sp>
      <p:pic>
        <p:nvPicPr>
          <p:cNvPr id="5" name="Picture 2" descr="C:\Users\vxofrsc\Desktop\Om att gräva 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47" y="2641600"/>
            <a:ext cx="6663153" cy="88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86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Mark och skog</a:t>
            </a:r>
            <a:endParaRPr lang="ru-RU" dirty="0"/>
          </a:p>
        </p:txBody>
      </p:sp>
      <p:pic>
        <p:nvPicPr>
          <p:cNvPr id="5" name="Picture 2" descr="C:\Users\vxofrsc\Desktop\Ta hand om natu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87" y="2641600"/>
            <a:ext cx="5561226" cy="8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27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</Words>
  <Application>Microsoft Office PowerPoint</Application>
  <PresentationFormat>Anpassad</PresentationFormat>
  <Paragraphs>15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White</vt:lpstr>
      <vt:lpstr>PowerPoint-presentation</vt:lpstr>
      <vt:lpstr>Allemansrätten</vt:lpstr>
      <vt:lpstr>Camping</vt:lpstr>
      <vt:lpstr>Elda</vt:lpstr>
      <vt:lpstr>Avstånd</vt:lpstr>
      <vt:lpstr>Köra bil</vt:lpstr>
      <vt:lpstr>Skräp</vt:lpstr>
      <vt:lpstr>Behov</vt:lpstr>
      <vt:lpstr>Mark och skog</vt:lpstr>
      <vt:lpstr>Bada och vatten</vt:lpstr>
      <vt:lpstr>Jakt och fiske</vt:lpstr>
      <vt:lpstr>Grindar</vt:lpstr>
      <vt:lpstr>Bär och svampar</vt:lpstr>
      <vt:lpstr>Skyddade områden</vt:lpstr>
      <vt:lpstr>Hänsyn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Schiren</dc:creator>
  <cp:lastModifiedBy>Administratör</cp:lastModifiedBy>
  <cp:revision>7</cp:revision>
  <dcterms:modified xsi:type="dcterms:W3CDTF">2018-01-12T08:30:16Z</dcterms:modified>
</cp:coreProperties>
</file>