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5"/>
    <p:restoredTop sz="94688"/>
  </p:normalViewPr>
  <p:slideViewPr>
    <p:cSldViewPr snapToGrid="0" snapToObjects="1">
      <p:cViewPr varScale="1">
        <p:scale>
          <a:sx n="29" d="100"/>
          <a:sy n="29" d="100"/>
        </p:scale>
        <p:origin x="-90" y="-678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do_logo_orig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99" y="928116"/>
            <a:ext cx="11992018" cy="1199201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Bada och vatten</a:t>
            </a:r>
            <a:endParaRPr lang="ru-RU" dirty="0"/>
          </a:p>
        </p:txBody>
      </p:sp>
      <p:pic>
        <p:nvPicPr>
          <p:cNvPr id="4" name="Picture 2" descr="C:\Users\vxofrsc\Desktop\Badar där jag få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015" y="3332821"/>
            <a:ext cx="5730185" cy="827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Jakt och fiske</a:t>
            </a:r>
            <a:endParaRPr lang="ru-RU" dirty="0"/>
          </a:p>
        </p:txBody>
      </p:sp>
      <p:pic>
        <p:nvPicPr>
          <p:cNvPr id="4" name="Picture 2" descr="C:\Users\vxosaha\AppData\Local\Microsoft\Windows\Temporary Internet Files\Content.IE5\EHFZ8U15\fish-1421328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764" y="2799209"/>
            <a:ext cx="4248472" cy="4248472"/>
          </a:xfrm>
          <a:prstGeom prst="rect">
            <a:avLst/>
          </a:prstGeom>
          <a:noFill/>
          <a:ln w="12700"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C572A759-6A51-4108-AA02-DFA0A04FC94B}">
              <ma14:wrappingTextBoxFlag xmlns:ma14="http://schemas.microsoft.com/office/mac/drawingml/2011/main" xmlns="" val="1"/>
            </a:ext>
          </a:extLst>
        </p:spPr>
      </p:pic>
      <p:sp>
        <p:nvSpPr>
          <p:cNvPr id="6" name="Rektangel 5"/>
          <p:cNvSpPr/>
          <p:nvPr/>
        </p:nvSpPr>
        <p:spPr>
          <a:xfrm>
            <a:off x="8585200" y="7047680"/>
            <a:ext cx="726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sz="3200" dirty="0"/>
              <a:t>Tänk på att alltid ta reda på de regler som gäller där du vill fiska.</a:t>
            </a:r>
          </a:p>
        </p:txBody>
      </p:sp>
    </p:spTree>
    <p:extLst>
      <p:ext uri="{BB962C8B-B14F-4D97-AF65-F5344CB8AC3E}">
        <p14:creationId xmlns:p14="http://schemas.microsoft.com/office/powerpoint/2010/main" val="4895251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Grindar</a:t>
            </a:r>
            <a:endParaRPr lang="sv-SE" dirty="0"/>
          </a:p>
        </p:txBody>
      </p:sp>
      <p:pic>
        <p:nvPicPr>
          <p:cNvPr id="5" name="Picture 2" descr="C:\Users\vxofrsc\Desktop\Grind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550" y="2641600"/>
            <a:ext cx="6224899" cy="1001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8303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Bär och svampar</a:t>
            </a:r>
            <a:endParaRPr lang="sv-SE" dirty="0"/>
          </a:p>
        </p:txBody>
      </p:sp>
      <p:pic>
        <p:nvPicPr>
          <p:cNvPr id="4" name="Picture 2" descr="C:\Users\vxofrsc\Desktop\Plockar bara tillåtna bär et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008" y="2848403"/>
            <a:ext cx="6078991" cy="83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8138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Skyddade områden</a:t>
            </a:r>
            <a:endParaRPr lang="sv-SE" dirty="0"/>
          </a:p>
        </p:txBody>
      </p:sp>
      <p:pic>
        <p:nvPicPr>
          <p:cNvPr id="4" name="Picture 2" descr="C:\Users\vxofrsc\Desktop\Skyddat områ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0238" y="2641600"/>
            <a:ext cx="5554362" cy="890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2592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Hänsyn</a:t>
            </a:r>
            <a:endParaRPr lang="ru-RU" dirty="0"/>
          </a:p>
        </p:txBody>
      </p:sp>
      <p:pic>
        <p:nvPicPr>
          <p:cNvPr id="4" name="Picture 2" descr="C:\Users\vxofrsc\Desktop\Hänsyn mot djur och människ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24" y="2641600"/>
            <a:ext cx="7077675" cy="941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3335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smtClean="0"/>
              <a:t>Allemansrätten</a:t>
            </a:r>
            <a:endParaRPr lang="bg-BG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pic>
        <p:nvPicPr>
          <p:cNvPr id="5" name="AllemansraÌ_tte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0" end="282463.3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96400" y="764798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 smtClean="0"/>
              <a:t>Camping</a:t>
            </a:r>
            <a:endParaRPr dirty="0"/>
          </a:p>
        </p:txBody>
      </p:sp>
      <p:pic>
        <p:nvPicPr>
          <p:cNvPr id="4" name="Picture 2" descr="C:\Users\vxofrsc\Desktop\Campar där det är tillåt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679" y="3014441"/>
            <a:ext cx="7046642" cy="802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Elda</a:t>
            </a:r>
            <a:endParaRPr lang="sv-SE" dirty="0"/>
          </a:p>
        </p:txBody>
      </p:sp>
      <p:pic>
        <p:nvPicPr>
          <p:cNvPr id="5" name="Picture 2" descr="C:\Users\vxofrsc\Desktop\Eldar bara där jag få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204" y="2641600"/>
            <a:ext cx="6943592" cy="856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vxofrsc\Desktop\Respektera avstå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704" y="3149600"/>
            <a:ext cx="7177696" cy="787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Avstånd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Köra bil</a:t>
            </a:r>
            <a:endParaRPr lang="sv-SE" dirty="0"/>
          </a:p>
        </p:txBody>
      </p:sp>
      <p:pic>
        <p:nvPicPr>
          <p:cNvPr id="5" name="Picture 2" descr="C:\Users\vxofrsc\Desktop\Kör där jag få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03" y="3364520"/>
            <a:ext cx="6280794" cy="75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Skräp</a:t>
            </a:r>
            <a:endParaRPr lang="sv-SE" dirty="0"/>
          </a:p>
        </p:txBody>
      </p:sp>
      <p:pic>
        <p:nvPicPr>
          <p:cNvPr id="4" name="Picture 2" descr="C:\Users\vxofrsc\Desktop\Rent och snygg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162" y="2201390"/>
            <a:ext cx="6727676" cy="9622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Behov</a:t>
            </a:r>
            <a:endParaRPr lang="sv-SE" dirty="0"/>
          </a:p>
        </p:txBody>
      </p:sp>
      <p:pic>
        <p:nvPicPr>
          <p:cNvPr id="5" name="Picture 2" descr="C:\Users\vxofrsc\Desktop\Om att gräva n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847" y="2641600"/>
            <a:ext cx="6663153" cy="888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Mark och skog</a:t>
            </a:r>
            <a:endParaRPr lang="ru-RU" dirty="0"/>
          </a:p>
        </p:txBody>
      </p:sp>
      <p:pic>
        <p:nvPicPr>
          <p:cNvPr id="5" name="Picture 2" descr="C:\Users\vxofrsc\Desktop\Ta hand om natur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387" y="2641600"/>
            <a:ext cx="5561226" cy="860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40</Words>
  <Application>Microsoft Office PowerPoint</Application>
  <PresentationFormat>Anpassad</PresentationFormat>
  <Paragraphs>15</Paragraphs>
  <Slides>15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6" baseType="lpstr">
      <vt:lpstr>White</vt:lpstr>
      <vt:lpstr>PowerPoint-presentation</vt:lpstr>
      <vt:lpstr>Allemansrätten</vt:lpstr>
      <vt:lpstr>Camping</vt:lpstr>
      <vt:lpstr>Elda</vt:lpstr>
      <vt:lpstr>Avstånd</vt:lpstr>
      <vt:lpstr>Köra bil</vt:lpstr>
      <vt:lpstr>Skräp</vt:lpstr>
      <vt:lpstr>Behov</vt:lpstr>
      <vt:lpstr>Mark och skog</vt:lpstr>
      <vt:lpstr>Bada och vatten</vt:lpstr>
      <vt:lpstr>Jakt och fiske</vt:lpstr>
      <vt:lpstr>Grindar</vt:lpstr>
      <vt:lpstr>Bär och svampar</vt:lpstr>
      <vt:lpstr>Skyddade områden</vt:lpstr>
      <vt:lpstr>Hänsyn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Schiren</dc:creator>
  <cp:lastModifiedBy>Administratör</cp:lastModifiedBy>
  <cp:revision>7</cp:revision>
  <dcterms:modified xsi:type="dcterms:W3CDTF">2018-01-12T08:30:16Z</dcterms:modified>
</cp:coreProperties>
</file>