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7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52" d="100"/>
          <a:sy n="52" d="100"/>
        </p:scale>
        <p:origin x="232" y="62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57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85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6908" y="989863"/>
            <a:ext cx="1326847" cy="101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5" Type="http://schemas.openxmlformats.org/officeDocument/2006/relationships/image" Target="../media/image4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4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5" Type="http://schemas.openxmlformats.org/officeDocument/2006/relationships/image" Target="../media/image4.png"/><Relationship Id="rId1" Type="http://schemas.microsoft.com/office/2007/relationships/media" Target="../media/media12.mp3"/><Relationship Id="rId2" Type="http://schemas.openxmlformats.org/officeDocument/2006/relationships/audio" Target="../media/media12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5" Type="http://schemas.openxmlformats.org/officeDocument/2006/relationships/image" Target="../media/image4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5" Type="http://schemas.openxmlformats.org/officeDocument/2006/relationships/image" Target="../media/image4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5" Type="http://schemas.openxmlformats.org/officeDocument/2006/relationships/image" Target="../media/image4.png"/><Relationship Id="rId1" Type="http://schemas.microsoft.com/office/2007/relationships/media" Target="../media/media15.mp3"/><Relationship Id="rId2" Type="http://schemas.openxmlformats.org/officeDocument/2006/relationships/audio" Target="../media/media15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6.mp3"/><Relationship Id="rId2" Type="http://schemas.openxmlformats.org/officeDocument/2006/relationships/audio" Target="../media/media16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5" Type="http://schemas.openxmlformats.org/officeDocument/2006/relationships/image" Target="../media/image4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5" Type="http://schemas.openxmlformats.org/officeDocument/2006/relationships/image" Target="../media/image4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4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4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4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4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Digniti Omnia 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03873" y="23783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Teren</a:t>
            </a:r>
            <a:r>
              <a:rPr lang="sv-SE" dirty="0"/>
              <a:t> si </a:t>
            </a:r>
            <a:r>
              <a:rPr lang="sv-SE" dirty="0" err="1"/>
              <a:t>padure</a:t>
            </a:r>
            <a:endParaRPr lang="ru-RU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10597226"/>
            <a:ext cx="17019030" cy="18487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5400" dirty="0"/>
              <a:t>Natura e fragila si </a:t>
            </a:r>
            <a:r>
              <a:rPr lang="sv-SE" sz="5400" dirty="0" err="1"/>
              <a:t>trebuie</a:t>
            </a:r>
            <a:r>
              <a:rPr lang="sv-SE" sz="5400" dirty="0"/>
              <a:t> sa </a:t>
            </a:r>
            <a:r>
              <a:rPr lang="sv-SE" sz="5400" dirty="0" err="1"/>
              <a:t>avem</a:t>
            </a:r>
            <a:r>
              <a:rPr lang="sv-SE" sz="5400" dirty="0"/>
              <a:t> </a:t>
            </a:r>
            <a:r>
              <a:rPr lang="sv-SE" sz="5400" dirty="0" err="1"/>
              <a:t>grija</a:t>
            </a:r>
            <a:r>
              <a:rPr lang="sv-SE" sz="5400" dirty="0"/>
              <a:t> de </a:t>
            </a:r>
            <a:r>
              <a:rPr lang="sv-SE" sz="5400" dirty="0" err="1"/>
              <a:t>ea</a:t>
            </a:r>
            <a:r>
              <a:rPr lang="sv-SE" sz="5400" dirty="0"/>
              <a:t>. Nu </a:t>
            </a:r>
            <a:r>
              <a:rPr lang="sv-SE" sz="5400" dirty="0" err="1"/>
              <a:t>rupe</a:t>
            </a:r>
            <a:r>
              <a:rPr lang="sv-SE" sz="5400" dirty="0"/>
              <a:t> </a:t>
            </a:r>
            <a:r>
              <a:rPr lang="sv-SE" sz="5400" dirty="0" err="1"/>
              <a:t>crengi</a:t>
            </a:r>
            <a:r>
              <a:rPr lang="sv-SE" sz="5400" dirty="0"/>
              <a:t> si nu </a:t>
            </a:r>
            <a:r>
              <a:rPr lang="sv-SE" sz="5400" dirty="0" err="1"/>
              <a:t>distruge</a:t>
            </a:r>
            <a:r>
              <a:rPr lang="sv-SE" sz="5400" dirty="0"/>
              <a:t> </a:t>
            </a:r>
            <a:r>
              <a:rPr lang="sv-SE" sz="5400" dirty="0" err="1"/>
              <a:t>pamantul</a:t>
            </a:r>
            <a:r>
              <a:rPr lang="sv-SE" sz="5400" dirty="0"/>
              <a:t>.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Picture 2" descr="C:\Users\vxofrsc\Desktop\Ta hand om natur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8"/>
          <a:stretch/>
        </p:blipFill>
        <p:spPr bwMode="auto">
          <a:xfrm>
            <a:off x="10202502" y="2971886"/>
            <a:ext cx="4926661" cy="60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1855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27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Baie si apa</a:t>
            </a:r>
            <a:endParaRPr lang="ru-RU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9975272"/>
            <a:ext cx="21005800" cy="247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5000" dirty="0"/>
              <a:t>Poti sa </a:t>
            </a:r>
            <a:r>
              <a:rPr lang="sv-SE" sz="5000" dirty="0" err="1"/>
              <a:t>faci</a:t>
            </a:r>
            <a:r>
              <a:rPr lang="sv-SE" sz="5000" dirty="0"/>
              <a:t> </a:t>
            </a:r>
            <a:r>
              <a:rPr lang="sv-SE" sz="5000" dirty="0" err="1"/>
              <a:t>baie</a:t>
            </a:r>
            <a:r>
              <a:rPr lang="sv-SE" sz="5000" dirty="0"/>
              <a:t> </a:t>
            </a:r>
            <a:r>
              <a:rPr lang="sv-SE" sz="5000" dirty="0" err="1"/>
              <a:t>aproape</a:t>
            </a:r>
            <a:r>
              <a:rPr lang="sv-SE" sz="5000" dirty="0"/>
              <a:t> </a:t>
            </a:r>
            <a:r>
              <a:rPr lang="sv-SE" sz="5000" dirty="0" err="1"/>
              <a:t>oriunde</a:t>
            </a:r>
            <a:r>
              <a:rPr lang="sv-SE" sz="5000" dirty="0"/>
              <a:t> in </a:t>
            </a:r>
            <a:r>
              <a:rPr lang="sv-SE" sz="5000" dirty="0" err="1"/>
              <a:t>Suedia</a:t>
            </a:r>
            <a:r>
              <a:rPr lang="sv-SE" sz="5000" dirty="0"/>
              <a:t>. </a:t>
            </a:r>
            <a:r>
              <a:rPr lang="sv-SE" sz="5000" dirty="0" smtClean="0"/>
              <a:t>								    </a:t>
            </a:r>
            <a:r>
              <a:rPr lang="sv-SE" sz="5000" dirty="0" err="1" smtClean="0"/>
              <a:t>Lasa</a:t>
            </a:r>
            <a:r>
              <a:rPr lang="sv-SE" sz="5000" dirty="0" smtClean="0"/>
              <a:t> </a:t>
            </a:r>
            <a:r>
              <a:rPr lang="sv-SE" sz="5000" dirty="0" err="1"/>
              <a:t>locul</a:t>
            </a:r>
            <a:r>
              <a:rPr lang="sv-SE" sz="5000" dirty="0"/>
              <a:t> </a:t>
            </a:r>
            <a:r>
              <a:rPr lang="sv-SE" sz="5000" dirty="0" err="1"/>
              <a:t>curat</a:t>
            </a:r>
            <a:r>
              <a:rPr lang="sv-SE" sz="5000" dirty="0"/>
              <a:t> si </a:t>
            </a:r>
            <a:r>
              <a:rPr lang="sv-SE" sz="5000" dirty="0" err="1"/>
              <a:t>ingrijit</a:t>
            </a:r>
            <a:r>
              <a:rPr lang="sv-SE" sz="5000" dirty="0"/>
              <a:t>.</a:t>
            </a:r>
            <a:endParaRPr lang="bg-BG" sz="5000" dirty="0"/>
          </a:p>
        </p:txBody>
      </p:sp>
      <p:pic>
        <p:nvPicPr>
          <p:cNvPr id="4" name="Picture 2" descr="C:\Users\vxofrsc\Desktop\Badar där jag få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2"/>
          <a:stretch/>
        </p:blipFill>
        <p:spPr bwMode="auto">
          <a:xfrm>
            <a:off x="9918524" y="3149600"/>
            <a:ext cx="4879285" cy="524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77945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31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Porti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10401902"/>
            <a:ext cx="15931635" cy="2044098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SzTx/>
              <a:buNone/>
            </a:pPr>
            <a:r>
              <a:rPr lang="sv-SE" sz="5000" dirty="0" err="1"/>
              <a:t>Daca</a:t>
            </a:r>
            <a:r>
              <a:rPr lang="sv-SE" sz="5000" dirty="0"/>
              <a:t> </a:t>
            </a:r>
            <a:r>
              <a:rPr lang="sv-SE" sz="5000" dirty="0" err="1"/>
              <a:t>treci</a:t>
            </a:r>
            <a:r>
              <a:rPr lang="sv-SE" sz="5000" dirty="0"/>
              <a:t> </a:t>
            </a:r>
            <a:r>
              <a:rPr lang="sv-SE" sz="5000" dirty="0" err="1"/>
              <a:t>zone</a:t>
            </a:r>
            <a:r>
              <a:rPr lang="sv-SE" sz="5000" dirty="0"/>
              <a:t> cu </a:t>
            </a:r>
            <a:r>
              <a:rPr lang="sv-SE" sz="5000" dirty="0" err="1"/>
              <a:t>porti</a:t>
            </a:r>
            <a:r>
              <a:rPr lang="sv-SE" sz="5000" dirty="0"/>
              <a:t>, </a:t>
            </a:r>
            <a:r>
              <a:rPr lang="sv-SE" sz="5000" dirty="0" err="1"/>
              <a:t>inchide</a:t>
            </a:r>
            <a:r>
              <a:rPr lang="sv-SE" sz="5000" dirty="0"/>
              <a:t>-le </a:t>
            </a:r>
            <a:r>
              <a:rPr lang="sv-SE" sz="5000" dirty="0" err="1"/>
              <a:t>intotdeauna</a:t>
            </a:r>
            <a:r>
              <a:rPr lang="sv-SE" sz="5000" dirty="0"/>
              <a:t> </a:t>
            </a:r>
            <a:r>
              <a:rPr lang="sv-SE" sz="5000" dirty="0" err="1"/>
              <a:t>dupa</a:t>
            </a:r>
            <a:r>
              <a:rPr lang="sv-SE" sz="5000" dirty="0"/>
              <a:t> </a:t>
            </a:r>
            <a:r>
              <a:rPr lang="sv-SE" sz="5000" dirty="0" err="1"/>
              <a:t>tine</a:t>
            </a:r>
            <a:r>
              <a:rPr lang="sv-SE" sz="5000" dirty="0"/>
              <a:t>, ca </a:t>
            </a:r>
            <a:r>
              <a:rPr lang="sv-SE" sz="5000" dirty="0" err="1"/>
              <a:t>nici</a:t>
            </a:r>
            <a:r>
              <a:rPr lang="sv-SE" sz="5000" dirty="0"/>
              <a:t> o </a:t>
            </a:r>
            <a:r>
              <a:rPr lang="sv-SE" sz="5000" dirty="0" err="1"/>
              <a:t>vaca</a:t>
            </a:r>
            <a:r>
              <a:rPr lang="sv-SE" sz="5000" dirty="0"/>
              <a:t> </a:t>
            </a:r>
            <a:r>
              <a:rPr lang="sv-SE" sz="5000" dirty="0" err="1"/>
              <a:t>sau</a:t>
            </a:r>
            <a:r>
              <a:rPr lang="sv-SE" sz="5000" dirty="0"/>
              <a:t> </a:t>
            </a:r>
            <a:r>
              <a:rPr lang="sv-SE" sz="5000" dirty="0" err="1"/>
              <a:t>alte</a:t>
            </a:r>
            <a:r>
              <a:rPr lang="sv-SE" sz="5000" dirty="0"/>
              <a:t> animale sa fuga.</a:t>
            </a:r>
          </a:p>
        </p:txBody>
      </p:sp>
      <p:pic>
        <p:nvPicPr>
          <p:cNvPr id="5" name="Picture 2" descr="C:\Users\vxofrsc\Desktop\Grinda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 bwMode="auto">
          <a:xfrm>
            <a:off x="9416882" y="2641600"/>
            <a:ext cx="4825735" cy="60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02636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0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Fructe</a:t>
            </a:r>
            <a:r>
              <a:rPr lang="sv-SE" dirty="0"/>
              <a:t> de </a:t>
            </a:r>
            <a:r>
              <a:rPr lang="sv-SE" dirty="0" err="1"/>
              <a:t>padure</a:t>
            </a:r>
            <a:r>
              <a:rPr lang="sv-SE" dirty="0"/>
              <a:t> si </a:t>
            </a:r>
            <a:r>
              <a:rPr lang="sv-SE" dirty="0" err="1"/>
              <a:t>ciuperci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10474036"/>
            <a:ext cx="17365019" cy="1971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5000" dirty="0"/>
              <a:t>Poti sa </a:t>
            </a:r>
            <a:r>
              <a:rPr lang="sv-SE" sz="5000" dirty="0" err="1"/>
              <a:t>culegi</a:t>
            </a:r>
            <a:r>
              <a:rPr lang="sv-SE" sz="5000" dirty="0"/>
              <a:t> </a:t>
            </a:r>
            <a:r>
              <a:rPr lang="sv-SE" sz="5000" dirty="0" err="1"/>
              <a:t>fructe</a:t>
            </a:r>
            <a:r>
              <a:rPr lang="sv-SE" sz="5000" dirty="0"/>
              <a:t> de </a:t>
            </a:r>
            <a:r>
              <a:rPr lang="sv-SE" sz="5000" dirty="0" err="1"/>
              <a:t>padure</a:t>
            </a:r>
            <a:r>
              <a:rPr lang="sv-SE" sz="5000" dirty="0"/>
              <a:t>, </a:t>
            </a:r>
            <a:r>
              <a:rPr lang="sv-SE" sz="5000" dirty="0" err="1"/>
              <a:t>ciuperci</a:t>
            </a:r>
            <a:r>
              <a:rPr lang="sv-SE" sz="5000" dirty="0"/>
              <a:t> si </a:t>
            </a:r>
            <a:r>
              <a:rPr lang="sv-SE" sz="5000" dirty="0" err="1"/>
              <a:t>flori</a:t>
            </a:r>
            <a:r>
              <a:rPr lang="sv-SE" sz="5000" dirty="0"/>
              <a:t> in natura. In </a:t>
            </a:r>
            <a:r>
              <a:rPr lang="sv-SE" sz="5000" dirty="0" err="1"/>
              <a:t>schimb</a:t>
            </a:r>
            <a:r>
              <a:rPr lang="sv-SE" sz="5000" dirty="0"/>
              <a:t>, nu </a:t>
            </a:r>
            <a:r>
              <a:rPr lang="sv-SE" sz="5000" dirty="0" err="1"/>
              <a:t>toate</a:t>
            </a:r>
            <a:r>
              <a:rPr lang="sv-SE" sz="5000" dirty="0"/>
              <a:t> sunt </a:t>
            </a:r>
            <a:r>
              <a:rPr lang="sv-SE" sz="5000" dirty="0" err="1"/>
              <a:t>comestibile</a:t>
            </a:r>
            <a:r>
              <a:rPr lang="sv-SE" sz="5000" dirty="0"/>
              <a:t>. </a:t>
            </a:r>
            <a:r>
              <a:rPr lang="sv-SE" sz="5000" dirty="0" err="1"/>
              <a:t>Culege</a:t>
            </a:r>
            <a:r>
              <a:rPr lang="sv-SE" sz="5000" dirty="0"/>
              <a:t> cu </a:t>
            </a:r>
            <a:r>
              <a:rPr lang="sv-SE" sz="5000" dirty="0" err="1"/>
              <a:t>grija</a:t>
            </a:r>
            <a:r>
              <a:rPr lang="sv-SE" sz="5000" dirty="0"/>
              <a:t>.</a:t>
            </a:r>
            <a:endParaRPr lang="bg-BG" sz="5000" dirty="0"/>
          </a:p>
        </p:txBody>
      </p:sp>
      <p:pic>
        <p:nvPicPr>
          <p:cNvPr id="4" name="Picture 2" descr="C:\Users\vxofrsc\Desktop\Plockar bara tillåtna bär et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 bwMode="auto">
          <a:xfrm>
            <a:off x="9811990" y="2966167"/>
            <a:ext cx="5067791" cy="507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57164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13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Zone</a:t>
            </a:r>
            <a:r>
              <a:rPr lang="sv-SE" dirty="0"/>
              <a:t> </a:t>
            </a:r>
            <a:r>
              <a:rPr lang="sv-SE" dirty="0" err="1"/>
              <a:t>protejate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10245436"/>
            <a:ext cx="16673041" cy="2200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000" dirty="0" err="1"/>
              <a:t>Unele</a:t>
            </a:r>
            <a:r>
              <a:rPr lang="en-GB" sz="5000" dirty="0"/>
              <a:t> zone </a:t>
            </a:r>
            <a:r>
              <a:rPr lang="en-GB" sz="5000" dirty="0" err="1"/>
              <a:t>sunt</a:t>
            </a:r>
            <a:r>
              <a:rPr lang="en-GB" sz="5000" dirty="0"/>
              <a:t> </a:t>
            </a:r>
            <a:r>
              <a:rPr lang="en-GB" sz="5000" dirty="0" err="1"/>
              <a:t>ocrotite</a:t>
            </a:r>
            <a:r>
              <a:rPr lang="en-GB" sz="5000" dirty="0"/>
              <a:t>, </a:t>
            </a:r>
            <a:r>
              <a:rPr lang="en-GB" sz="5000" dirty="0" err="1"/>
              <a:t>parcuri</a:t>
            </a:r>
            <a:r>
              <a:rPr lang="en-GB" sz="5000" dirty="0"/>
              <a:t> </a:t>
            </a:r>
            <a:r>
              <a:rPr lang="en-GB" sz="5000" dirty="0" err="1"/>
              <a:t>sau</a:t>
            </a:r>
            <a:r>
              <a:rPr lang="en-GB" sz="5000" dirty="0"/>
              <a:t> similar. </a:t>
            </a:r>
            <a:r>
              <a:rPr lang="en-GB" sz="5000" dirty="0"/>
              <a:t> </a:t>
            </a:r>
            <a:r>
              <a:rPr lang="en-GB" sz="5000" dirty="0" smtClean="0"/>
              <a:t>                  </a:t>
            </a:r>
            <a:r>
              <a:rPr lang="sv-SE" sz="5000" dirty="0" err="1" smtClean="0"/>
              <a:t>Ai</a:t>
            </a:r>
            <a:r>
              <a:rPr lang="sv-SE" sz="5000" dirty="0" smtClean="0"/>
              <a:t> </a:t>
            </a:r>
            <a:r>
              <a:rPr lang="sv-SE" sz="5000" dirty="0" err="1"/>
              <a:t>mai</a:t>
            </a:r>
            <a:r>
              <a:rPr lang="sv-SE" sz="5000" dirty="0"/>
              <a:t> </a:t>
            </a:r>
            <a:r>
              <a:rPr lang="sv-SE" sz="5000" dirty="0" err="1"/>
              <a:t>mare</a:t>
            </a:r>
            <a:r>
              <a:rPr lang="sv-SE" sz="5000" dirty="0"/>
              <a:t> </a:t>
            </a:r>
            <a:r>
              <a:rPr lang="sv-SE" sz="5000" dirty="0" err="1"/>
              <a:t>grija</a:t>
            </a:r>
            <a:r>
              <a:rPr lang="sv-SE" sz="5000" dirty="0"/>
              <a:t> de </a:t>
            </a:r>
            <a:r>
              <a:rPr lang="sv-SE" sz="5000" dirty="0" err="1"/>
              <a:t>ele</a:t>
            </a:r>
            <a:r>
              <a:rPr lang="sv-SE" sz="5000" dirty="0"/>
              <a:t>. </a:t>
            </a:r>
            <a:r>
              <a:rPr lang="sv-SE" sz="5000" dirty="0" err="1"/>
              <a:t>Aici</a:t>
            </a:r>
            <a:r>
              <a:rPr lang="sv-SE" sz="5000" dirty="0"/>
              <a:t> nu </a:t>
            </a:r>
            <a:r>
              <a:rPr lang="sv-SE" sz="5000" dirty="0" err="1"/>
              <a:t>poti</a:t>
            </a:r>
            <a:r>
              <a:rPr lang="sv-SE" sz="5000" dirty="0"/>
              <a:t> sa-ti </a:t>
            </a:r>
            <a:r>
              <a:rPr lang="sv-SE" sz="5000" dirty="0" err="1"/>
              <a:t>instalezi</a:t>
            </a:r>
            <a:r>
              <a:rPr lang="sv-SE" sz="5000" dirty="0"/>
              <a:t> </a:t>
            </a:r>
            <a:r>
              <a:rPr lang="sv-SE" sz="5000" dirty="0" err="1"/>
              <a:t>cortul</a:t>
            </a:r>
            <a:r>
              <a:rPr lang="sv-SE" sz="5000" dirty="0"/>
              <a:t>.</a:t>
            </a:r>
            <a:endParaRPr lang="bg-BG" sz="5000" dirty="0"/>
          </a:p>
        </p:txBody>
      </p:sp>
      <p:pic>
        <p:nvPicPr>
          <p:cNvPr id="4" name="Picture 2" descr="C:\Users\vxofrsc\Desktop\Skyddat områ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6"/>
          <a:stretch/>
        </p:blipFill>
        <p:spPr bwMode="auto">
          <a:xfrm>
            <a:off x="9574801" y="2641601"/>
            <a:ext cx="4910126" cy="56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1855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59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Respect</a:t>
            </a:r>
            <a:endParaRPr lang="ru-RU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10035212"/>
            <a:ext cx="15412651" cy="2410787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SzTx/>
              <a:buNone/>
            </a:pPr>
            <a:r>
              <a:rPr lang="sv-SE" dirty="0" err="1"/>
              <a:t>Oamenii</a:t>
            </a:r>
            <a:r>
              <a:rPr lang="sv-SE" dirty="0"/>
              <a:t> si </a:t>
            </a:r>
            <a:r>
              <a:rPr lang="sv-SE" dirty="0" err="1"/>
              <a:t>animalele</a:t>
            </a:r>
            <a:r>
              <a:rPr lang="sv-SE" dirty="0"/>
              <a:t> </a:t>
            </a:r>
            <a:r>
              <a:rPr lang="sv-SE" dirty="0" err="1"/>
              <a:t>pe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ii </a:t>
            </a:r>
            <a:r>
              <a:rPr lang="sv-SE" dirty="0" err="1"/>
              <a:t>intalnesti</a:t>
            </a:r>
            <a:r>
              <a:rPr lang="sv-SE" dirty="0"/>
              <a:t> in natura </a:t>
            </a:r>
            <a:r>
              <a:rPr lang="sv-SE" dirty="0" err="1"/>
              <a:t>vor</a:t>
            </a:r>
            <a:r>
              <a:rPr lang="sv-SE" dirty="0"/>
              <a:t> sa se </a:t>
            </a:r>
            <a:r>
              <a:rPr lang="sv-SE" dirty="0" err="1"/>
              <a:t>bucure</a:t>
            </a:r>
            <a:r>
              <a:rPr lang="sv-SE" dirty="0"/>
              <a:t> si </a:t>
            </a:r>
            <a:r>
              <a:rPr lang="sv-SE" dirty="0" err="1"/>
              <a:t>ei</a:t>
            </a:r>
            <a:r>
              <a:rPr lang="sv-SE" dirty="0"/>
              <a:t> de </a:t>
            </a:r>
            <a:r>
              <a:rPr lang="sv-SE" dirty="0" err="1"/>
              <a:t>ea</a:t>
            </a:r>
            <a:r>
              <a:rPr lang="sv-SE" dirty="0"/>
              <a:t>. </a:t>
            </a:r>
            <a:r>
              <a:rPr lang="sv-SE" dirty="0" err="1"/>
              <a:t>Arata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.</a:t>
            </a:r>
          </a:p>
        </p:txBody>
      </p:sp>
      <p:pic>
        <p:nvPicPr>
          <p:cNvPr id="4" name="Picture 2" descr="C:\Users\vxofrsc\Desktop\Hänsyn mot djur och människ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7"/>
          <a:stretch/>
        </p:blipFill>
        <p:spPr bwMode="auto">
          <a:xfrm>
            <a:off x="9395425" y="3149600"/>
            <a:ext cx="5177152" cy="514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98728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33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15412651" cy="9296400"/>
          </a:xfrm>
        </p:spPr>
        <p:txBody>
          <a:bodyPr/>
          <a:lstStyle/>
          <a:p>
            <a:pPr marL="0" lvl="0" indent="0">
              <a:buNone/>
            </a:pPr>
            <a:r>
              <a:rPr lang="sv-SE" dirty="0" err="1"/>
              <a:t>Vrei</a:t>
            </a:r>
            <a:r>
              <a:rPr lang="sv-SE" dirty="0"/>
              <a:t> sa </a:t>
            </a:r>
            <a:r>
              <a:rPr lang="sv-SE" dirty="0" err="1"/>
              <a:t>stii</a:t>
            </a:r>
            <a:r>
              <a:rPr lang="sv-SE" dirty="0"/>
              <a:t> </a:t>
            </a:r>
            <a:r>
              <a:rPr lang="sv-SE" dirty="0" err="1"/>
              <a:t>mai</a:t>
            </a:r>
            <a:r>
              <a:rPr lang="sv-SE" dirty="0"/>
              <a:t> multe </a:t>
            </a:r>
            <a:r>
              <a:rPr lang="sv-SE" dirty="0" err="1"/>
              <a:t>despre</a:t>
            </a:r>
            <a:r>
              <a:rPr lang="sv-SE" dirty="0"/>
              <a:t> </a:t>
            </a:r>
            <a:r>
              <a:rPr lang="sv-SE" dirty="0" err="1"/>
              <a:t>Dreptul</a:t>
            </a:r>
            <a:r>
              <a:rPr lang="sv-SE" dirty="0"/>
              <a:t> de </a:t>
            </a:r>
            <a:r>
              <a:rPr lang="sv-SE" dirty="0" err="1"/>
              <a:t>acces</a:t>
            </a:r>
            <a:r>
              <a:rPr lang="sv-SE" dirty="0"/>
              <a:t> public </a:t>
            </a:r>
            <a:r>
              <a:rPr lang="sv-SE" dirty="0" err="1"/>
              <a:t>sau</a:t>
            </a:r>
            <a:r>
              <a:rPr lang="sv-SE" dirty="0"/>
              <a:t> </a:t>
            </a:r>
            <a:r>
              <a:rPr lang="sv-SE" dirty="0" err="1"/>
              <a:t>Digniti</a:t>
            </a:r>
            <a:r>
              <a:rPr lang="sv-SE" dirty="0"/>
              <a:t> </a:t>
            </a:r>
            <a:r>
              <a:rPr lang="sv-SE" dirty="0" err="1"/>
              <a:t>Omnia</a:t>
            </a:r>
            <a:r>
              <a:rPr lang="sv-SE" dirty="0"/>
              <a:t>, </a:t>
            </a:r>
            <a:r>
              <a:rPr lang="sv-SE" dirty="0" err="1"/>
              <a:t>contacteaza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/>
              <a:t>fredrik.schiren@svenskakyrkan.se</a:t>
            </a:r>
            <a:endParaRPr lang="sv-SE" dirty="0"/>
          </a:p>
        </p:txBody>
      </p:sp>
      <p:pic>
        <p:nvPicPr>
          <p:cNvPr id="2" name="Bild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61073" y="10898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2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err="1"/>
              <a:t>Dreptul</a:t>
            </a:r>
            <a:r>
              <a:rPr lang="sv-SE" dirty="0"/>
              <a:t> de </a:t>
            </a:r>
            <a:r>
              <a:rPr lang="sv-SE" dirty="0" err="1"/>
              <a:t>acces</a:t>
            </a:r>
            <a:r>
              <a:rPr lang="sv-SE" dirty="0"/>
              <a:t> public</a:t>
            </a:r>
            <a:endParaRPr lang="bg-BG" dirty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 </a:t>
            </a:r>
            <a:r>
              <a:rPr lang="sv-SE" dirty="0"/>
              <a:t>12 </a:t>
            </a:r>
            <a:r>
              <a:rPr lang="sv-SE" dirty="0" err="1" smtClean="0"/>
              <a:t>imagini</a:t>
            </a:r>
            <a:endParaRPr lang="sv-SE" dirty="0"/>
          </a:p>
          <a:p>
            <a:endParaRPr lang="sv-SE" dirty="0"/>
          </a:p>
        </p:txBody>
      </p:sp>
      <p:pic>
        <p:nvPicPr>
          <p:cNvPr id="3" name="Bild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06000" y="102177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 Allemansrätten 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Dreptul</a:t>
            </a:r>
            <a:r>
              <a:rPr lang="sv-SE" dirty="0" smtClean="0"/>
              <a:t> </a:t>
            </a:r>
            <a:r>
              <a:rPr lang="sv-SE" dirty="0"/>
              <a:t>de </a:t>
            </a:r>
            <a:r>
              <a:rPr lang="sv-SE" dirty="0" err="1"/>
              <a:t>acces</a:t>
            </a:r>
            <a:r>
              <a:rPr lang="sv-SE" dirty="0"/>
              <a:t> public </a:t>
            </a:r>
            <a:br>
              <a:rPr lang="sv-SE" dirty="0"/>
            </a:br>
            <a:endParaRPr dirty="0"/>
          </a:p>
        </p:txBody>
      </p:sp>
      <p:pic>
        <p:nvPicPr>
          <p:cNvPr id="4" name="Picture 2" descr="C:\Users\vxofrsc\Desktop\Campar där det är tillåt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9"/>
          <a:stretch/>
        </p:blipFill>
        <p:spPr bwMode="auto">
          <a:xfrm>
            <a:off x="8889859" y="4254272"/>
            <a:ext cx="5449595" cy="49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891146" y="10247199"/>
            <a:ext cx="167456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5000" b="0" dirty="0" err="1" smtClean="0"/>
              <a:t>Dreptul</a:t>
            </a:r>
            <a:r>
              <a:rPr lang="sv-SE" sz="5000" b="0" dirty="0" smtClean="0"/>
              <a:t> </a:t>
            </a:r>
            <a:r>
              <a:rPr lang="sv-SE" sz="5000" b="0" dirty="0"/>
              <a:t>de </a:t>
            </a:r>
            <a:r>
              <a:rPr lang="sv-SE" sz="5000" b="0" dirty="0" err="1"/>
              <a:t>acces</a:t>
            </a:r>
            <a:r>
              <a:rPr lang="sv-SE" sz="5000" b="0" dirty="0"/>
              <a:t> public </a:t>
            </a:r>
            <a:r>
              <a:rPr lang="sv-SE" sz="5000" b="0" dirty="0" err="1"/>
              <a:t>este</a:t>
            </a:r>
            <a:r>
              <a:rPr lang="sv-SE" sz="5000" b="0" dirty="0"/>
              <a:t> </a:t>
            </a:r>
            <a:r>
              <a:rPr lang="sv-SE" sz="5000" b="0" dirty="0" err="1"/>
              <a:t>privilegiul</a:t>
            </a:r>
            <a:r>
              <a:rPr lang="sv-SE" sz="5000" b="0" dirty="0"/>
              <a:t> de a </a:t>
            </a:r>
            <a:r>
              <a:rPr lang="sv-SE" sz="5000" b="0" dirty="0" err="1"/>
              <a:t>lua</a:t>
            </a:r>
            <a:r>
              <a:rPr lang="sv-SE" sz="5000" b="0" dirty="0"/>
              <a:t> </a:t>
            </a:r>
            <a:r>
              <a:rPr lang="sv-SE" sz="5000" b="0" dirty="0" err="1"/>
              <a:t>parte</a:t>
            </a:r>
            <a:r>
              <a:rPr lang="sv-SE" sz="5000" b="0" dirty="0"/>
              <a:t> si te </a:t>
            </a:r>
            <a:r>
              <a:rPr lang="sv-SE" sz="5000" b="0" dirty="0" err="1"/>
              <a:t>bucura</a:t>
            </a:r>
            <a:r>
              <a:rPr lang="sv-SE" sz="5000" b="0" dirty="0"/>
              <a:t> de natura in </a:t>
            </a:r>
            <a:r>
              <a:rPr lang="sv-SE" sz="5000" b="0" dirty="0" err="1"/>
              <a:t>Suedia</a:t>
            </a:r>
            <a:r>
              <a:rPr lang="sv-SE" sz="5000" b="0" dirty="0"/>
              <a:t>. </a:t>
            </a:r>
          </a:p>
        </p:txBody>
      </p:sp>
      <p:pic>
        <p:nvPicPr>
          <p:cNvPr id="2" name="Bild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19509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 </a:t>
            </a:r>
            <a:r>
              <a:rPr lang="sv-SE" sz="12400" dirty="0" smtClean="0"/>
              <a:t>Camping</a:t>
            </a:r>
            <a:r>
              <a:rPr lang="sv-SE" dirty="0"/>
              <a:t> </a:t>
            </a:r>
            <a:br>
              <a:rPr lang="sv-SE" dirty="0"/>
            </a:br>
            <a:endParaRPr dirty="0"/>
          </a:p>
        </p:txBody>
      </p:sp>
      <p:pic>
        <p:nvPicPr>
          <p:cNvPr id="4" name="Picture 2" descr="C:\Users\vxofrsc\Desktop\Campar där det är tillåt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9"/>
          <a:stretch/>
        </p:blipFill>
        <p:spPr bwMode="auto">
          <a:xfrm>
            <a:off x="8889859" y="4254272"/>
            <a:ext cx="5449595" cy="49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891146" y="10247199"/>
            <a:ext cx="18038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5000" b="0" dirty="0" smtClean="0"/>
              <a:t>Poti </a:t>
            </a:r>
            <a:r>
              <a:rPr lang="sv-SE" sz="5000" b="0" dirty="0" err="1"/>
              <a:t>dormi</a:t>
            </a:r>
            <a:r>
              <a:rPr lang="sv-SE" sz="5000" b="0" dirty="0"/>
              <a:t> </a:t>
            </a:r>
            <a:r>
              <a:rPr lang="sv-SE" sz="5000" b="0" dirty="0" err="1"/>
              <a:t>aproape</a:t>
            </a:r>
            <a:r>
              <a:rPr lang="sv-SE" sz="5000" b="0" dirty="0"/>
              <a:t> </a:t>
            </a:r>
            <a:r>
              <a:rPr lang="sv-SE" sz="5000" b="0" dirty="0" err="1"/>
              <a:t>întotdeauna</a:t>
            </a:r>
            <a:r>
              <a:rPr lang="sv-SE" sz="5000" b="0" dirty="0"/>
              <a:t> o </a:t>
            </a:r>
            <a:r>
              <a:rPr lang="sv-SE" sz="5000" b="0" dirty="0" err="1"/>
              <a:t>noapte</a:t>
            </a:r>
            <a:r>
              <a:rPr lang="sv-SE" sz="5000" b="0" dirty="0"/>
              <a:t> </a:t>
            </a:r>
            <a:r>
              <a:rPr lang="sv-SE" sz="5000" b="0" dirty="0" err="1"/>
              <a:t>într-un</a:t>
            </a:r>
            <a:r>
              <a:rPr lang="sv-SE" sz="5000" b="0" dirty="0"/>
              <a:t> </a:t>
            </a:r>
            <a:r>
              <a:rPr lang="sv-SE" sz="5000" b="0" dirty="0" err="1"/>
              <a:t>singur</a:t>
            </a:r>
            <a:r>
              <a:rPr lang="sv-SE" sz="5000" b="0" dirty="0"/>
              <a:t> </a:t>
            </a:r>
            <a:r>
              <a:rPr lang="sv-SE" sz="5000" b="0" dirty="0" err="1"/>
              <a:t>loc</a:t>
            </a:r>
            <a:r>
              <a:rPr lang="sv-SE" sz="5000" b="0" dirty="0"/>
              <a:t>. </a:t>
            </a:r>
            <a:endParaRPr lang="sv-SE" sz="5000" b="0" dirty="0" smtClean="0"/>
          </a:p>
          <a:p>
            <a:pPr algn="l"/>
            <a:r>
              <a:rPr lang="sv-SE" sz="5000" b="0" dirty="0" smtClean="0"/>
              <a:t>E </a:t>
            </a:r>
            <a:r>
              <a:rPr lang="sv-SE" sz="5000" b="0" dirty="0" err="1"/>
              <a:t>bine</a:t>
            </a:r>
            <a:r>
              <a:rPr lang="sv-SE" sz="5000" b="0" dirty="0"/>
              <a:t> sa </a:t>
            </a:r>
            <a:r>
              <a:rPr lang="sv-SE" sz="5000" b="0" dirty="0" err="1"/>
              <a:t>intrebi</a:t>
            </a:r>
            <a:r>
              <a:rPr lang="sv-SE" sz="5000" b="0" dirty="0"/>
              <a:t> </a:t>
            </a:r>
            <a:r>
              <a:rPr lang="sv-SE" sz="5000" b="0" dirty="0" err="1"/>
              <a:t>mai</a:t>
            </a:r>
            <a:r>
              <a:rPr lang="sv-SE" sz="5000" b="0" dirty="0"/>
              <a:t> </a:t>
            </a:r>
            <a:r>
              <a:rPr lang="sv-SE" sz="5000" b="0" dirty="0" err="1"/>
              <a:t>intai</a:t>
            </a:r>
            <a:r>
              <a:rPr lang="sv-SE" sz="5000" b="0" dirty="0"/>
              <a:t>. </a:t>
            </a:r>
            <a:r>
              <a:rPr lang="sv-SE" sz="5000" b="0" dirty="0" err="1"/>
              <a:t>Cel</a:t>
            </a:r>
            <a:r>
              <a:rPr lang="sv-SE" sz="5000" b="0" dirty="0"/>
              <a:t> </a:t>
            </a:r>
            <a:r>
              <a:rPr lang="sv-SE" sz="5000" b="0" dirty="0" err="1"/>
              <a:t>mai</a:t>
            </a:r>
            <a:r>
              <a:rPr lang="sv-SE" sz="5000" b="0" dirty="0"/>
              <a:t> </a:t>
            </a:r>
            <a:r>
              <a:rPr lang="sv-SE" sz="5000" b="0" dirty="0" err="1"/>
              <a:t>bine</a:t>
            </a:r>
            <a:r>
              <a:rPr lang="sv-SE" sz="5000" b="0" dirty="0"/>
              <a:t> e sa </a:t>
            </a:r>
            <a:r>
              <a:rPr lang="sv-SE" sz="5000" b="0" dirty="0" err="1"/>
              <a:t>dormi</a:t>
            </a:r>
            <a:r>
              <a:rPr lang="sv-SE" sz="5000" b="0" dirty="0"/>
              <a:t> in </a:t>
            </a:r>
            <a:r>
              <a:rPr lang="sv-SE" sz="5000" b="0" dirty="0" err="1"/>
              <a:t>cort</a:t>
            </a:r>
            <a:r>
              <a:rPr lang="sv-SE" sz="5000" b="0" dirty="0"/>
              <a:t>. </a:t>
            </a:r>
          </a:p>
        </p:txBody>
      </p:sp>
      <p:pic>
        <p:nvPicPr>
          <p:cNvPr id="6" name="Bild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98727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52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 face </a:t>
            </a:r>
            <a:r>
              <a:rPr lang="sv-SE" dirty="0" err="1"/>
              <a:t>foc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1" y="10547058"/>
            <a:ext cx="15476682" cy="1898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5000" dirty="0" err="1"/>
              <a:t>Trebuie</a:t>
            </a:r>
            <a:r>
              <a:rPr lang="sv-SE" sz="5000" dirty="0"/>
              <a:t> sa fi </a:t>
            </a:r>
            <a:r>
              <a:rPr lang="sv-SE" sz="5000" dirty="0" err="1"/>
              <a:t>atent</a:t>
            </a:r>
            <a:r>
              <a:rPr lang="sv-SE" sz="5000" dirty="0"/>
              <a:t> </a:t>
            </a:r>
            <a:r>
              <a:rPr lang="sv-SE" sz="5000" dirty="0" err="1"/>
              <a:t>cand</a:t>
            </a:r>
            <a:r>
              <a:rPr lang="sv-SE" sz="5000" dirty="0"/>
              <a:t> </a:t>
            </a:r>
            <a:r>
              <a:rPr lang="sv-SE" sz="5000" dirty="0" err="1"/>
              <a:t>faci</a:t>
            </a:r>
            <a:r>
              <a:rPr lang="sv-SE" sz="5000" dirty="0"/>
              <a:t> </a:t>
            </a:r>
            <a:r>
              <a:rPr lang="sv-SE" sz="5000" dirty="0" err="1"/>
              <a:t>foc</a:t>
            </a:r>
            <a:r>
              <a:rPr lang="sv-SE" sz="5000" dirty="0"/>
              <a:t>, nu </a:t>
            </a:r>
            <a:r>
              <a:rPr lang="sv-SE" sz="5000" dirty="0" err="1"/>
              <a:t>pe</a:t>
            </a:r>
            <a:r>
              <a:rPr lang="sv-SE" sz="5000" dirty="0"/>
              <a:t> </a:t>
            </a:r>
            <a:r>
              <a:rPr lang="sv-SE" sz="5000" dirty="0" err="1"/>
              <a:t>stanci</a:t>
            </a:r>
            <a:r>
              <a:rPr lang="sv-SE" sz="5000" dirty="0"/>
              <a:t> si sa </a:t>
            </a:r>
            <a:r>
              <a:rPr lang="sv-SE" sz="5000" dirty="0" err="1"/>
              <a:t>ai</a:t>
            </a:r>
            <a:r>
              <a:rPr lang="sv-SE" sz="5000" dirty="0"/>
              <a:t> apa </a:t>
            </a:r>
            <a:r>
              <a:rPr lang="sv-SE" sz="5000" dirty="0" err="1"/>
              <a:t>un</a:t>
            </a:r>
            <a:r>
              <a:rPr lang="sv-SE" sz="5000" dirty="0"/>
              <a:t> </a:t>
            </a:r>
            <a:r>
              <a:rPr lang="sv-SE" sz="5000" dirty="0" err="1"/>
              <a:t>apropiere</a:t>
            </a:r>
            <a:r>
              <a:rPr lang="sv-SE" sz="5000" dirty="0"/>
              <a:t> </a:t>
            </a:r>
            <a:r>
              <a:rPr lang="sv-SE" sz="5000" dirty="0" err="1"/>
              <a:t>pentru</a:t>
            </a:r>
            <a:r>
              <a:rPr lang="sv-SE" sz="5000" dirty="0"/>
              <a:t> a </a:t>
            </a:r>
            <a:r>
              <a:rPr lang="sv-SE" sz="5000" dirty="0" err="1"/>
              <a:t>stinge</a:t>
            </a:r>
            <a:r>
              <a:rPr lang="sv-SE" sz="5000" dirty="0"/>
              <a:t> </a:t>
            </a:r>
            <a:r>
              <a:rPr lang="sv-SE" sz="5000" dirty="0" err="1"/>
              <a:t>focul</a:t>
            </a:r>
            <a:r>
              <a:rPr lang="sv-SE" sz="5000" dirty="0"/>
              <a:t>.</a:t>
            </a:r>
            <a:endParaRPr lang="bg-BG" sz="5000" dirty="0"/>
          </a:p>
        </p:txBody>
      </p:sp>
      <p:pic>
        <p:nvPicPr>
          <p:cNvPr id="5" name="Picture 2" descr="C:\Users\vxofrsc\Desktop\Eldar bara där jag få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35"/>
          <a:stretch/>
        </p:blipFill>
        <p:spPr bwMode="auto">
          <a:xfrm>
            <a:off x="9088107" y="2885744"/>
            <a:ext cx="6207786" cy="540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61073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95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xofrsc\Desktop\Respektera avstå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1"/>
          <a:stretch/>
        </p:blipFill>
        <p:spPr bwMode="auto">
          <a:xfrm>
            <a:off x="8728364" y="2641600"/>
            <a:ext cx="6478218" cy="571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Distanta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10058400"/>
            <a:ext cx="17263918" cy="238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5000" dirty="0"/>
              <a:t>Nu </a:t>
            </a:r>
            <a:r>
              <a:rPr lang="sv-SE" sz="5000" dirty="0" err="1"/>
              <a:t>poti</a:t>
            </a:r>
            <a:r>
              <a:rPr lang="sv-SE" sz="5000" dirty="0"/>
              <a:t> sa-ti </a:t>
            </a:r>
            <a:r>
              <a:rPr lang="sv-SE" sz="5000" dirty="0" err="1"/>
              <a:t>instalezi</a:t>
            </a:r>
            <a:r>
              <a:rPr lang="sv-SE" sz="5000" dirty="0"/>
              <a:t> </a:t>
            </a:r>
            <a:r>
              <a:rPr lang="sv-SE" sz="5000" dirty="0" err="1"/>
              <a:t>cortul</a:t>
            </a:r>
            <a:r>
              <a:rPr lang="sv-SE" sz="5000" dirty="0"/>
              <a:t> / campa in </a:t>
            </a:r>
            <a:r>
              <a:rPr lang="sv-SE" sz="5000" dirty="0" err="1"/>
              <a:t>apropierea</a:t>
            </a:r>
            <a:r>
              <a:rPr lang="sv-SE" sz="5000" dirty="0"/>
              <a:t> </a:t>
            </a:r>
            <a:r>
              <a:rPr lang="sv-SE" sz="5000" dirty="0" err="1"/>
              <a:t>casei</a:t>
            </a:r>
            <a:r>
              <a:rPr lang="sv-SE" sz="5000" dirty="0"/>
              <a:t> </a:t>
            </a:r>
            <a:r>
              <a:rPr lang="sv-SE" sz="5000" dirty="0" err="1"/>
              <a:t>sau</a:t>
            </a:r>
            <a:r>
              <a:rPr lang="sv-SE" sz="5000" dirty="0"/>
              <a:t> a </a:t>
            </a:r>
            <a:r>
              <a:rPr lang="sv-SE" sz="5000" dirty="0" err="1"/>
              <a:t>terenului</a:t>
            </a:r>
            <a:r>
              <a:rPr lang="sv-SE" sz="5000" dirty="0"/>
              <a:t> </a:t>
            </a:r>
            <a:r>
              <a:rPr lang="sv-SE" sz="5000" dirty="0" err="1"/>
              <a:t>altcuiva</a:t>
            </a:r>
            <a:r>
              <a:rPr lang="sv-SE" sz="5000" dirty="0"/>
              <a:t>. </a:t>
            </a:r>
            <a:r>
              <a:rPr lang="sv-SE" sz="5000" dirty="0" err="1"/>
              <a:t>Pastreaza</a:t>
            </a:r>
            <a:r>
              <a:rPr lang="sv-SE" sz="5000" dirty="0"/>
              <a:t> o </a:t>
            </a:r>
            <a:r>
              <a:rPr lang="sv-SE" sz="5000" dirty="0" err="1"/>
              <a:t>distanta</a:t>
            </a:r>
            <a:r>
              <a:rPr lang="sv-SE" sz="5000" dirty="0"/>
              <a:t> </a:t>
            </a:r>
            <a:r>
              <a:rPr lang="sv-SE" sz="5000" dirty="0" err="1"/>
              <a:t>suficienta</a:t>
            </a:r>
            <a:r>
              <a:rPr lang="sv-SE" sz="5000" dirty="0"/>
              <a:t>.</a:t>
            </a:r>
          </a:p>
        </p:txBody>
      </p:sp>
      <p:pic>
        <p:nvPicPr>
          <p:cNvPr id="4" name="Bild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40291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1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 </a:t>
            </a:r>
            <a:r>
              <a:rPr lang="sv-SE" dirty="0" err="1"/>
              <a:t>conduce</a:t>
            </a:r>
            <a:r>
              <a:rPr lang="sv-SE" dirty="0"/>
              <a:t> </a:t>
            </a:r>
            <a:r>
              <a:rPr lang="sv-SE" dirty="0" err="1"/>
              <a:t>masina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11180618"/>
            <a:ext cx="16821322" cy="1265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5000" dirty="0"/>
              <a:t>Poti </a:t>
            </a:r>
            <a:r>
              <a:rPr lang="sv-SE" sz="5000" dirty="0" err="1"/>
              <a:t>conduce</a:t>
            </a:r>
            <a:r>
              <a:rPr lang="sv-SE" sz="5000" dirty="0"/>
              <a:t> </a:t>
            </a:r>
            <a:r>
              <a:rPr lang="sv-SE" sz="5000" dirty="0" err="1"/>
              <a:t>masina</a:t>
            </a:r>
            <a:r>
              <a:rPr lang="sv-SE" sz="5000" dirty="0"/>
              <a:t> </a:t>
            </a:r>
            <a:r>
              <a:rPr lang="sv-SE" sz="5000" dirty="0" err="1"/>
              <a:t>pe</a:t>
            </a:r>
            <a:r>
              <a:rPr lang="sv-SE" sz="5000" dirty="0"/>
              <a:t> </a:t>
            </a:r>
            <a:r>
              <a:rPr lang="sv-SE" sz="5000" dirty="0" err="1"/>
              <a:t>drumuri</a:t>
            </a:r>
            <a:r>
              <a:rPr lang="sv-SE" sz="5000" dirty="0"/>
              <a:t> dar, nu </a:t>
            </a:r>
            <a:r>
              <a:rPr lang="sv-SE" sz="5000" dirty="0" err="1"/>
              <a:t>pe</a:t>
            </a:r>
            <a:r>
              <a:rPr lang="sv-SE" sz="5000" dirty="0"/>
              <a:t> </a:t>
            </a:r>
            <a:r>
              <a:rPr lang="sv-SE" sz="5000" dirty="0" err="1"/>
              <a:t>terenuri</a:t>
            </a:r>
            <a:r>
              <a:rPr lang="sv-SE" sz="5000" dirty="0"/>
              <a:t> si </a:t>
            </a:r>
            <a:r>
              <a:rPr lang="sv-SE" sz="5000" dirty="0" err="1"/>
              <a:t>pajisti</a:t>
            </a:r>
            <a:r>
              <a:rPr lang="sv-SE" sz="5000" dirty="0"/>
              <a:t>.</a:t>
            </a:r>
            <a:endParaRPr lang="bg-BG" sz="5000" dirty="0"/>
          </a:p>
        </p:txBody>
      </p:sp>
      <p:pic>
        <p:nvPicPr>
          <p:cNvPr id="5" name="Picture 2" descr="C:\Users\vxofrsc\Desktop\Kör där jag få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18" y="3325266"/>
            <a:ext cx="6149176" cy="74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xofrsc\Desktop\Kör där jag få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8"/>
          <a:stretch/>
        </p:blipFill>
        <p:spPr bwMode="auto">
          <a:xfrm>
            <a:off x="7689272" y="3366830"/>
            <a:ext cx="6149176" cy="59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40291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01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Gunoaie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10619508"/>
            <a:ext cx="17978106" cy="1826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5000" dirty="0"/>
              <a:t>Nu </a:t>
            </a:r>
            <a:r>
              <a:rPr lang="sv-SE" sz="5000" dirty="0" err="1"/>
              <a:t>lasa</a:t>
            </a:r>
            <a:r>
              <a:rPr lang="sv-SE" sz="5000" dirty="0"/>
              <a:t> </a:t>
            </a:r>
            <a:r>
              <a:rPr lang="sv-SE" sz="5000" dirty="0" err="1"/>
              <a:t>gunoiul</a:t>
            </a:r>
            <a:r>
              <a:rPr lang="sv-SE" sz="5000" dirty="0"/>
              <a:t> in natura. </a:t>
            </a:r>
            <a:r>
              <a:rPr lang="sv-SE" sz="5000" dirty="0" err="1"/>
              <a:t>Lasa</a:t>
            </a:r>
            <a:r>
              <a:rPr lang="sv-SE" sz="5000" dirty="0"/>
              <a:t> </a:t>
            </a:r>
            <a:r>
              <a:rPr lang="sv-SE" sz="5000" dirty="0" err="1"/>
              <a:t>dupa</a:t>
            </a:r>
            <a:r>
              <a:rPr lang="sv-SE" sz="5000" dirty="0"/>
              <a:t> </a:t>
            </a:r>
            <a:r>
              <a:rPr lang="sv-SE" sz="5000" dirty="0" err="1"/>
              <a:t>tine</a:t>
            </a:r>
            <a:r>
              <a:rPr lang="sv-SE" sz="5000" dirty="0"/>
              <a:t> </a:t>
            </a:r>
            <a:r>
              <a:rPr lang="sv-SE" sz="5000" dirty="0" err="1"/>
              <a:t>mai</a:t>
            </a:r>
            <a:r>
              <a:rPr lang="sv-SE" sz="5000" dirty="0"/>
              <a:t> </a:t>
            </a:r>
            <a:r>
              <a:rPr lang="sv-SE" sz="5000" dirty="0" err="1"/>
              <a:t>curat</a:t>
            </a:r>
            <a:r>
              <a:rPr lang="sv-SE" sz="5000" dirty="0"/>
              <a:t> </a:t>
            </a:r>
            <a:r>
              <a:rPr lang="sv-SE" sz="5000" dirty="0" err="1"/>
              <a:t>decat</a:t>
            </a:r>
            <a:r>
              <a:rPr lang="sv-SE" sz="5000" dirty="0"/>
              <a:t> la </a:t>
            </a:r>
            <a:r>
              <a:rPr lang="sv-SE" sz="5000" dirty="0" err="1"/>
              <a:t>venire</a:t>
            </a:r>
            <a:r>
              <a:rPr lang="sv-SE" sz="5000" dirty="0"/>
              <a:t>. </a:t>
            </a:r>
            <a:r>
              <a:rPr lang="sv-SE" sz="5000" dirty="0" err="1"/>
              <a:t>Ajuta</a:t>
            </a:r>
            <a:r>
              <a:rPr lang="sv-SE" sz="5000" dirty="0"/>
              <a:t> sa </a:t>
            </a:r>
            <a:r>
              <a:rPr lang="sv-SE" sz="5000" dirty="0" err="1"/>
              <a:t>tinem</a:t>
            </a:r>
            <a:r>
              <a:rPr lang="sv-SE" sz="5000" dirty="0"/>
              <a:t> natura </a:t>
            </a:r>
            <a:r>
              <a:rPr lang="sv-SE" sz="5000" dirty="0" err="1"/>
              <a:t>frumoasa</a:t>
            </a:r>
            <a:r>
              <a:rPr lang="sv-SE" sz="5000" dirty="0"/>
              <a:t>.</a:t>
            </a:r>
          </a:p>
        </p:txBody>
      </p:sp>
      <p:pic>
        <p:nvPicPr>
          <p:cNvPr id="4" name="Picture 2" descr="C:\Users\vxofrsc\Desktop\Rent och snygg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8"/>
          <a:stretch/>
        </p:blipFill>
        <p:spPr bwMode="auto">
          <a:xfrm>
            <a:off x="9671151" y="2931063"/>
            <a:ext cx="4876121" cy="55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98728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79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Nevoi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10411691"/>
            <a:ext cx="21005800" cy="1390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5000" dirty="0" err="1"/>
              <a:t>Daca</a:t>
            </a:r>
            <a:r>
              <a:rPr lang="sv-SE" sz="5000" dirty="0"/>
              <a:t> </a:t>
            </a:r>
            <a:r>
              <a:rPr lang="sv-SE" sz="5000" dirty="0" err="1"/>
              <a:t>ai</a:t>
            </a:r>
            <a:r>
              <a:rPr lang="sv-SE" sz="5000" dirty="0"/>
              <a:t> </a:t>
            </a:r>
            <a:r>
              <a:rPr lang="sv-SE" sz="5000" dirty="0" err="1"/>
              <a:t>nevoie</a:t>
            </a:r>
            <a:r>
              <a:rPr lang="sv-SE" sz="5000" dirty="0"/>
              <a:t> sa-ti </a:t>
            </a:r>
            <a:r>
              <a:rPr lang="sv-SE" sz="5000" dirty="0" err="1"/>
              <a:t>faci</a:t>
            </a:r>
            <a:r>
              <a:rPr lang="sv-SE" sz="5000" dirty="0"/>
              <a:t> </a:t>
            </a:r>
            <a:r>
              <a:rPr lang="sv-SE" sz="5000" dirty="0" err="1"/>
              <a:t>nevoile</a:t>
            </a:r>
            <a:r>
              <a:rPr lang="sv-SE" sz="5000" dirty="0"/>
              <a:t> in natura, </a:t>
            </a:r>
            <a:r>
              <a:rPr lang="sv-SE" sz="5000" dirty="0" err="1"/>
              <a:t>ingroapa</a:t>
            </a:r>
            <a:r>
              <a:rPr lang="sv-SE" sz="5000" dirty="0"/>
              <a:t>-le. </a:t>
            </a:r>
            <a:r>
              <a:rPr lang="sv-SE" sz="5000" dirty="0"/>
              <a:t> </a:t>
            </a:r>
            <a:r>
              <a:rPr lang="sv-SE" sz="5000" dirty="0" smtClean="0"/>
              <a:t>					  </a:t>
            </a:r>
            <a:r>
              <a:rPr lang="sv-SE" sz="5000" dirty="0" smtClean="0"/>
              <a:t>Sa </a:t>
            </a:r>
            <a:r>
              <a:rPr lang="sv-SE" sz="5000" dirty="0" err="1"/>
              <a:t>fie</a:t>
            </a:r>
            <a:r>
              <a:rPr lang="sv-SE" sz="5000" dirty="0"/>
              <a:t> </a:t>
            </a:r>
            <a:r>
              <a:rPr lang="sv-SE" sz="5000" dirty="0" err="1"/>
              <a:t>curat</a:t>
            </a:r>
            <a:r>
              <a:rPr lang="sv-SE" sz="5000" dirty="0"/>
              <a:t> si </a:t>
            </a:r>
            <a:r>
              <a:rPr lang="sv-SE" sz="5000" dirty="0" err="1"/>
              <a:t>ingrijit</a:t>
            </a:r>
            <a:r>
              <a:rPr lang="sv-SE" sz="5000" dirty="0"/>
              <a:t>.</a:t>
            </a:r>
            <a:endParaRPr lang="bg-BG" sz="5000" dirty="0"/>
          </a:p>
        </p:txBody>
      </p:sp>
      <p:pic>
        <p:nvPicPr>
          <p:cNvPr id="5" name="Picture 2" descr="C:\Users\vxofrsc\Desktop\Om att gräva n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1"/>
          <a:stretch/>
        </p:blipFill>
        <p:spPr bwMode="auto">
          <a:xfrm>
            <a:off x="8811492" y="2641600"/>
            <a:ext cx="5268482" cy="54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98727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6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295</Words>
  <Application>Microsoft Macintosh PowerPoint</Application>
  <PresentationFormat>Anpassad</PresentationFormat>
  <Paragraphs>30</Paragraphs>
  <Slides>16</Slides>
  <Notes>0</Notes>
  <HiddenSlides>0</HiddenSlides>
  <MMClips>16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Helvetica Neue</vt:lpstr>
      <vt:lpstr>Helvetica Neue Light</vt:lpstr>
      <vt:lpstr>Helvetica Neue Medium</vt:lpstr>
      <vt:lpstr>White</vt:lpstr>
      <vt:lpstr>PowerPoint-presentation</vt:lpstr>
      <vt:lpstr>Dreptul de acces public</vt:lpstr>
      <vt:lpstr>   Allemansrätten  Dreptul de acces public  </vt:lpstr>
      <vt:lpstr>   Camping  </vt:lpstr>
      <vt:lpstr>A face foc</vt:lpstr>
      <vt:lpstr>Distanta</vt:lpstr>
      <vt:lpstr>A conduce masina</vt:lpstr>
      <vt:lpstr>Gunoaie</vt:lpstr>
      <vt:lpstr>Nevoi</vt:lpstr>
      <vt:lpstr>Teren si padure</vt:lpstr>
      <vt:lpstr>Baie si apa</vt:lpstr>
      <vt:lpstr>Porti</vt:lpstr>
      <vt:lpstr>Fructe de padure si ciuperci</vt:lpstr>
      <vt:lpstr>Zone protejate</vt:lpstr>
      <vt:lpstr>Respect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Microsoft Office-användare</cp:lastModifiedBy>
  <cp:revision>11</cp:revision>
  <dcterms:modified xsi:type="dcterms:W3CDTF">2018-04-05T10:46:33Z</dcterms:modified>
</cp:coreProperties>
</file>