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3" r:id="rId3"/>
    <p:sldId id="264" r:id="rId4"/>
    <p:sldId id="278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3" r:id="rId13"/>
    <p:sldId id="274" r:id="rId14"/>
    <p:sldId id="275" r:id="rId15"/>
    <p:sldId id="276" r:id="rId16"/>
    <p:sldId id="277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52" d="100"/>
          <a:sy n="52" d="100"/>
        </p:scale>
        <p:origin x="232" y="624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jpeg"/><Relationship Id="rId5" Type="http://schemas.openxmlformats.org/officeDocument/2006/relationships/image" Target="../media/image4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jpeg"/><Relationship Id="rId5" Type="http://schemas.openxmlformats.org/officeDocument/2006/relationships/image" Target="../media/image4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5" Type="http://schemas.openxmlformats.org/officeDocument/2006/relationships/image" Target="../media/image4.png"/><Relationship Id="rId1" Type="http://schemas.microsoft.com/office/2007/relationships/media" Target="../media/media12.mp3"/><Relationship Id="rId2" Type="http://schemas.openxmlformats.org/officeDocument/2006/relationships/audio" Target="../media/media12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5" Type="http://schemas.openxmlformats.org/officeDocument/2006/relationships/image" Target="../media/image4.png"/><Relationship Id="rId1" Type="http://schemas.microsoft.com/office/2007/relationships/media" Target="../media/media13.mp3"/><Relationship Id="rId2" Type="http://schemas.openxmlformats.org/officeDocument/2006/relationships/audio" Target="../media/media13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5" Type="http://schemas.openxmlformats.org/officeDocument/2006/relationships/image" Target="../media/image4.png"/><Relationship Id="rId1" Type="http://schemas.microsoft.com/office/2007/relationships/media" Target="../media/media14.mp3"/><Relationship Id="rId2" Type="http://schemas.openxmlformats.org/officeDocument/2006/relationships/audio" Target="../media/media14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6.jpeg"/><Relationship Id="rId5" Type="http://schemas.openxmlformats.org/officeDocument/2006/relationships/image" Target="../media/image4.png"/><Relationship Id="rId1" Type="http://schemas.microsoft.com/office/2007/relationships/media" Target="../media/media15.mp3"/><Relationship Id="rId2" Type="http://schemas.openxmlformats.org/officeDocument/2006/relationships/audio" Target="../media/media15.mp3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1" Type="http://schemas.microsoft.com/office/2007/relationships/media" Target="../media/media16.mp3"/><Relationship Id="rId2" Type="http://schemas.openxmlformats.org/officeDocument/2006/relationships/audio" Target="../media/media16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5.jpeg"/><Relationship Id="rId5" Type="http://schemas.openxmlformats.org/officeDocument/2006/relationships/image" Target="../media/image4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5.jpeg"/><Relationship Id="rId5" Type="http://schemas.openxmlformats.org/officeDocument/2006/relationships/image" Target="../media/image4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5" Type="http://schemas.openxmlformats.org/officeDocument/2006/relationships/image" Target="../media/image4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jpeg"/><Relationship Id="rId5" Type="http://schemas.openxmlformats.org/officeDocument/2006/relationships/image" Target="../media/image4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jpeg"/><Relationship Id="rId5" Type="http://schemas.openxmlformats.org/officeDocument/2006/relationships/image" Target="../media/image4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5" Type="http://schemas.openxmlformats.org/officeDocument/2006/relationships/image" Target="../media/image4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eg"/><Relationship Id="rId5" Type="http://schemas.openxmlformats.org/officeDocument/2006/relationships/image" Target="../media/image4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5" name="Digniti Omnia R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903873" y="237836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Teren</a:t>
            </a:r>
            <a:r>
              <a:rPr lang="sv-SE" dirty="0"/>
              <a:t> si </a:t>
            </a:r>
            <a:r>
              <a:rPr lang="sv-SE" dirty="0" err="1"/>
              <a:t>padure</a:t>
            </a:r>
            <a:endParaRPr lang="ru-RU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10597226"/>
            <a:ext cx="17019030" cy="184877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sz="5400" dirty="0"/>
              <a:t>Natura e fragila si </a:t>
            </a:r>
            <a:r>
              <a:rPr lang="sv-SE" sz="5400" dirty="0" err="1"/>
              <a:t>trebuie</a:t>
            </a:r>
            <a:r>
              <a:rPr lang="sv-SE" sz="5400" dirty="0"/>
              <a:t> sa </a:t>
            </a:r>
            <a:r>
              <a:rPr lang="sv-SE" sz="5400" dirty="0" err="1"/>
              <a:t>avem</a:t>
            </a:r>
            <a:r>
              <a:rPr lang="sv-SE" sz="5400" dirty="0"/>
              <a:t> </a:t>
            </a:r>
            <a:r>
              <a:rPr lang="sv-SE" sz="5400" dirty="0" err="1"/>
              <a:t>grija</a:t>
            </a:r>
            <a:r>
              <a:rPr lang="sv-SE" sz="5400" dirty="0"/>
              <a:t> de </a:t>
            </a:r>
            <a:r>
              <a:rPr lang="sv-SE" sz="5400" dirty="0" err="1"/>
              <a:t>ea</a:t>
            </a:r>
            <a:r>
              <a:rPr lang="sv-SE" sz="5400" dirty="0"/>
              <a:t>. Nu </a:t>
            </a:r>
            <a:r>
              <a:rPr lang="sv-SE" sz="5400" dirty="0" err="1"/>
              <a:t>rupe</a:t>
            </a:r>
            <a:r>
              <a:rPr lang="sv-SE" sz="5400" dirty="0"/>
              <a:t> </a:t>
            </a:r>
            <a:r>
              <a:rPr lang="sv-SE" sz="5400" dirty="0" err="1"/>
              <a:t>crengi</a:t>
            </a:r>
            <a:r>
              <a:rPr lang="sv-SE" sz="5400" dirty="0"/>
              <a:t> si nu </a:t>
            </a:r>
            <a:r>
              <a:rPr lang="sv-SE" sz="5400" dirty="0" err="1"/>
              <a:t>distruge</a:t>
            </a:r>
            <a:r>
              <a:rPr lang="sv-SE" sz="5400" dirty="0"/>
              <a:t> </a:t>
            </a:r>
            <a:r>
              <a:rPr lang="sv-SE" sz="5400" dirty="0" err="1"/>
              <a:t>pamantul</a:t>
            </a:r>
            <a:r>
              <a:rPr lang="sv-SE" sz="5400" dirty="0"/>
              <a:t>.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5" name="Picture 2" descr="C:\Users\vxofrsc\Desktop\Ta hand om nature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48"/>
          <a:stretch/>
        </p:blipFill>
        <p:spPr bwMode="auto">
          <a:xfrm>
            <a:off x="10202502" y="2971886"/>
            <a:ext cx="4926661" cy="608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81855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275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Baie si apa</a:t>
            </a:r>
            <a:endParaRPr lang="ru-RU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9975272"/>
            <a:ext cx="21005800" cy="2470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5000" dirty="0"/>
              <a:t>Poti sa </a:t>
            </a:r>
            <a:r>
              <a:rPr lang="sv-SE" sz="5000" dirty="0" err="1"/>
              <a:t>faci</a:t>
            </a:r>
            <a:r>
              <a:rPr lang="sv-SE" sz="5000" dirty="0"/>
              <a:t> </a:t>
            </a:r>
            <a:r>
              <a:rPr lang="sv-SE" sz="5000" dirty="0" err="1"/>
              <a:t>baie</a:t>
            </a:r>
            <a:r>
              <a:rPr lang="sv-SE" sz="5000" dirty="0"/>
              <a:t> </a:t>
            </a:r>
            <a:r>
              <a:rPr lang="sv-SE" sz="5000" dirty="0" err="1"/>
              <a:t>aproape</a:t>
            </a:r>
            <a:r>
              <a:rPr lang="sv-SE" sz="5000" dirty="0"/>
              <a:t> </a:t>
            </a:r>
            <a:r>
              <a:rPr lang="sv-SE" sz="5000" dirty="0" err="1"/>
              <a:t>oriunde</a:t>
            </a:r>
            <a:r>
              <a:rPr lang="sv-SE" sz="5000" dirty="0"/>
              <a:t> in </a:t>
            </a:r>
            <a:r>
              <a:rPr lang="sv-SE" sz="5000" dirty="0" err="1"/>
              <a:t>Suedia</a:t>
            </a:r>
            <a:r>
              <a:rPr lang="sv-SE" sz="5000" dirty="0"/>
              <a:t>. </a:t>
            </a:r>
            <a:r>
              <a:rPr lang="sv-SE" sz="5000" dirty="0" smtClean="0"/>
              <a:t>								    </a:t>
            </a:r>
            <a:r>
              <a:rPr lang="sv-SE" sz="5000" dirty="0" err="1" smtClean="0"/>
              <a:t>Lasa</a:t>
            </a:r>
            <a:r>
              <a:rPr lang="sv-SE" sz="5000" dirty="0" smtClean="0"/>
              <a:t> </a:t>
            </a:r>
            <a:r>
              <a:rPr lang="sv-SE" sz="5000" dirty="0" err="1"/>
              <a:t>locul</a:t>
            </a:r>
            <a:r>
              <a:rPr lang="sv-SE" sz="5000" dirty="0"/>
              <a:t> </a:t>
            </a:r>
            <a:r>
              <a:rPr lang="sv-SE" sz="5000" dirty="0" err="1"/>
              <a:t>curat</a:t>
            </a:r>
            <a:r>
              <a:rPr lang="sv-SE" sz="5000" dirty="0"/>
              <a:t> si </a:t>
            </a:r>
            <a:r>
              <a:rPr lang="sv-SE" sz="5000" dirty="0" err="1"/>
              <a:t>ingrijit</a:t>
            </a:r>
            <a:r>
              <a:rPr lang="sv-SE" sz="5000" dirty="0"/>
              <a:t>.</a:t>
            </a:r>
            <a:endParaRPr lang="bg-BG" sz="5000" dirty="0"/>
          </a:p>
        </p:txBody>
      </p:sp>
      <p:pic>
        <p:nvPicPr>
          <p:cNvPr id="4" name="Picture 2" descr="C:\Users\vxofrsc\Desktop\Badar där jag får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2"/>
          <a:stretch/>
        </p:blipFill>
        <p:spPr bwMode="auto">
          <a:xfrm>
            <a:off x="9918524" y="3149600"/>
            <a:ext cx="4879285" cy="524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77945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310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Porti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10401902"/>
            <a:ext cx="15931635" cy="2044098"/>
          </a:xfrm>
        </p:spPr>
        <p:txBody>
          <a:bodyPr>
            <a:normAutofit/>
          </a:bodyPr>
          <a:lstStyle/>
          <a:p>
            <a:pPr marL="0" indent="0" defTabSz="914400">
              <a:spcBef>
                <a:spcPts val="0"/>
              </a:spcBef>
              <a:buSzTx/>
              <a:buNone/>
            </a:pPr>
            <a:r>
              <a:rPr lang="sv-SE" sz="5000" dirty="0" err="1"/>
              <a:t>Daca</a:t>
            </a:r>
            <a:r>
              <a:rPr lang="sv-SE" sz="5000" dirty="0"/>
              <a:t> </a:t>
            </a:r>
            <a:r>
              <a:rPr lang="sv-SE" sz="5000" dirty="0" err="1"/>
              <a:t>treci</a:t>
            </a:r>
            <a:r>
              <a:rPr lang="sv-SE" sz="5000" dirty="0"/>
              <a:t> </a:t>
            </a:r>
            <a:r>
              <a:rPr lang="sv-SE" sz="5000" dirty="0" err="1"/>
              <a:t>zone</a:t>
            </a:r>
            <a:r>
              <a:rPr lang="sv-SE" sz="5000" dirty="0"/>
              <a:t> cu </a:t>
            </a:r>
            <a:r>
              <a:rPr lang="sv-SE" sz="5000" dirty="0" err="1"/>
              <a:t>porti</a:t>
            </a:r>
            <a:r>
              <a:rPr lang="sv-SE" sz="5000" dirty="0"/>
              <a:t>, </a:t>
            </a:r>
            <a:r>
              <a:rPr lang="sv-SE" sz="5000" dirty="0" err="1"/>
              <a:t>inchide</a:t>
            </a:r>
            <a:r>
              <a:rPr lang="sv-SE" sz="5000" dirty="0"/>
              <a:t>-le </a:t>
            </a:r>
            <a:r>
              <a:rPr lang="sv-SE" sz="5000" dirty="0" err="1"/>
              <a:t>intotdeauna</a:t>
            </a:r>
            <a:r>
              <a:rPr lang="sv-SE" sz="5000" dirty="0"/>
              <a:t> </a:t>
            </a:r>
            <a:r>
              <a:rPr lang="sv-SE" sz="5000" dirty="0" err="1"/>
              <a:t>dupa</a:t>
            </a:r>
            <a:r>
              <a:rPr lang="sv-SE" sz="5000" dirty="0"/>
              <a:t> </a:t>
            </a:r>
            <a:r>
              <a:rPr lang="sv-SE" sz="5000" dirty="0" err="1"/>
              <a:t>tine</a:t>
            </a:r>
            <a:r>
              <a:rPr lang="sv-SE" sz="5000" dirty="0"/>
              <a:t>, ca </a:t>
            </a:r>
            <a:r>
              <a:rPr lang="sv-SE" sz="5000" dirty="0" err="1"/>
              <a:t>nici</a:t>
            </a:r>
            <a:r>
              <a:rPr lang="sv-SE" sz="5000" dirty="0"/>
              <a:t> o </a:t>
            </a:r>
            <a:r>
              <a:rPr lang="sv-SE" sz="5000" dirty="0" err="1"/>
              <a:t>vaca</a:t>
            </a:r>
            <a:r>
              <a:rPr lang="sv-SE" sz="5000" dirty="0"/>
              <a:t> </a:t>
            </a:r>
            <a:r>
              <a:rPr lang="sv-SE" sz="5000" dirty="0" err="1"/>
              <a:t>sau</a:t>
            </a:r>
            <a:r>
              <a:rPr lang="sv-SE" sz="5000" dirty="0"/>
              <a:t> </a:t>
            </a:r>
            <a:r>
              <a:rPr lang="sv-SE" sz="5000" dirty="0" err="1"/>
              <a:t>alte</a:t>
            </a:r>
            <a:r>
              <a:rPr lang="sv-SE" sz="5000" dirty="0"/>
              <a:t> animale sa fuga.</a:t>
            </a:r>
          </a:p>
        </p:txBody>
      </p:sp>
      <p:pic>
        <p:nvPicPr>
          <p:cNvPr id="5" name="Picture 2" descr="C:\Users\vxofrsc\Desktop\Grindar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33"/>
          <a:stretch/>
        </p:blipFill>
        <p:spPr bwMode="auto">
          <a:xfrm>
            <a:off x="9416882" y="2641600"/>
            <a:ext cx="4825735" cy="606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402636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303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Fructe</a:t>
            </a:r>
            <a:r>
              <a:rPr lang="sv-SE" dirty="0"/>
              <a:t> de </a:t>
            </a:r>
            <a:r>
              <a:rPr lang="sv-SE" dirty="0" err="1"/>
              <a:t>padure</a:t>
            </a:r>
            <a:r>
              <a:rPr lang="sv-SE" dirty="0"/>
              <a:t> si </a:t>
            </a:r>
            <a:r>
              <a:rPr lang="sv-SE" dirty="0" err="1"/>
              <a:t>ciuperci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10474036"/>
            <a:ext cx="17365019" cy="1971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5000" dirty="0"/>
              <a:t>Poti sa </a:t>
            </a:r>
            <a:r>
              <a:rPr lang="sv-SE" sz="5000" dirty="0" err="1"/>
              <a:t>culegi</a:t>
            </a:r>
            <a:r>
              <a:rPr lang="sv-SE" sz="5000" dirty="0"/>
              <a:t> </a:t>
            </a:r>
            <a:r>
              <a:rPr lang="sv-SE" sz="5000" dirty="0" err="1"/>
              <a:t>fructe</a:t>
            </a:r>
            <a:r>
              <a:rPr lang="sv-SE" sz="5000" dirty="0"/>
              <a:t> de </a:t>
            </a:r>
            <a:r>
              <a:rPr lang="sv-SE" sz="5000" dirty="0" err="1"/>
              <a:t>padure</a:t>
            </a:r>
            <a:r>
              <a:rPr lang="sv-SE" sz="5000" dirty="0"/>
              <a:t>, </a:t>
            </a:r>
            <a:r>
              <a:rPr lang="sv-SE" sz="5000" dirty="0" err="1"/>
              <a:t>ciuperci</a:t>
            </a:r>
            <a:r>
              <a:rPr lang="sv-SE" sz="5000" dirty="0"/>
              <a:t> si </a:t>
            </a:r>
            <a:r>
              <a:rPr lang="sv-SE" sz="5000" dirty="0" err="1"/>
              <a:t>flori</a:t>
            </a:r>
            <a:r>
              <a:rPr lang="sv-SE" sz="5000" dirty="0"/>
              <a:t> in natura. In </a:t>
            </a:r>
            <a:r>
              <a:rPr lang="sv-SE" sz="5000" dirty="0" err="1"/>
              <a:t>schimb</a:t>
            </a:r>
            <a:r>
              <a:rPr lang="sv-SE" sz="5000" dirty="0"/>
              <a:t>, nu </a:t>
            </a:r>
            <a:r>
              <a:rPr lang="sv-SE" sz="5000" dirty="0" err="1"/>
              <a:t>toate</a:t>
            </a:r>
            <a:r>
              <a:rPr lang="sv-SE" sz="5000" dirty="0"/>
              <a:t> sunt </a:t>
            </a:r>
            <a:r>
              <a:rPr lang="sv-SE" sz="5000" dirty="0" err="1"/>
              <a:t>comestibile</a:t>
            </a:r>
            <a:r>
              <a:rPr lang="sv-SE" sz="5000" dirty="0"/>
              <a:t>. </a:t>
            </a:r>
            <a:r>
              <a:rPr lang="sv-SE" sz="5000" dirty="0" err="1"/>
              <a:t>Culege</a:t>
            </a:r>
            <a:r>
              <a:rPr lang="sv-SE" sz="5000" dirty="0"/>
              <a:t> cu </a:t>
            </a:r>
            <a:r>
              <a:rPr lang="sv-SE" sz="5000" dirty="0" err="1"/>
              <a:t>grija</a:t>
            </a:r>
            <a:r>
              <a:rPr lang="sv-SE" sz="5000" dirty="0"/>
              <a:t>.</a:t>
            </a:r>
            <a:endParaRPr lang="bg-BG" sz="5000" dirty="0"/>
          </a:p>
        </p:txBody>
      </p:sp>
      <p:pic>
        <p:nvPicPr>
          <p:cNvPr id="4" name="Picture 2" descr="C:\Users\vxofrsc\Desktop\Plockar bara tillåtna bär etc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99"/>
          <a:stretch/>
        </p:blipFill>
        <p:spPr bwMode="auto">
          <a:xfrm>
            <a:off x="9811990" y="2966167"/>
            <a:ext cx="5067791" cy="507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57164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138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Zone</a:t>
            </a:r>
            <a:r>
              <a:rPr lang="sv-SE" dirty="0"/>
              <a:t> </a:t>
            </a:r>
            <a:r>
              <a:rPr lang="sv-SE" dirty="0" err="1"/>
              <a:t>protejate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10245436"/>
            <a:ext cx="16673041" cy="22005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000" dirty="0" err="1"/>
              <a:t>Unele</a:t>
            </a:r>
            <a:r>
              <a:rPr lang="en-GB" sz="5000" dirty="0"/>
              <a:t> zone </a:t>
            </a:r>
            <a:r>
              <a:rPr lang="en-GB" sz="5000" dirty="0" err="1"/>
              <a:t>sunt</a:t>
            </a:r>
            <a:r>
              <a:rPr lang="en-GB" sz="5000" dirty="0"/>
              <a:t> </a:t>
            </a:r>
            <a:r>
              <a:rPr lang="en-GB" sz="5000" dirty="0" err="1"/>
              <a:t>ocrotite</a:t>
            </a:r>
            <a:r>
              <a:rPr lang="en-GB" sz="5000" dirty="0"/>
              <a:t>, </a:t>
            </a:r>
            <a:r>
              <a:rPr lang="en-GB" sz="5000" dirty="0" err="1"/>
              <a:t>parcuri</a:t>
            </a:r>
            <a:r>
              <a:rPr lang="en-GB" sz="5000" dirty="0"/>
              <a:t> </a:t>
            </a:r>
            <a:r>
              <a:rPr lang="en-GB" sz="5000" dirty="0" err="1"/>
              <a:t>sau</a:t>
            </a:r>
            <a:r>
              <a:rPr lang="en-GB" sz="5000" dirty="0"/>
              <a:t> similar. </a:t>
            </a:r>
            <a:r>
              <a:rPr lang="en-GB" sz="5000" dirty="0"/>
              <a:t> </a:t>
            </a:r>
            <a:r>
              <a:rPr lang="en-GB" sz="5000" dirty="0" smtClean="0"/>
              <a:t>                  </a:t>
            </a:r>
            <a:r>
              <a:rPr lang="sv-SE" sz="5000" dirty="0" err="1" smtClean="0"/>
              <a:t>Ai</a:t>
            </a:r>
            <a:r>
              <a:rPr lang="sv-SE" sz="5000" dirty="0" smtClean="0"/>
              <a:t> </a:t>
            </a:r>
            <a:r>
              <a:rPr lang="sv-SE" sz="5000" dirty="0" err="1"/>
              <a:t>mai</a:t>
            </a:r>
            <a:r>
              <a:rPr lang="sv-SE" sz="5000" dirty="0"/>
              <a:t> </a:t>
            </a:r>
            <a:r>
              <a:rPr lang="sv-SE" sz="5000" dirty="0" err="1"/>
              <a:t>mare</a:t>
            </a:r>
            <a:r>
              <a:rPr lang="sv-SE" sz="5000" dirty="0"/>
              <a:t> </a:t>
            </a:r>
            <a:r>
              <a:rPr lang="sv-SE" sz="5000" dirty="0" err="1"/>
              <a:t>grija</a:t>
            </a:r>
            <a:r>
              <a:rPr lang="sv-SE" sz="5000" dirty="0"/>
              <a:t> de </a:t>
            </a:r>
            <a:r>
              <a:rPr lang="sv-SE" sz="5000" dirty="0" err="1"/>
              <a:t>ele</a:t>
            </a:r>
            <a:r>
              <a:rPr lang="sv-SE" sz="5000" dirty="0"/>
              <a:t>. </a:t>
            </a:r>
            <a:r>
              <a:rPr lang="sv-SE" sz="5000" dirty="0" err="1"/>
              <a:t>Aici</a:t>
            </a:r>
            <a:r>
              <a:rPr lang="sv-SE" sz="5000" dirty="0"/>
              <a:t> nu </a:t>
            </a:r>
            <a:r>
              <a:rPr lang="sv-SE" sz="5000" dirty="0" err="1"/>
              <a:t>poti</a:t>
            </a:r>
            <a:r>
              <a:rPr lang="sv-SE" sz="5000" dirty="0"/>
              <a:t> sa-ti </a:t>
            </a:r>
            <a:r>
              <a:rPr lang="sv-SE" sz="5000" dirty="0" err="1"/>
              <a:t>instalezi</a:t>
            </a:r>
            <a:r>
              <a:rPr lang="sv-SE" sz="5000" dirty="0"/>
              <a:t> </a:t>
            </a:r>
            <a:r>
              <a:rPr lang="sv-SE" sz="5000" dirty="0" err="1"/>
              <a:t>cortul</a:t>
            </a:r>
            <a:r>
              <a:rPr lang="sv-SE" sz="5000" dirty="0"/>
              <a:t>.</a:t>
            </a:r>
            <a:endParaRPr lang="bg-BG" sz="5000" dirty="0"/>
          </a:p>
        </p:txBody>
      </p:sp>
      <p:pic>
        <p:nvPicPr>
          <p:cNvPr id="4" name="Picture 2" descr="C:\Users\vxofrsc\Desktop\Skyddat områd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06"/>
          <a:stretch/>
        </p:blipFill>
        <p:spPr bwMode="auto">
          <a:xfrm>
            <a:off x="9574801" y="2641601"/>
            <a:ext cx="4910126" cy="562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81855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592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Respect</a:t>
            </a:r>
            <a:endParaRPr lang="ru-RU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10035212"/>
            <a:ext cx="15412651" cy="2410787"/>
          </a:xfrm>
        </p:spPr>
        <p:txBody>
          <a:bodyPr/>
          <a:lstStyle/>
          <a:p>
            <a:pPr marL="0" indent="0" defTabSz="914400">
              <a:spcBef>
                <a:spcPts val="0"/>
              </a:spcBef>
              <a:buSzTx/>
              <a:buNone/>
            </a:pPr>
            <a:r>
              <a:rPr lang="sv-SE" dirty="0" err="1"/>
              <a:t>Oamenii</a:t>
            </a:r>
            <a:r>
              <a:rPr lang="sv-SE" dirty="0"/>
              <a:t> si </a:t>
            </a:r>
            <a:r>
              <a:rPr lang="sv-SE" dirty="0" err="1"/>
              <a:t>animalele</a:t>
            </a:r>
            <a:r>
              <a:rPr lang="sv-SE" dirty="0"/>
              <a:t> </a:t>
            </a:r>
            <a:r>
              <a:rPr lang="sv-SE" dirty="0" err="1"/>
              <a:t>pe</a:t>
            </a:r>
            <a:r>
              <a:rPr lang="sv-SE" dirty="0"/>
              <a:t> </a:t>
            </a:r>
            <a:r>
              <a:rPr lang="sv-SE" dirty="0" err="1"/>
              <a:t>care</a:t>
            </a:r>
            <a:r>
              <a:rPr lang="sv-SE" dirty="0"/>
              <a:t> ii </a:t>
            </a:r>
            <a:r>
              <a:rPr lang="sv-SE" dirty="0" err="1"/>
              <a:t>intalnesti</a:t>
            </a:r>
            <a:r>
              <a:rPr lang="sv-SE" dirty="0"/>
              <a:t> in natura </a:t>
            </a:r>
            <a:r>
              <a:rPr lang="sv-SE" dirty="0" err="1"/>
              <a:t>vor</a:t>
            </a:r>
            <a:r>
              <a:rPr lang="sv-SE" dirty="0"/>
              <a:t> sa se </a:t>
            </a:r>
            <a:r>
              <a:rPr lang="sv-SE" dirty="0" err="1"/>
              <a:t>bucure</a:t>
            </a:r>
            <a:r>
              <a:rPr lang="sv-SE" dirty="0"/>
              <a:t> si </a:t>
            </a:r>
            <a:r>
              <a:rPr lang="sv-SE" dirty="0" err="1"/>
              <a:t>ei</a:t>
            </a:r>
            <a:r>
              <a:rPr lang="sv-SE" dirty="0"/>
              <a:t> de </a:t>
            </a:r>
            <a:r>
              <a:rPr lang="sv-SE" dirty="0" err="1"/>
              <a:t>ea</a:t>
            </a:r>
            <a:r>
              <a:rPr lang="sv-SE" dirty="0"/>
              <a:t>. </a:t>
            </a:r>
            <a:r>
              <a:rPr lang="sv-SE" dirty="0" err="1"/>
              <a:t>Arata</a:t>
            </a:r>
            <a:r>
              <a:rPr lang="sv-SE" dirty="0"/>
              <a:t> </a:t>
            </a:r>
            <a:r>
              <a:rPr lang="sv-SE" dirty="0" err="1"/>
              <a:t>respect</a:t>
            </a:r>
            <a:r>
              <a:rPr lang="sv-SE" dirty="0"/>
              <a:t>.</a:t>
            </a:r>
          </a:p>
        </p:txBody>
      </p:sp>
      <p:pic>
        <p:nvPicPr>
          <p:cNvPr id="4" name="Picture 2" descr="C:\Users\vxofrsc\Desktop\Hänsyn mot djur och människor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17"/>
          <a:stretch/>
        </p:blipFill>
        <p:spPr bwMode="auto">
          <a:xfrm>
            <a:off x="9395425" y="3149600"/>
            <a:ext cx="5177152" cy="514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98728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335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15412651" cy="9296400"/>
          </a:xfrm>
        </p:spPr>
        <p:txBody>
          <a:bodyPr/>
          <a:lstStyle/>
          <a:p>
            <a:pPr marL="0" lvl="0" indent="0">
              <a:buNone/>
            </a:pPr>
            <a:r>
              <a:rPr lang="sv-SE" dirty="0" err="1"/>
              <a:t>Vrei</a:t>
            </a:r>
            <a:r>
              <a:rPr lang="sv-SE" dirty="0"/>
              <a:t> sa </a:t>
            </a:r>
            <a:r>
              <a:rPr lang="sv-SE" dirty="0" err="1"/>
              <a:t>stii</a:t>
            </a:r>
            <a:r>
              <a:rPr lang="sv-SE" dirty="0"/>
              <a:t> </a:t>
            </a:r>
            <a:r>
              <a:rPr lang="sv-SE" dirty="0" err="1"/>
              <a:t>mai</a:t>
            </a:r>
            <a:r>
              <a:rPr lang="sv-SE" dirty="0"/>
              <a:t> multe </a:t>
            </a:r>
            <a:r>
              <a:rPr lang="sv-SE" dirty="0" err="1"/>
              <a:t>despre</a:t>
            </a:r>
            <a:r>
              <a:rPr lang="sv-SE" dirty="0"/>
              <a:t> </a:t>
            </a:r>
            <a:r>
              <a:rPr lang="sv-SE" dirty="0" err="1"/>
              <a:t>Dreptul</a:t>
            </a:r>
            <a:r>
              <a:rPr lang="sv-SE" dirty="0"/>
              <a:t> de </a:t>
            </a:r>
            <a:r>
              <a:rPr lang="sv-SE" dirty="0" err="1"/>
              <a:t>acces</a:t>
            </a:r>
            <a:r>
              <a:rPr lang="sv-SE" dirty="0"/>
              <a:t> public </a:t>
            </a:r>
            <a:r>
              <a:rPr lang="sv-SE" dirty="0" err="1"/>
              <a:t>sau</a:t>
            </a:r>
            <a:r>
              <a:rPr lang="sv-SE" dirty="0"/>
              <a:t> </a:t>
            </a:r>
            <a:r>
              <a:rPr lang="sv-SE" dirty="0" err="1"/>
              <a:t>Digniti</a:t>
            </a:r>
            <a:r>
              <a:rPr lang="sv-SE" dirty="0"/>
              <a:t> </a:t>
            </a:r>
            <a:r>
              <a:rPr lang="sv-SE" dirty="0" err="1"/>
              <a:t>Omnia</a:t>
            </a:r>
            <a:r>
              <a:rPr lang="sv-SE" dirty="0"/>
              <a:t>, </a:t>
            </a:r>
            <a:r>
              <a:rPr lang="sv-SE" dirty="0" err="1"/>
              <a:t>contacteaza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 err="1"/>
              <a:t>fredrik.schiren@svenskakyrkan.se</a:t>
            </a:r>
            <a:endParaRPr lang="sv-SE" dirty="0"/>
          </a:p>
        </p:txBody>
      </p:sp>
      <p:pic>
        <p:nvPicPr>
          <p:cNvPr id="2" name="Bild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361073" y="108989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122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 err="1"/>
              <a:t>Dreptul</a:t>
            </a:r>
            <a:r>
              <a:rPr lang="sv-SE" dirty="0"/>
              <a:t> de </a:t>
            </a:r>
            <a:r>
              <a:rPr lang="sv-SE" dirty="0" err="1"/>
              <a:t>acces</a:t>
            </a:r>
            <a:r>
              <a:rPr lang="sv-SE" dirty="0"/>
              <a:t> public</a:t>
            </a:r>
            <a:endParaRPr lang="bg-BG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in </a:t>
            </a:r>
            <a:r>
              <a:rPr lang="sv-SE" dirty="0"/>
              <a:t>12 </a:t>
            </a:r>
            <a:r>
              <a:rPr lang="sv-SE" dirty="0" err="1" smtClean="0"/>
              <a:t>imagini</a:t>
            </a:r>
            <a:endParaRPr lang="sv-SE" dirty="0"/>
          </a:p>
          <a:p>
            <a:endParaRPr lang="sv-SE" dirty="0"/>
          </a:p>
        </p:txBody>
      </p:sp>
      <p:pic>
        <p:nvPicPr>
          <p:cNvPr id="3" name="Bild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606000" y="1021773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> Allemansrätten </a:t>
            </a:r>
            <a:r>
              <a:rPr lang="sv-SE" dirty="0"/>
              <a:t/>
            </a:r>
            <a:br>
              <a:rPr lang="sv-SE" dirty="0"/>
            </a:br>
            <a:r>
              <a:rPr lang="sv-SE" dirty="0" err="1" smtClean="0"/>
              <a:t>Dreptul</a:t>
            </a:r>
            <a:r>
              <a:rPr lang="sv-SE" dirty="0" smtClean="0"/>
              <a:t> </a:t>
            </a:r>
            <a:r>
              <a:rPr lang="sv-SE" dirty="0"/>
              <a:t>de </a:t>
            </a:r>
            <a:r>
              <a:rPr lang="sv-SE" dirty="0" err="1"/>
              <a:t>acces</a:t>
            </a:r>
            <a:r>
              <a:rPr lang="sv-SE" dirty="0"/>
              <a:t> public </a:t>
            </a:r>
            <a:br>
              <a:rPr lang="sv-SE" dirty="0"/>
            </a:br>
            <a:endParaRPr dirty="0"/>
          </a:p>
        </p:txBody>
      </p:sp>
      <p:pic>
        <p:nvPicPr>
          <p:cNvPr id="4" name="Picture 2" descr="C:\Users\vxofrsc\Desktop\Campar där det är tillåte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29"/>
          <a:stretch/>
        </p:blipFill>
        <p:spPr bwMode="auto">
          <a:xfrm>
            <a:off x="8889859" y="4254272"/>
            <a:ext cx="5449595" cy="495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1891146" y="10247199"/>
            <a:ext cx="167456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5000" b="0" dirty="0" err="1" smtClean="0"/>
              <a:t>Dreptul</a:t>
            </a:r>
            <a:r>
              <a:rPr lang="sv-SE" sz="5000" b="0" dirty="0" smtClean="0"/>
              <a:t> </a:t>
            </a:r>
            <a:r>
              <a:rPr lang="sv-SE" sz="5000" b="0" dirty="0"/>
              <a:t>de </a:t>
            </a:r>
            <a:r>
              <a:rPr lang="sv-SE" sz="5000" b="0" dirty="0" err="1"/>
              <a:t>acces</a:t>
            </a:r>
            <a:r>
              <a:rPr lang="sv-SE" sz="5000" b="0" dirty="0"/>
              <a:t> public </a:t>
            </a:r>
            <a:r>
              <a:rPr lang="sv-SE" sz="5000" b="0" dirty="0" err="1"/>
              <a:t>este</a:t>
            </a:r>
            <a:r>
              <a:rPr lang="sv-SE" sz="5000" b="0" dirty="0"/>
              <a:t> </a:t>
            </a:r>
            <a:r>
              <a:rPr lang="sv-SE" sz="5000" b="0" dirty="0" err="1"/>
              <a:t>privilegiul</a:t>
            </a:r>
            <a:r>
              <a:rPr lang="sv-SE" sz="5000" b="0" dirty="0"/>
              <a:t> de a </a:t>
            </a:r>
            <a:r>
              <a:rPr lang="sv-SE" sz="5000" b="0" dirty="0" err="1"/>
              <a:t>lua</a:t>
            </a:r>
            <a:r>
              <a:rPr lang="sv-SE" sz="5000" b="0" dirty="0"/>
              <a:t> </a:t>
            </a:r>
            <a:r>
              <a:rPr lang="sv-SE" sz="5000" b="0" dirty="0" err="1"/>
              <a:t>parte</a:t>
            </a:r>
            <a:r>
              <a:rPr lang="sv-SE" sz="5000" b="0" dirty="0"/>
              <a:t> si te </a:t>
            </a:r>
            <a:r>
              <a:rPr lang="sv-SE" sz="5000" b="0" dirty="0" err="1"/>
              <a:t>bucura</a:t>
            </a:r>
            <a:r>
              <a:rPr lang="sv-SE" sz="5000" b="0" dirty="0"/>
              <a:t> de natura in </a:t>
            </a:r>
            <a:r>
              <a:rPr lang="sv-SE" sz="5000" b="0" dirty="0" err="1"/>
              <a:t>Suedia</a:t>
            </a:r>
            <a:r>
              <a:rPr lang="sv-SE" sz="5000" b="0" dirty="0"/>
              <a:t>. </a:t>
            </a:r>
          </a:p>
        </p:txBody>
      </p:sp>
      <p:pic>
        <p:nvPicPr>
          <p:cNvPr id="2" name="Bild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19509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> </a:t>
            </a:r>
            <a:r>
              <a:rPr lang="sv-SE" sz="12400" dirty="0" smtClean="0"/>
              <a:t>Camping</a:t>
            </a:r>
            <a:r>
              <a:rPr lang="sv-SE" dirty="0"/>
              <a:t> </a:t>
            </a:r>
            <a:br>
              <a:rPr lang="sv-SE" dirty="0"/>
            </a:br>
            <a:endParaRPr dirty="0"/>
          </a:p>
        </p:txBody>
      </p:sp>
      <p:pic>
        <p:nvPicPr>
          <p:cNvPr id="4" name="Picture 2" descr="C:\Users\vxofrsc\Desktop\Campar där det är tillåte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29"/>
          <a:stretch/>
        </p:blipFill>
        <p:spPr bwMode="auto">
          <a:xfrm>
            <a:off x="8889859" y="4254272"/>
            <a:ext cx="5449595" cy="495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1891146" y="10247199"/>
            <a:ext cx="180386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5000" b="0" dirty="0" smtClean="0"/>
              <a:t>Poti </a:t>
            </a:r>
            <a:r>
              <a:rPr lang="sv-SE" sz="5000" b="0" dirty="0" err="1"/>
              <a:t>dormi</a:t>
            </a:r>
            <a:r>
              <a:rPr lang="sv-SE" sz="5000" b="0" dirty="0"/>
              <a:t> </a:t>
            </a:r>
            <a:r>
              <a:rPr lang="sv-SE" sz="5000" b="0" dirty="0" err="1"/>
              <a:t>aproape</a:t>
            </a:r>
            <a:r>
              <a:rPr lang="sv-SE" sz="5000" b="0" dirty="0"/>
              <a:t> </a:t>
            </a:r>
            <a:r>
              <a:rPr lang="sv-SE" sz="5000" b="0" dirty="0" err="1"/>
              <a:t>întotdeauna</a:t>
            </a:r>
            <a:r>
              <a:rPr lang="sv-SE" sz="5000" b="0" dirty="0"/>
              <a:t> o </a:t>
            </a:r>
            <a:r>
              <a:rPr lang="sv-SE" sz="5000" b="0" dirty="0" err="1"/>
              <a:t>noapte</a:t>
            </a:r>
            <a:r>
              <a:rPr lang="sv-SE" sz="5000" b="0" dirty="0"/>
              <a:t> </a:t>
            </a:r>
            <a:r>
              <a:rPr lang="sv-SE" sz="5000" b="0" dirty="0" err="1"/>
              <a:t>într-un</a:t>
            </a:r>
            <a:r>
              <a:rPr lang="sv-SE" sz="5000" b="0" dirty="0"/>
              <a:t> </a:t>
            </a:r>
            <a:r>
              <a:rPr lang="sv-SE" sz="5000" b="0" dirty="0" err="1"/>
              <a:t>singur</a:t>
            </a:r>
            <a:r>
              <a:rPr lang="sv-SE" sz="5000" b="0" dirty="0"/>
              <a:t> </a:t>
            </a:r>
            <a:r>
              <a:rPr lang="sv-SE" sz="5000" b="0" dirty="0" err="1"/>
              <a:t>loc</a:t>
            </a:r>
            <a:r>
              <a:rPr lang="sv-SE" sz="5000" b="0" dirty="0"/>
              <a:t>. </a:t>
            </a:r>
            <a:endParaRPr lang="sv-SE" sz="5000" b="0" dirty="0" smtClean="0"/>
          </a:p>
          <a:p>
            <a:pPr algn="l"/>
            <a:r>
              <a:rPr lang="sv-SE" sz="5000" b="0" dirty="0" smtClean="0"/>
              <a:t>E </a:t>
            </a:r>
            <a:r>
              <a:rPr lang="sv-SE" sz="5000" b="0" dirty="0" err="1"/>
              <a:t>bine</a:t>
            </a:r>
            <a:r>
              <a:rPr lang="sv-SE" sz="5000" b="0" dirty="0"/>
              <a:t> sa </a:t>
            </a:r>
            <a:r>
              <a:rPr lang="sv-SE" sz="5000" b="0" dirty="0" err="1"/>
              <a:t>intrebi</a:t>
            </a:r>
            <a:r>
              <a:rPr lang="sv-SE" sz="5000" b="0" dirty="0"/>
              <a:t> </a:t>
            </a:r>
            <a:r>
              <a:rPr lang="sv-SE" sz="5000" b="0" dirty="0" err="1"/>
              <a:t>mai</a:t>
            </a:r>
            <a:r>
              <a:rPr lang="sv-SE" sz="5000" b="0" dirty="0"/>
              <a:t> </a:t>
            </a:r>
            <a:r>
              <a:rPr lang="sv-SE" sz="5000" b="0" dirty="0" err="1"/>
              <a:t>intai</a:t>
            </a:r>
            <a:r>
              <a:rPr lang="sv-SE" sz="5000" b="0" dirty="0"/>
              <a:t>. </a:t>
            </a:r>
            <a:r>
              <a:rPr lang="sv-SE" sz="5000" b="0" dirty="0" err="1"/>
              <a:t>Cel</a:t>
            </a:r>
            <a:r>
              <a:rPr lang="sv-SE" sz="5000" b="0" dirty="0"/>
              <a:t> </a:t>
            </a:r>
            <a:r>
              <a:rPr lang="sv-SE" sz="5000" b="0" dirty="0" err="1"/>
              <a:t>mai</a:t>
            </a:r>
            <a:r>
              <a:rPr lang="sv-SE" sz="5000" b="0" dirty="0"/>
              <a:t> </a:t>
            </a:r>
            <a:r>
              <a:rPr lang="sv-SE" sz="5000" b="0" dirty="0" err="1"/>
              <a:t>bine</a:t>
            </a:r>
            <a:r>
              <a:rPr lang="sv-SE" sz="5000" b="0" dirty="0"/>
              <a:t> e sa </a:t>
            </a:r>
            <a:r>
              <a:rPr lang="sv-SE" sz="5000" b="0" dirty="0" err="1"/>
              <a:t>dormi</a:t>
            </a:r>
            <a:r>
              <a:rPr lang="sv-SE" sz="5000" b="0" dirty="0"/>
              <a:t> in </a:t>
            </a:r>
            <a:r>
              <a:rPr lang="sv-SE" sz="5000" b="0" dirty="0" err="1"/>
              <a:t>cort</a:t>
            </a:r>
            <a:r>
              <a:rPr lang="sv-SE" sz="5000" b="0" dirty="0"/>
              <a:t>. </a:t>
            </a:r>
          </a:p>
        </p:txBody>
      </p:sp>
      <p:pic>
        <p:nvPicPr>
          <p:cNvPr id="6" name="Bild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98727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528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A face </a:t>
            </a:r>
            <a:r>
              <a:rPr lang="sv-SE" dirty="0" err="1"/>
              <a:t>foc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1" y="10547058"/>
            <a:ext cx="15476682" cy="1898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5000" dirty="0" err="1"/>
              <a:t>Trebuie</a:t>
            </a:r>
            <a:r>
              <a:rPr lang="sv-SE" sz="5000" dirty="0"/>
              <a:t> sa fi </a:t>
            </a:r>
            <a:r>
              <a:rPr lang="sv-SE" sz="5000" dirty="0" err="1"/>
              <a:t>atent</a:t>
            </a:r>
            <a:r>
              <a:rPr lang="sv-SE" sz="5000" dirty="0"/>
              <a:t> </a:t>
            </a:r>
            <a:r>
              <a:rPr lang="sv-SE" sz="5000" dirty="0" err="1"/>
              <a:t>cand</a:t>
            </a:r>
            <a:r>
              <a:rPr lang="sv-SE" sz="5000" dirty="0"/>
              <a:t> </a:t>
            </a:r>
            <a:r>
              <a:rPr lang="sv-SE" sz="5000" dirty="0" err="1"/>
              <a:t>faci</a:t>
            </a:r>
            <a:r>
              <a:rPr lang="sv-SE" sz="5000" dirty="0"/>
              <a:t> </a:t>
            </a:r>
            <a:r>
              <a:rPr lang="sv-SE" sz="5000" dirty="0" err="1"/>
              <a:t>foc</a:t>
            </a:r>
            <a:r>
              <a:rPr lang="sv-SE" sz="5000" dirty="0"/>
              <a:t>, nu </a:t>
            </a:r>
            <a:r>
              <a:rPr lang="sv-SE" sz="5000" dirty="0" err="1"/>
              <a:t>pe</a:t>
            </a:r>
            <a:r>
              <a:rPr lang="sv-SE" sz="5000" dirty="0"/>
              <a:t> </a:t>
            </a:r>
            <a:r>
              <a:rPr lang="sv-SE" sz="5000" dirty="0" err="1"/>
              <a:t>stanci</a:t>
            </a:r>
            <a:r>
              <a:rPr lang="sv-SE" sz="5000" dirty="0"/>
              <a:t> si sa </a:t>
            </a:r>
            <a:r>
              <a:rPr lang="sv-SE" sz="5000" dirty="0" err="1"/>
              <a:t>ai</a:t>
            </a:r>
            <a:r>
              <a:rPr lang="sv-SE" sz="5000" dirty="0"/>
              <a:t> apa </a:t>
            </a:r>
            <a:r>
              <a:rPr lang="sv-SE" sz="5000" dirty="0" err="1"/>
              <a:t>un</a:t>
            </a:r>
            <a:r>
              <a:rPr lang="sv-SE" sz="5000" dirty="0"/>
              <a:t> </a:t>
            </a:r>
            <a:r>
              <a:rPr lang="sv-SE" sz="5000" dirty="0" err="1"/>
              <a:t>apropiere</a:t>
            </a:r>
            <a:r>
              <a:rPr lang="sv-SE" sz="5000" dirty="0"/>
              <a:t> </a:t>
            </a:r>
            <a:r>
              <a:rPr lang="sv-SE" sz="5000" dirty="0" err="1"/>
              <a:t>pentru</a:t>
            </a:r>
            <a:r>
              <a:rPr lang="sv-SE" sz="5000" dirty="0"/>
              <a:t> a </a:t>
            </a:r>
            <a:r>
              <a:rPr lang="sv-SE" sz="5000" dirty="0" err="1"/>
              <a:t>stinge</a:t>
            </a:r>
            <a:r>
              <a:rPr lang="sv-SE" sz="5000" dirty="0"/>
              <a:t> </a:t>
            </a:r>
            <a:r>
              <a:rPr lang="sv-SE" sz="5000" dirty="0" err="1"/>
              <a:t>focul</a:t>
            </a:r>
            <a:r>
              <a:rPr lang="sv-SE" sz="5000" dirty="0"/>
              <a:t>.</a:t>
            </a:r>
            <a:endParaRPr lang="bg-BG" sz="5000" dirty="0"/>
          </a:p>
        </p:txBody>
      </p:sp>
      <p:pic>
        <p:nvPicPr>
          <p:cNvPr id="5" name="Picture 2" descr="C:\Users\vxofrsc\Desktop\Eldar bara där jag får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35"/>
          <a:stretch/>
        </p:blipFill>
        <p:spPr bwMode="auto">
          <a:xfrm>
            <a:off x="9088107" y="2885744"/>
            <a:ext cx="6207786" cy="540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61073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953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vxofrsc\Desktop\Respektera avstån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1"/>
          <a:stretch/>
        </p:blipFill>
        <p:spPr bwMode="auto">
          <a:xfrm>
            <a:off x="8728364" y="2641600"/>
            <a:ext cx="6478218" cy="571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Distanta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10058400"/>
            <a:ext cx="17263918" cy="238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5000" dirty="0"/>
              <a:t>Nu </a:t>
            </a:r>
            <a:r>
              <a:rPr lang="sv-SE" sz="5000" dirty="0" err="1"/>
              <a:t>poti</a:t>
            </a:r>
            <a:r>
              <a:rPr lang="sv-SE" sz="5000" dirty="0"/>
              <a:t> sa-ti </a:t>
            </a:r>
            <a:r>
              <a:rPr lang="sv-SE" sz="5000" dirty="0" err="1"/>
              <a:t>instalezi</a:t>
            </a:r>
            <a:r>
              <a:rPr lang="sv-SE" sz="5000" dirty="0"/>
              <a:t> </a:t>
            </a:r>
            <a:r>
              <a:rPr lang="sv-SE" sz="5000" dirty="0" err="1"/>
              <a:t>cortul</a:t>
            </a:r>
            <a:r>
              <a:rPr lang="sv-SE" sz="5000" dirty="0"/>
              <a:t> / campa in </a:t>
            </a:r>
            <a:r>
              <a:rPr lang="sv-SE" sz="5000" dirty="0" err="1"/>
              <a:t>apropierea</a:t>
            </a:r>
            <a:r>
              <a:rPr lang="sv-SE" sz="5000" dirty="0"/>
              <a:t> </a:t>
            </a:r>
            <a:r>
              <a:rPr lang="sv-SE" sz="5000" dirty="0" err="1"/>
              <a:t>casei</a:t>
            </a:r>
            <a:r>
              <a:rPr lang="sv-SE" sz="5000" dirty="0"/>
              <a:t> </a:t>
            </a:r>
            <a:r>
              <a:rPr lang="sv-SE" sz="5000" dirty="0" err="1"/>
              <a:t>sau</a:t>
            </a:r>
            <a:r>
              <a:rPr lang="sv-SE" sz="5000" dirty="0"/>
              <a:t> a </a:t>
            </a:r>
            <a:r>
              <a:rPr lang="sv-SE" sz="5000" dirty="0" err="1"/>
              <a:t>terenului</a:t>
            </a:r>
            <a:r>
              <a:rPr lang="sv-SE" sz="5000" dirty="0"/>
              <a:t> </a:t>
            </a:r>
            <a:r>
              <a:rPr lang="sv-SE" sz="5000" dirty="0" err="1"/>
              <a:t>altcuiva</a:t>
            </a:r>
            <a:r>
              <a:rPr lang="sv-SE" sz="5000" dirty="0"/>
              <a:t>. </a:t>
            </a:r>
            <a:r>
              <a:rPr lang="sv-SE" sz="5000" dirty="0" err="1"/>
              <a:t>Pastreaza</a:t>
            </a:r>
            <a:r>
              <a:rPr lang="sv-SE" sz="5000" dirty="0"/>
              <a:t> o </a:t>
            </a:r>
            <a:r>
              <a:rPr lang="sv-SE" sz="5000" dirty="0" err="1"/>
              <a:t>distanta</a:t>
            </a:r>
            <a:r>
              <a:rPr lang="sv-SE" sz="5000" dirty="0"/>
              <a:t> </a:t>
            </a:r>
            <a:r>
              <a:rPr lang="sv-SE" sz="5000" dirty="0" err="1"/>
              <a:t>suficienta</a:t>
            </a:r>
            <a:r>
              <a:rPr lang="sv-SE" sz="5000" dirty="0"/>
              <a:t>.</a:t>
            </a:r>
          </a:p>
        </p:txBody>
      </p:sp>
      <p:pic>
        <p:nvPicPr>
          <p:cNvPr id="4" name="Bild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40291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10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A </a:t>
            </a:r>
            <a:r>
              <a:rPr lang="sv-SE" dirty="0" err="1"/>
              <a:t>conduce</a:t>
            </a:r>
            <a:r>
              <a:rPr lang="sv-SE" dirty="0"/>
              <a:t> </a:t>
            </a:r>
            <a:r>
              <a:rPr lang="sv-SE" dirty="0" err="1"/>
              <a:t>masina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11180618"/>
            <a:ext cx="16821322" cy="12653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5000" dirty="0"/>
              <a:t>Poti </a:t>
            </a:r>
            <a:r>
              <a:rPr lang="sv-SE" sz="5000" dirty="0" err="1"/>
              <a:t>conduce</a:t>
            </a:r>
            <a:r>
              <a:rPr lang="sv-SE" sz="5000" dirty="0"/>
              <a:t> </a:t>
            </a:r>
            <a:r>
              <a:rPr lang="sv-SE" sz="5000" dirty="0" err="1"/>
              <a:t>masina</a:t>
            </a:r>
            <a:r>
              <a:rPr lang="sv-SE" sz="5000" dirty="0"/>
              <a:t> </a:t>
            </a:r>
            <a:r>
              <a:rPr lang="sv-SE" sz="5000" dirty="0" err="1"/>
              <a:t>pe</a:t>
            </a:r>
            <a:r>
              <a:rPr lang="sv-SE" sz="5000" dirty="0"/>
              <a:t> </a:t>
            </a:r>
            <a:r>
              <a:rPr lang="sv-SE" sz="5000" dirty="0" err="1"/>
              <a:t>drumuri</a:t>
            </a:r>
            <a:r>
              <a:rPr lang="sv-SE" sz="5000" dirty="0"/>
              <a:t> dar, nu </a:t>
            </a:r>
            <a:r>
              <a:rPr lang="sv-SE" sz="5000" dirty="0" err="1"/>
              <a:t>pe</a:t>
            </a:r>
            <a:r>
              <a:rPr lang="sv-SE" sz="5000" dirty="0"/>
              <a:t> </a:t>
            </a:r>
            <a:r>
              <a:rPr lang="sv-SE" sz="5000" dirty="0" err="1"/>
              <a:t>terenuri</a:t>
            </a:r>
            <a:r>
              <a:rPr lang="sv-SE" sz="5000" dirty="0"/>
              <a:t> si </a:t>
            </a:r>
            <a:r>
              <a:rPr lang="sv-SE" sz="5000" dirty="0" err="1"/>
              <a:t>pajisti</a:t>
            </a:r>
            <a:r>
              <a:rPr lang="sv-SE" sz="5000" dirty="0"/>
              <a:t>.</a:t>
            </a:r>
            <a:endParaRPr lang="bg-BG" sz="5000" dirty="0"/>
          </a:p>
        </p:txBody>
      </p:sp>
      <p:pic>
        <p:nvPicPr>
          <p:cNvPr id="5" name="Picture 2" descr="C:\Users\vxofrsc\Desktop\Kör där jag få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618" y="3325266"/>
            <a:ext cx="6149176" cy="740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vxofrsc\Desktop\Kör där jag får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08"/>
          <a:stretch/>
        </p:blipFill>
        <p:spPr bwMode="auto">
          <a:xfrm>
            <a:off x="7689272" y="3366830"/>
            <a:ext cx="6149176" cy="594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40291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017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Gunoaie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10619508"/>
            <a:ext cx="17978106" cy="1826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5000" dirty="0"/>
              <a:t>Nu </a:t>
            </a:r>
            <a:r>
              <a:rPr lang="sv-SE" sz="5000" dirty="0" err="1"/>
              <a:t>lasa</a:t>
            </a:r>
            <a:r>
              <a:rPr lang="sv-SE" sz="5000" dirty="0"/>
              <a:t> </a:t>
            </a:r>
            <a:r>
              <a:rPr lang="sv-SE" sz="5000" dirty="0" err="1"/>
              <a:t>gunoiul</a:t>
            </a:r>
            <a:r>
              <a:rPr lang="sv-SE" sz="5000" dirty="0"/>
              <a:t> in natura. </a:t>
            </a:r>
            <a:r>
              <a:rPr lang="sv-SE" sz="5000" dirty="0" err="1"/>
              <a:t>Lasa</a:t>
            </a:r>
            <a:r>
              <a:rPr lang="sv-SE" sz="5000" dirty="0"/>
              <a:t> </a:t>
            </a:r>
            <a:r>
              <a:rPr lang="sv-SE" sz="5000" dirty="0" err="1"/>
              <a:t>dupa</a:t>
            </a:r>
            <a:r>
              <a:rPr lang="sv-SE" sz="5000" dirty="0"/>
              <a:t> </a:t>
            </a:r>
            <a:r>
              <a:rPr lang="sv-SE" sz="5000" dirty="0" err="1"/>
              <a:t>tine</a:t>
            </a:r>
            <a:r>
              <a:rPr lang="sv-SE" sz="5000" dirty="0"/>
              <a:t> </a:t>
            </a:r>
            <a:r>
              <a:rPr lang="sv-SE" sz="5000" dirty="0" err="1"/>
              <a:t>mai</a:t>
            </a:r>
            <a:r>
              <a:rPr lang="sv-SE" sz="5000" dirty="0"/>
              <a:t> </a:t>
            </a:r>
            <a:r>
              <a:rPr lang="sv-SE" sz="5000" dirty="0" err="1"/>
              <a:t>curat</a:t>
            </a:r>
            <a:r>
              <a:rPr lang="sv-SE" sz="5000" dirty="0"/>
              <a:t> </a:t>
            </a:r>
            <a:r>
              <a:rPr lang="sv-SE" sz="5000" dirty="0" err="1"/>
              <a:t>decat</a:t>
            </a:r>
            <a:r>
              <a:rPr lang="sv-SE" sz="5000" dirty="0"/>
              <a:t> la </a:t>
            </a:r>
            <a:r>
              <a:rPr lang="sv-SE" sz="5000" dirty="0" err="1"/>
              <a:t>venire</a:t>
            </a:r>
            <a:r>
              <a:rPr lang="sv-SE" sz="5000" dirty="0"/>
              <a:t>. </a:t>
            </a:r>
            <a:r>
              <a:rPr lang="sv-SE" sz="5000" dirty="0" err="1"/>
              <a:t>Ajuta</a:t>
            </a:r>
            <a:r>
              <a:rPr lang="sv-SE" sz="5000" dirty="0"/>
              <a:t> sa </a:t>
            </a:r>
            <a:r>
              <a:rPr lang="sv-SE" sz="5000" dirty="0" err="1"/>
              <a:t>tinem</a:t>
            </a:r>
            <a:r>
              <a:rPr lang="sv-SE" sz="5000" dirty="0"/>
              <a:t> natura </a:t>
            </a:r>
            <a:r>
              <a:rPr lang="sv-SE" sz="5000" dirty="0" err="1"/>
              <a:t>frumoasa</a:t>
            </a:r>
            <a:r>
              <a:rPr lang="sv-SE" sz="5000" dirty="0"/>
              <a:t>.</a:t>
            </a:r>
          </a:p>
        </p:txBody>
      </p:sp>
      <p:pic>
        <p:nvPicPr>
          <p:cNvPr id="4" name="Picture 2" descr="C:\Users\vxofrsc\Desktop\Rent och snygg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48"/>
          <a:stretch/>
        </p:blipFill>
        <p:spPr bwMode="auto">
          <a:xfrm>
            <a:off x="9671151" y="2931063"/>
            <a:ext cx="4876121" cy="554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98728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79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Nevoi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10411691"/>
            <a:ext cx="21005800" cy="13900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5000" dirty="0" err="1"/>
              <a:t>Daca</a:t>
            </a:r>
            <a:r>
              <a:rPr lang="sv-SE" sz="5000" dirty="0"/>
              <a:t> </a:t>
            </a:r>
            <a:r>
              <a:rPr lang="sv-SE" sz="5000" dirty="0" err="1"/>
              <a:t>ai</a:t>
            </a:r>
            <a:r>
              <a:rPr lang="sv-SE" sz="5000" dirty="0"/>
              <a:t> </a:t>
            </a:r>
            <a:r>
              <a:rPr lang="sv-SE" sz="5000" dirty="0" err="1"/>
              <a:t>nevoie</a:t>
            </a:r>
            <a:r>
              <a:rPr lang="sv-SE" sz="5000" dirty="0"/>
              <a:t> sa-ti </a:t>
            </a:r>
            <a:r>
              <a:rPr lang="sv-SE" sz="5000" dirty="0" err="1"/>
              <a:t>faci</a:t>
            </a:r>
            <a:r>
              <a:rPr lang="sv-SE" sz="5000" dirty="0"/>
              <a:t> </a:t>
            </a:r>
            <a:r>
              <a:rPr lang="sv-SE" sz="5000" dirty="0" err="1"/>
              <a:t>nevoile</a:t>
            </a:r>
            <a:r>
              <a:rPr lang="sv-SE" sz="5000" dirty="0"/>
              <a:t> in natura, </a:t>
            </a:r>
            <a:r>
              <a:rPr lang="sv-SE" sz="5000" dirty="0" err="1"/>
              <a:t>ingroapa</a:t>
            </a:r>
            <a:r>
              <a:rPr lang="sv-SE" sz="5000" dirty="0"/>
              <a:t>-le. </a:t>
            </a:r>
            <a:r>
              <a:rPr lang="sv-SE" sz="5000" dirty="0"/>
              <a:t> </a:t>
            </a:r>
            <a:r>
              <a:rPr lang="sv-SE" sz="5000" dirty="0" smtClean="0"/>
              <a:t>					  </a:t>
            </a:r>
            <a:r>
              <a:rPr lang="sv-SE" sz="5000" dirty="0" smtClean="0"/>
              <a:t>Sa </a:t>
            </a:r>
            <a:r>
              <a:rPr lang="sv-SE" sz="5000" dirty="0" err="1"/>
              <a:t>fie</a:t>
            </a:r>
            <a:r>
              <a:rPr lang="sv-SE" sz="5000" dirty="0"/>
              <a:t> </a:t>
            </a:r>
            <a:r>
              <a:rPr lang="sv-SE" sz="5000" dirty="0" err="1"/>
              <a:t>curat</a:t>
            </a:r>
            <a:r>
              <a:rPr lang="sv-SE" sz="5000" dirty="0"/>
              <a:t> si </a:t>
            </a:r>
            <a:r>
              <a:rPr lang="sv-SE" sz="5000" dirty="0" err="1"/>
              <a:t>ingrijit</a:t>
            </a:r>
            <a:r>
              <a:rPr lang="sv-SE" sz="5000" dirty="0"/>
              <a:t>.</a:t>
            </a:r>
            <a:endParaRPr lang="bg-BG" sz="5000" dirty="0"/>
          </a:p>
        </p:txBody>
      </p:sp>
      <p:pic>
        <p:nvPicPr>
          <p:cNvPr id="5" name="Picture 2" descr="C:\Users\vxofrsc\Desktop\Om att gräva ne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31"/>
          <a:stretch/>
        </p:blipFill>
        <p:spPr bwMode="auto">
          <a:xfrm>
            <a:off x="8811492" y="2641600"/>
            <a:ext cx="5268482" cy="548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98727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86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295</Words>
  <Application>Microsoft Macintosh PowerPoint</Application>
  <PresentationFormat>Anpassad</PresentationFormat>
  <Paragraphs>30</Paragraphs>
  <Slides>16</Slides>
  <Notes>0</Notes>
  <HiddenSlides>0</HiddenSlides>
  <MMClips>16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White</vt:lpstr>
      <vt:lpstr>PowerPoint-presentation</vt:lpstr>
      <vt:lpstr>Dreptul de acces public</vt:lpstr>
      <vt:lpstr>   Allemansrätten  Dreptul de acces public  </vt:lpstr>
      <vt:lpstr>   Camping  </vt:lpstr>
      <vt:lpstr>A face foc</vt:lpstr>
      <vt:lpstr>Distanta</vt:lpstr>
      <vt:lpstr>A conduce masina</vt:lpstr>
      <vt:lpstr>Gunoaie</vt:lpstr>
      <vt:lpstr>Nevoi</vt:lpstr>
      <vt:lpstr>Teren si padure</vt:lpstr>
      <vt:lpstr>Baie si apa</vt:lpstr>
      <vt:lpstr>Porti</vt:lpstr>
      <vt:lpstr>Fructe de padure si ciuperci</vt:lpstr>
      <vt:lpstr>Zone protejate</vt:lpstr>
      <vt:lpstr>Respect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Microsoft Office-användare</cp:lastModifiedBy>
  <cp:revision>11</cp:revision>
  <dcterms:modified xsi:type="dcterms:W3CDTF">2018-04-05T10:46:33Z</dcterms:modified>
</cp:coreProperties>
</file>